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2"/>
  </p:notesMasterIdLst>
  <p:handoutMasterIdLst>
    <p:handoutMasterId r:id="rId13"/>
  </p:handoutMasterIdLst>
  <p:sldIdLst>
    <p:sldId id="319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18" r:id="rId11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3216" y="-111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KSO_Shape"/>
          <p:cNvSpPr>
            <a:spLocks/>
          </p:cNvSpPr>
          <p:nvPr/>
        </p:nvSpPr>
        <p:spPr bwMode="auto">
          <a:xfrm>
            <a:off x="201414" y="3894070"/>
            <a:ext cx="1527175" cy="1905000"/>
          </a:xfrm>
          <a:custGeom>
            <a:avLst/>
            <a:gdLst>
              <a:gd name="T0" fmla="*/ 96246 w 2036763"/>
              <a:gd name="T1" fmla="*/ 326710 h 2541587"/>
              <a:gd name="T2" fmla="*/ 131785 w 2036763"/>
              <a:gd name="T3" fmla="*/ 361057 h 2541587"/>
              <a:gd name="T4" fmla="*/ 233812 w 2036763"/>
              <a:gd name="T5" fmla="*/ 465800 h 2541587"/>
              <a:gd name="T6" fmla="*/ 322065 w 2036763"/>
              <a:gd name="T7" fmla="*/ 512221 h 2541587"/>
              <a:gd name="T8" fmla="*/ 396885 w 2036763"/>
              <a:gd name="T9" fmla="*/ 521233 h 2541587"/>
              <a:gd name="T10" fmla="*/ 461162 w 2036763"/>
              <a:gd name="T11" fmla="*/ 507629 h 2541587"/>
              <a:gd name="T12" fmla="*/ 541424 w 2036763"/>
              <a:gd name="T13" fmla="*/ 462229 h 2541587"/>
              <a:gd name="T14" fmla="*/ 580364 w 2036763"/>
              <a:gd name="T15" fmla="*/ 438424 h 2541587"/>
              <a:gd name="T16" fmla="*/ 946811 w 2036763"/>
              <a:gd name="T17" fmla="*/ 438424 h 2541587"/>
              <a:gd name="T18" fmla="*/ 983201 w 2036763"/>
              <a:gd name="T19" fmla="*/ 460019 h 2541587"/>
              <a:gd name="T20" fmla="*/ 1048158 w 2036763"/>
              <a:gd name="T21" fmla="*/ 500318 h 2541587"/>
              <a:gd name="T22" fmla="*/ 1134371 w 2036763"/>
              <a:gd name="T23" fmla="*/ 521233 h 2541587"/>
              <a:gd name="T24" fmla="*/ 1212422 w 2036763"/>
              <a:gd name="T25" fmla="*/ 509670 h 2541587"/>
              <a:gd name="T26" fmla="*/ 1302036 w 2036763"/>
              <a:gd name="T27" fmla="*/ 459169 h 2541587"/>
              <a:gd name="T28" fmla="*/ 1405253 w 2036763"/>
              <a:gd name="T29" fmla="*/ 347794 h 2541587"/>
              <a:gd name="T30" fmla="*/ 1433650 w 2036763"/>
              <a:gd name="T31" fmla="*/ 325349 h 2541587"/>
              <a:gd name="T32" fmla="*/ 1468680 w 2036763"/>
              <a:gd name="T33" fmla="*/ 320758 h 2541587"/>
              <a:gd name="T34" fmla="*/ 1502179 w 2036763"/>
              <a:gd name="T35" fmla="*/ 335041 h 2541587"/>
              <a:gd name="T36" fmla="*/ 1523094 w 2036763"/>
              <a:gd name="T37" fmla="*/ 364288 h 2541587"/>
              <a:gd name="T38" fmla="*/ 1526155 w 2036763"/>
              <a:gd name="T39" fmla="*/ 399485 h 2541587"/>
              <a:gd name="T40" fmla="*/ 1491466 w 2036763"/>
              <a:gd name="T41" fmla="*/ 457298 h 2541587"/>
              <a:gd name="T42" fmla="*/ 1362402 w 2036763"/>
              <a:gd name="T43" fmla="*/ 582276 h 2541587"/>
              <a:gd name="T44" fmla="*/ 1232827 w 2036763"/>
              <a:gd name="T45" fmla="*/ 644340 h 2541587"/>
              <a:gd name="T46" fmla="*/ 1121108 w 2036763"/>
              <a:gd name="T47" fmla="*/ 655393 h 2541587"/>
              <a:gd name="T48" fmla="*/ 1015510 w 2036763"/>
              <a:gd name="T49" fmla="*/ 632608 h 2541587"/>
              <a:gd name="T50" fmla="*/ 988132 w 2036763"/>
              <a:gd name="T51" fmla="*/ 1826953 h 2541587"/>
              <a:gd name="T52" fmla="*/ 960925 w 2036763"/>
              <a:gd name="T53" fmla="*/ 1874563 h 2541587"/>
              <a:gd name="T54" fmla="*/ 913313 w 2036763"/>
              <a:gd name="T55" fmla="*/ 1901770 h 2541587"/>
              <a:gd name="T56" fmla="*/ 856178 w 2036763"/>
              <a:gd name="T57" fmla="*/ 1900409 h 2541587"/>
              <a:gd name="T58" fmla="*/ 810095 w 2036763"/>
              <a:gd name="T59" fmla="*/ 1870992 h 2541587"/>
              <a:gd name="T60" fmla="*/ 785268 w 2036763"/>
              <a:gd name="T61" fmla="*/ 1822022 h 2541587"/>
              <a:gd name="T62" fmla="*/ 742077 w 2036763"/>
              <a:gd name="T63" fmla="*/ 1822022 h 2541587"/>
              <a:gd name="T64" fmla="*/ 717080 w 2036763"/>
              <a:gd name="T65" fmla="*/ 1870992 h 2541587"/>
              <a:gd name="T66" fmla="*/ 670828 w 2036763"/>
              <a:gd name="T67" fmla="*/ 1900409 h 2541587"/>
              <a:gd name="T68" fmla="*/ 614033 w 2036763"/>
              <a:gd name="T69" fmla="*/ 1901770 h 2541587"/>
              <a:gd name="T70" fmla="*/ 566250 w 2036763"/>
              <a:gd name="T71" fmla="*/ 1874563 h 2541587"/>
              <a:gd name="T72" fmla="*/ 539043 w 2036763"/>
              <a:gd name="T73" fmla="*/ 1826953 h 2541587"/>
              <a:gd name="T74" fmla="*/ 511836 w 2036763"/>
              <a:gd name="T75" fmla="*/ 632608 h 2541587"/>
              <a:gd name="T76" fmla="*/ 406068 w 2036763"/>
              <a:gd name="T77" fmla="*/ 655393 h 2541587"/>
              <a:gd name="T78" fmla="*/ 294348 w 2036763"/>
              <a:gd name="T79" fmla="*/ 644340 h 2541587"/>
              <a:gd name="T80" fmla="*/ 164944 w 2036763"/>
              <a:gd name="T81" fmla="*/ 582276 h 2541587"/>
              <a:gd name="T82" fmla="*/ 35880 w 2036763"/>
              <a:gd name="T83" fmla="*/ 457298 h 2541587"/>
              <a:gd name="T84" fmla="*/ 1191 w 2036763"/>
              <a:gd name="T85" fmla="*/ 399485 h 2541587"/>
              <a:gd name="T86" fmla="*/ 4081 w 2036763"/>
              <a:gd name="T87" fmla="*/ 364458 h 2541587"/>
              <a:gd name="T88" fmla="*/ 24997 w 2036763"/>
              <a:gd name="T89" fmla="*/ 335041 h 2541587"/>
              <a:gd name="T90" fmla="*/ 58495 w 2036763"/>
              <a:gd name="T91" fmla="*/ 320758 h 2541587"/>
              <a:gd name="T92" fmla="*/ 801184 w 2036763"/>
              <a:gd name="T93" fmla="*/ 4085 h 2541587"/>
              <a:gd name="T94" fmla="*/ 850748 w 2036763"/>
              <a:gd name="T95" fmla="*/ 21616 h 2541587"/>
              <a:gd name="T96" fmla="*/ 918644 w 2036763"/>
              <a:gd name="T97" fmla="*/ 82042 h 2541587"/>
              <a:gd name="T98" fmla="*/ 951743 w 2036763"/>
              <a:gd name="T99" fmla="*/ 175999 h 2541587"/>
              <a:gd name="T100" fmla="*/ 948348 w 2036763"/>
              <a:gd name="T101" fmla="*/ 228084 h 2541587"/>
              <a:gd name="T102" fmla="*/ 930865 w 2036763"/>
              <a:gd name="T103" fmla="*/ 277615 h 2541587"/>
              <a:gd name="T104" fmla="*/ 870608 w 2036763"/>
              <a:gd name="T105" fmla="*/ 345871 h 2541587"/>
              <a:gd name="T106" fmla="*/ 776911 w 2036763"/>
              <a:gd name="T107" fmla="*/ 379062 h 2541587"/>
              <a:gd name="T108" fmla="*/ 724971 w 2036763"/>
              <a:gd name="T109" fmla="*/ 375488 h 2541587"/>
              <a:gd name="T110" fmla="*/ 675576 w 2036763"/>
              <a:gd name="T111" fmla="*/ 357956 h 2541587"/>
              <a:gd name="T112" fmla="*/ 607341 w 2036763"/>
              <a:gd name="T113" fmla="*/ 297530 h 2541587"/>
              <a:gd name="T114" fmla="*/ 574750 w 2036763"/>
              <a:gd name="T115" fmla="*/ 208339 h 2541587"/>
              <a:gd name="T116" fmla="*/ 576787 w 2036763"/>
              <a:gd name="T117" fmla="*/ 156254 h 2541587"/>
              <a:gd name="T118" fmla="*/ 593252 w 2036763"/>
              <a:gd name="T119" fmla="*/ 106212 h 2541587"/>
              <a:gd name="T120" fmla="*/ 648248 w 2036763"/>
              <a:gd name="T121" fmla="*/ 39149 h 2541587"/>
              <a:gd name="T122" fmla="*/ 740077 w 2036763"/>
              <a:gd name="T123" fmla="*/ 1532 h 2541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36763" h="2541587">
                <a:moveTo>
                  <a:pt x="86632" y="427037"/>
                </a:moveTo>
                <a:lnTo>
                  <a:pt x="90941" y="427037"/>
                </a:lnTo>
                <a:lnTo>
                  <a:pt x="95477" y="427037"/>
                </a:lnTo>
                <a:lnTo>
                  <a:pt x="99786" y="427491"/>
                </a:lnTo>
                <a:lnTo>
                  <a:pt x="103868" y="428172"/>
                </a:lnTo>
                <a:lnTo>
                  <a:pt x="108177" y="428852"/>
                </a:lnTo>
                <a:lnTo>
                  <a:pt x="112259" y="429986"/>
                </a:lnTo>
                <a:lnTo>
                  <a:pt x="116341" y="430894"/>
                </a:lnTo>
                <a:lnTo>
                  <a:pt x="120423" y="432482"/>
                </a:lnTo>
                <a:lnTo>
                  <a:pt x="124506" y="434070"/>
                </a:lnTo>
                <a:lnTo>
                  <a:pt x="128361" y="435885"/>
                </a:lnTo>
                <a:lnTo>
                  <a:pt x="132670" y="437926"/>
                </a:lnTo>
                <a:lnTo>
                  <a:pt x="136072" y="439968"/>
                </a:lnTo>
                <a:lnTo>
                  <a:pt x="139927" y="442237"/>
                </a:lnTo>
                <a:lnTo>
                  <a:pt x="143556" y="444732"/>
                </a:lnTo>
                <a:lnTo>
                  <a:pt x="147184" y="447681"/>
                </a:lnTo>
                <a:lnTo>
                  <a:pt x="150586" y="450404"/>
                </a:lnTo>
                <a:lnTo>
                  <a:pt x="153534" y="453580"/>
                </a:lnTo>
                <a:lnTo>
                  <a:pt x="156709" y="456756"/>
                </a:lnTo>
                <a:lnTo>
                  <a:pt x="159657" y="460385"/>
                </a:lnTo>
                <a:lnTo>
                  <a:pt x="162606" y="464015"/>
                </a:lnTo>
                <a:lnTo>
                  <a:pt x="175759" y="481710"/>
                </a:lnTo>
                <a:lnTo>
                  <a:pt x="188686" y="498271"/>
                </a:lnTo>
                <a:lnTo>
                  <a:pt x="201613" y="514378"/>
                </a:lnTo>
                <a:lnTo>
                  <a:pt x="214313" y="529124"/>
                </a:lnTo>
                <a:lnTo>
                  <a:pt x="227013" y="543416"/>
                </a:lnTo>
                <a:lnTo>
                  <a:pt x="239486" y="556800"/>
                </a:lnTo>
                <a:lnTo>
                  <a:pt x="251732" y="569505"/>
                </a:lnTo>
                <a:lnTo>
                  <a:pt x="264206" y="581301"/>
                </a:lnTo>
                <a:lnTo>
                  <a:pt x="276452" y="592417"/>
                </a:lnTo>
                <a:lnTo>
                  <a:pt x="288472" y="602853"/>
                </a:lnTo>
                <a:lnTo>
                  <a:pt x="300265" y="612608"/>
                </a:lnTo>
                <a:lnTo>
                  <a:pt x="311831" y="621455"/>
                </a:lnTo>
                <a:lnTo>
                  <a:pt x="323397" y="630076"/>
                </a:lnTo>
                <a:lnTo>
                  <a:pt x="334963" y="637562"/>
                </a:lnTo>
                <a:lnTo>
                  <a:pt x="345848" y="644822"/>
                </a:lnTo>
                <a:lnTo>
                  <a:pt x="356961" y="651627"/>
                </a:lnTo>
                <a:lnTo>
                  <a:pt x="368073" y="657526"/>
                </a:lnTo>
                <a:lnTo>
                  <a:pt x="378732" y="662970"/>
                </a:lnTo>
                <a:lnTo>
                  <a:pt x="389165" y="667961"/>
                </a:lnTo>
                <a:lnTo>
                  <a:pt x="399597" y="672498"/>
                </a:lnTo>
                <a:lnTo>
                  <a:pt x="409802" y="676355"/>
                </a:lnTo>
                <a:lnTo>
                  <a:pt x="419781" y="679985"/>
                </a:lnTo>
                <a:lnTo>
                  <a:pt x="429532" y="683388"/>
                </a:lnTo>
                <a:lnTo>
                  <a:pt x="439284" y="686110"/>
                </a:lnTo>
                <a:lnTo>
                  <a:pt x="449036" y="688378"/>
                </a:lnTo>
                <a:lnTo>
                  <a:pt x="458334" y="690420"/>
                </a:lnTo>
                <a:lnTo>
                  <a:pt x="467859" y="692008"/>
                </a:lnTo>
                <a:lnTo>
                  <a:pt x="476931" y="693369"/>
                </a:lnTo>
                <a:lnTo>
                  <a:pt x="486002" y="694277"/>
                </a:lnTo>
                <a:lnTo>
                  <a:pt x="494847" y="695184"/>
                </a:lnTo>
                <a:lnTo>
                  <a:pt x="503691" y="695638"/>
                </a:lnTo>
                <a:lnTo>
                  <a:pt x="512309" y="695638"/>
                </a:lnTo>
                <a:lnTo>
                  <a:pt x="520927" y="695638"/>
                </a:lnTo>
                <a:lnTo>
                  <a:pt x="529318" y="695411"/>
                </a:lnTo>
                <a:lnTo>
                  <a:pt x="537482" y="694731"/>
                </a:lnTo>
                <a:lnTo>
                  <a:pt x="545647" y="693823"/>
                </a:lnTo>
                <a:lnTo>
                  <a:pt x="553811" y="692916"/>
                </a:lnTo>
                <a:lnTo>
                  <a:pt x="562202" y="691328"/>
                </a:lnTo>
                <a:lnTo>
                  <a:pt x="569913" y="689966"/>
                </a:lnTo>
                <a:lnTo>
                  <a:pt x="577850" y="688152"/>
                </a:lnTo>
                <a:lnTo>
                  <a:pt x="585561" y="686110"/>
                </a:lnTo>
                <a:lnTo>
                  <a:pt x="592818" y="684068"/>
                </a:lnTo>
                <a:lnTo>
                  <a:pt x="600302" y="682026"/>
                </a:lnTo>
                <a:lnTo>
                  <a:pt x="607786" y="679531"/>
                </a:lnTo>
                <a:lnTo>
                  <a:pt x="615043" y="677262"/>
                </a:lnTo>
                <a:lnTo>
                  <a:pt x="621847" y="674313"/>
                </a:lnTo>
                <a:lnTo>
                  <a:pt x="635454" y="668869"/>
                </a:lnTo>
                <a:lnTo>
                  <a:pt x="648381" y="662970"/>
                </a:lnTo>
                <a:lnTo>
                  <a:pt x="660627" y="656845"/>
                </a:lnTo>
                <a:lnTo>
                  <a:pt x="671966" y="650720"/>
                </a:lnTo>
                <a:lnTo>
                  <a:pt x="682399" y="644595"/>
                </a:lnTo>
                <a:lnTo>
                  <a:pt x="692150" y="638470"/>
                </a:lnTo>
                <a:lnTo>
                  <a:pt x="701222" y="632571"/>
                </a:lnTo>
                <a:lnTo>
                  <a:pt x="708706" y="626900"/>
                </a:lnTo>
                <a:lnTo>
                  <a:pt x="715736" y="621682"/>
                </a:lnTo>
                <a:lnTo>
                  <a:pt x="722086" y="616691"/>
                </a:lnTo>
                <a:lnTo>
                  <a:pt x="727075" y="612608"/>
                </a:lnTo>
                <a:lnTo>
                  <a:pt x="732518" y="607844"/>
                </a:lnTo>
                <a:lnTo>
                  <a:pt x="732745" y="607617"/>
                </a:lnTo>
                <a:lnTo>
                  <a:pt x="732972" y="607390"/>
                </a:lnTo>
                <a:lnTo>
                  <a:pt x="737961" y="602853"/>
                </a:lnTo>
                <a:lnTo>
                  <a:pt x="743404" y="598316"/>
                </a:lnTo>
                <a:lnTo>
                  <a:pt x="749300" y="594913"/>
                </a:lnTo>
                <a:lnTo>
                  <a:pt x="755197" y="591510"/>
                </a:lnTo>
                <a:lnTo>
                  <a:pt x="761320" y="589014"/>
                </a:lnTo>
                <a:lnTo>
                  <a:pt x="767443" y="586519"/>
                </a:lnTo>
                <a:lnTo>
                  <a:pt x="774020" y="584931"/>
                </a:lnTo>
                <a:lnTo>
                  <a:pt x="780597" y="583343"/>
                </a:lnTo>
                <a:lnTo>
                  <a:pt x="785586" y="582209"/>
                </a:lnTo>
                <a:lnTo>
                  <a:pt x="790575" y="581528"/>
                </a:lnTo>
                <a:lnTo>
                  <a:pt x="796018" y="581074"/>
                </a:lnTo>
                <a:lnTo>
                  <a:pt x="801461" y="580621"/>
                </a:lnTo>
                <a:lnTo>
                  <a:pt x="1235529" y="580621"/>
                </a:lnTo>
                <a:lnTo>
                  <a:pt x="1240745" y="581074"/>
                </a:lnTo>
                <a:lnTo>
                  <a:pt x="1246188" y="581528"/>
                </a:lnTo>
                <a:lnTo>
                  <a:pt x="1251177" y="582209"/>
                </a:lnTo>
                <a:lnTo>
                  <a:pt x="1256393" y="583343"/>
                </a:lnTo>
                <a:lnTo>
                  <a:pt x="1262743" y="584931"/>
                </a:lnTo>
                <a:lnTo>
                  <a:pt x="1269093" y="586519"/>
                </a:lnTo>
                <a:lnTo>
                  <a:pt x="1275217" y="589014"/>
                </a:lnTo>
                <a:lnTo>
                  <a:pt x="1281567" y="591510"/>
                </a:lnTo>
                <a:lnTo>
                  <a:pt x="1287690" y="594913"/>
                </a:lnTo>
                <a:lnTo>
                  <a:pt x="1293359" y="598316"/>
                </a:lnTo>
                <a:lnTo>
                  <a:pt x="1298576" y="602853"/>
                </a:lnTo>
                <a:lnTo>
                  <a:pt x="1304018" y="607390"/>
                </a:lnTo>
                <a:lnTo>
                  <a:pt x="1304018" y="607617"/>
                </a:lnTo>
                <a:lnTo>
                  <a:pt x="1304245" y="607617"/>
                </a:lnTo>
                <a:lnTo>
                  <a:pt x="1306513" y="609659"/>
                </a:lnTo>
                <a:lnTo>
                  <a:pt x="1311276" y="613742"/>
                </a:lnTo>
                <a:lnTo>
                  <a:pt x="1317852" y="619187"/>
                </a:lnTo>
                <a:lnTo>
                  <a:pt x="1326924" y="626219"/>
                </a:lnTo>
                <a:lnTo>
                  <a:pt x="1337583" y="633932"/>
                </a:lnTo>
                <a:lnTo>
                  <a:pt x="1343706" y="638016"/>
                </a:lnTo>
                <a:lnTo>
                  <a:pt x="1350509" y="642099"/>
                </a:lnTo>
                <a:lnTo>
                  <a:pt x="1357313" y="646410"/>
                </a:lnTo>
                <a:lnTo>
                  <a:pt x="1364797" y="650720"/>
                </a:lnTo>
                <a:lnTo>
                  <a:pt x="1372508" y="655030"/>
                </a:lnTo>
                <a:lnTo>
                  <a:pt x="1380672" y="659114"/>
                </a:lnTo>
                <a:lnTo>
                  <a:pt x="1389290" y="663651"/>
                </a:lnTo>
                <a:lnTo>
                  <a:pt x="1397908" y="667507"/>
                </a:lnTo>
                <a:lnTo>
                  <a:pt x="1407206" y="671591"/>
                </a:lnTo>
                <a:lnTo>
                  <a:pt x="1416731" y="675221"/>
                </a:lnTo>
                <a:lnTo>
                  <a:pt x="1426256" y="678624"/>
                </a:lnTo>
                <a:lnTo>
                  <a:pt x="1436461" y="682026"/>
                </a:lnTo>
                <a:lnTo>
                  <a:pt x="1446440" y="684976"/>
                </a:lnTo>
                <a:lnTo>
                  <a:pt x="1456872" y="687698"/>
                </a:lnTo>
                <a:lnTo>
                  <a:pt x="1467758" y="689966"/>
                </a:lnTo>
                <a:lnTo>
                  <a:pt x="1478643" y="692008"/>
                </a:lnTo>
                <a:lnTo>
                  <a:pt x="1489756" y="693596"/>
                </a:lnTo>
                <a:lnTo>
                  <a:pt x="1501322" y="694957"/>
                </a:lnTo>
                <a:lnTo>
                  <a:pt x="1512888" y="695411"/>
                </a:lnTo>
                <a:lnTo>
                  <a:pt x="1524227" y="695638"/>
                </a:lnTo>
                <a:lnTo>
                  <a:pt x="1533072" y="695638"/>
                </a:lnTo>
                <a:lnTo>
                  <a:pt x="1541917" y="695184"/>
                </a:lnTo>
                <a:lnTo>
                  <a:pt x="1550761" y="694277"/>
                </a:lnTo>
                <a:lnTo>
                  <a:pt x="1560059" y="693369"/>
                </a:lnTo>
                <a:lnTo>
                  <a:pt x="1569131" y="692008"/>
                </a:lnTo>
                <a:lnTo>
                  <a:pt x="1578429" y="690420"/>
                </a:lnTo>
                <a:lnTo>
                  <a:pt x="1587954" y="688378"/>
                </a:lnTo>
                <a:lnTo>
                  <a:pt x="1597479" y="686110"/>
                </a:lnTo>
                <a:lnTo>
                  <a:pt x="1607231" y="683388"/>
                </a:lnTo>
                <a:lnTo>
                  <a:pt x="1616983" y="679985"/>
                </a:lnTo>
                <a:lnTo>
                  <a:pt x="1627188" y="676355"/>
                </a:lnTo>
                <a:lnTo>
                  <a:pt x="1637167" y="672498"/>
                </a:lnTo>
                <a:lnTo>
                  <a:pt x="1647599" y="667961"/>
                </a:lnTo>
                <a:lnTo>
                  <a:pt x="1658258" y="662970"/>
                </a:lnTo>
                <a:lnTo>
                  <a:pt x="1668690" y="657526"/>
                </a:lnTo>
                <a:lnTo>
                  <a:pt x="1679802" y="651627"/>
                </a:lnTo>
                <a:lnTo>
                  <a:pt x="1690688" y="644822"/>
                </a:lnTo>
                <a:lnTo>
                  <a:pt x="1701801" y="637562"/>
                </a:lnTo>
                <a:lnTo>
                  <a:pt x="1713367" y="630076"/>
                </a:lnTo>
                <a:lnTo>
                  <a:pt x="1724933" y="621455"/>
                </a:lnTo>
                <a:lnTo>
                  <a:pt x="1736499" y="612608"/>
                </a:lnTo>
                <a:lnTo>
                  <a:pt x="1748518" y="602853"/>
                </a:lnTo>
                <a:lnTo>
                  <a:pt x="1760538" y="592417"/>
                </a:lnTo>
                <a:lnTo>
                  <a:pt x="1772558" y="581301"/>
                </a:lnTo>
                <a:lnTo>
                  <a:pt x="1784804" y="569505"/>
                </a:lnTo>
                <a:lnTo>
                  <a:pt x="1797277" y="556800"/>
                </a:lnTo>
                <a:lnTo>
                  <a:pt x="1809751" y="543416"/>
                </a:lnTo>
                <a:lnTo>
                  <a:pt x="1822677" y="529124"/>
                </a:lnTo>
                <a:lnTo>
                  <a:pt x="1835151" y="514378"/>
                </a:lnTo>
                <a:lnTo>
                  <a:pt x="1848304" y="498271"/>
                </a:lnTo>
                <a:lnTo>
                  <a:pt x="1861004" y="481710"/>
                </a:lnTo>
                <a:lnTo>
                  <a:pt x="1874158" y="464015"/>
                </a:lnTo>
                <a:lnTo>
                  <a:pt x="1876879" y="460385"/>
                </a:lnTo>
                <a:lnTo>
                  <a:pt x="1880054" y="456756"/>
                </a:lnTo>
                <a:lnTo>
                  <a:pt x="1883002" y="453580"/>
                </a:lnTo>
                <a:lnTo>
                  <a:pt x="1886404" y="450404"/>
                </a:lnTo>
                <a:lnTo>
                  <a:pt x="1889806" y="447681"/>
                </a:lnTo>
                <a:lnTo>
                  <a:pt x="1893208" y="444732"/>
                </a:lnTo>
                <a:lnTo>
                  <a:pt x="1896610" y="442237"/>
                </a:lnTo>
                <a:lnTo>
                  <a:pt x="1900465" y="439968"/>
                </a:lnTo>
                <a:lnTo>
                  <a:pt x="1904320" y="437926"/>
                </a:lnTo>
                <a:lnTo>
                  <a:pt x="1908176" y="435885"/>
                </a:lnTo>
                <a:lnTo>
                  <a:pt x="1912031" y="434070"/>
                </a:lnTo>
                <a:lnTo>
                  <a:pt x="1916113" y="432482"/>
                </a:lnTo>
                <a:lnTo>
                  <a:pt x="1920195" y="430894"/>
                </a:lnTo>
                <a:lnTo>
                  <a:pt x="1924504" y="429986"/>
                </a:lnTo>
                <a:lnTo>
                  <a:pt x="1928813" y="428852"/>
                </a:lnTo>
                <a:lnTo>
                  <a:pt x="1932895" y="428172"/>
                </a:lnTo>
                <a:lnTo>
                  <a:pt x="1937204" y="427491"/>
                </a:lnTo>
                <a:lnTo>
                  <a:pt x="1941513" y="427037"/>
                </a:lnTo>
                <a:lnTo>
                  <a:pt x="1945595" y="427037"/>
                </a:lnTo>
                <a:lnTo>
                  <a:pt x="1950131" y="427037"/>
                </a:lnTo>
                <a:lnTo>
                  <a:pt x="1954440" y="427264"/>
                </a:lnTo>
                <a:lnTo>
                  <a:pt x="1958749" y="427945"/>
                </a:lnTo>
                <a:lnTo>
                  <a:pt x="1963058" y="428398"/>
                </a:lnTo>
                <a:lnTo>
                  <a:pt x="1967140" y="429306"/>
                </a:lnTo>
                <a:lnTo>
                  <a:pt x="1971676" y="430440"/>
                </a:lnTo>
                <a:lnTo>
                  <a:pt x="1975758" y="431574"/>
                </a:lnTo>
                <a:lnTo>
                  <a:pt x="1980067" y="433162"/>
                </a:lnTo>
                <a:lnTo>
                  <a:pt x="1984149" y="434977"/>
                </a:lnTo>
                <a:lnTo>
                  <a:pt x="1988004" y="437019"/>
                </a:lnTo>
                <a:lnTo>
                  <a:pt x="1992086" y="439061"/>
                </a:lnTo>
                <a:lnTo>
                  <a:pt x="1995942" y="441783"/>
                </a:lnTo>
                <a:lnTo>
                  <a:pt x="1999797" y="444279"/>
                </a:lnTo>
                <a:lnTo>
                  <a:pt x="2003426" y="447001"/>
                </a:lnTo>
                <a:lnTo>
                  <a:pt x="2007054" y="449950"/>
                </a:lnTo>
                <a:lnTo>
                  <a:pt x="2010229" y="453126"/>
                </a:lnTo>
                <a:lnTo>
                  <a:pt x="2013404" y="456302"/>
                </a:lnTo>
                <a:lnTo>
                  <a:pt x="2016126" y="459705"/>
                </a:lnTo>
                <a:lnTo>
                  <a:pt x="2019074" y="463335"/>
                </a:lnTo>
                <a:lnTo>
                  <a:pt x="2021569" y="466738"/>
                </a:lnTo>
                <a:lnTo>
                  <a:pt x="2023836" y="470367"/>
                </a:lnTo>
                <a:lnTo>
                  <a:pt x="2025877" y="474224"/>
                </a:lnTo>
                <a:lnTo>
                  <a:pt x="2027919" y="478080"/>
                </a:lnTo>
                <a:lnTo>
                  <a:pt x="2029733" y="482164"/>
                </a:lnTo>
                <a:lnTo>
                  <a:pt x="2031320" y="486021"/>
                </a:lnTo>
                <a:lnTo>
                  <a:pt x="2032908" y="490104"/>
                </a:lnTo>
                <a:lnTo>
                  <a:pt x="2033815" y="494641"/>
                </a:lnTo>
                <a:lnTo>
                  <a:pt x="2034949" y="498725"/>
                </a:lnTo>
                <a:lnTo>
                  <a:pt x="2035629" y="503035"/>
                </a:lnTo>
                <a:lnTo>
                  <a:pt x="2036310" y="507118"/>
                </a:lnTo>
                <a:lnTo>
                  <a:pt x="2036763" y="511429"/>
                </a:lnTo>
                <a:lnTo>
                  <a:pt x="2036763" y="515739"/>
                </a:lnTo>
                <a:lnTo>
                  <a:pt x="2036763" y="520276"/>
                </a:lnTo>
                <a:lnTo>
                  <a:pt x="2036536" y="524586"/>
                </a:lnTo>
                <a:lnTo>
                  <a:pt x="2035856" y="528670"/>
                </a:lnTo>
                <a:lnTo>
                  <a:pt x="2035402" y="532980"/>
                </a:lnTo>
                <a:lnTo>
                  <a:pt x="2034495" y="537291"/>
                </a:lnTo>
                <a:lnTo>
                  <a:pt x="2033361" y="541374"/>
                </a:lnTo>
                <a:lnTo>
                  <a:pt x="2032001" y="545911"/>
                </a:lnTo>
                <a:lnTo>
                  <a:pt x="2030640" y="549995"/>
                </a:lnTo>
                <a:lnTo>
                  <a:pt x="2028826" y="554078"/>
                </a:lnTo>
                <a:lnTo>
                  <a:pt x="2026785" y="558162"/>
                </a:lnTo>
                <a:lnTo>
                  <a:pt x="2024744" y="562018"/>
                </a:lnTo>
                <a:lnTo>
                  <a:pt x="2022022" y="566102"/>
                </a:lnTo>
                <a:lnTo>
                  <a:pt x="2019527" y="569731"/>
                </a:lnTo>
                <a:lnTo>
                  <a:pt x="2004333" y="590376"/>
                </a:lnTo>
                <a:lnTo>
                  <a:pt x="1989138" y="610112"/>
                </a:lnTo>
                <a:lnTo>
                  <a:pt x="1973490" y="629168"/>
                </a:lnTo>
                <a:lnTo>
                  <a:pt x="1958069" y="647317"/>
                </a:lnTo>
                <a:lnTo>
                  <a:pt x="1942420" y="664785"/>
                </a:lnTo>
                <a:lnTo>
                  <a:pt x="1926999" y="681346"/>
                </a:lnTo>
                <a:lnTo>
                  <a:pt x="1911351" y="697226"/>
                </a:lnTo>
                <a:lnTo>
                  <a:pt x="1895702" y="712425"/>
                </a:lnTo>
                <a:lnTo>
                  <a:pt x="1880054" y="726718"/>
                </a:lnTo>
                <a:lnTo>
                  <a:pt x="1864179" y="740329"/>
                </a:lnTo>
                <a:lnTo>
                  <a:pt x="1848531" y="753033"/>
                </a:lnTo>
                <a:lnTo>
                  <a:pt x="1832656" y="765510"/>
                </a:lnTo>
                <a:lnTo>
                  <a:pt x="1817008" y="776853"/>
                </a:lnTo>
                <a:lnTo>
                  <a:pt x="1801133" y="787743"/>
                </a:lnTo>
                <a:lnTo>
                  <a:pt x="1785258" y="797724"/>
                </a:lnTo>
                <a:lnTo>
                  <a:pt x="1769156" y="807252"/>
                </a:lnTo>
                <a:lnTo>
                  <a:pt x="1753508" y="816100"/>
                </a:lnTo>
                <a:lnTo>
                  <a:pt x="1737633" y="824267"/>
                </a:lnTo>
                <a:lnTo>
                  <a:pt x="1721985" y="831526"/>
                </a:lnTo>
                <a:lnTo>
                  <a:pt x="1706336" y="838559"/>
                </a:lnTo>
                <a:lnTo>
                  <a:pt x="1690688" y="844684"/>
                </a:lnTo>
                <a:lnTo>
                  <a:pt x="1675040" y="850356"/>
                </a:lnTo>
                <a:lnTo>
                  <a:pt x="1659392" y="855120"/>
                </a:lnTo>
                <a:lnTo>
                  <a:pt x="1644197" y="859657"/>
                </a:lnTo>
                <a:lnTo>
                  <a:pt x="1628776" y="863513"/>
                </a:lnTo>
                <a:lnTo>
                  <a:pt x="1613581" y="866689"/>
                </a:lnTo>
                <a:lnTo>
                  <a:pt x="1598386" y="869639"/>
                </a:lnTo>
                <a:lnTo>
                  <a:pt x="1583645" y="871680"/>
                </a:lnTo>
                <a:lnTo>
                  <a:pt x="1568677" y="873495"/>
                </a:lnTo>
                <a:lnTo>
                  <a:pt x="1554163" y="874403"/>
                </a:lnTo>
                <a:lnTo>
                  <a:pt x="1539649" y="875310"/>
                </a:lnTo>
                <a:lnTo>
                  <a:pt x="1525361" y="875537"/>
                </a:lnTo>
                <a:lnTo>
                  <a:pt x="1524227" y="875537"/>
                </a:lnTo>
                <a:lnTo>
                  <a:pt x="1509713" y="875310"/>
                </a:lnTo>
                <a:lnTo>
                  <a:pt x="1495199" y="874403"/>
                </a:lnTo>
                <a:lnTo>
                  <a:pt x="1480911" y="873495"/>
                </a:lnTo>
                <a:lnTo>
                  <a:pt x="1466851" y="871907"/>
                </a:lnTo>
                <a:lnTo>
                  <a:pt x="1453243" y="870092"/>
                </a:lnTo>
                <a:lnTo>
                  <a:pt x="1439636" y="867824"/>
                </a:lnTo>
                <a:lnTo>
                  <a:pt x="1426709" y="865101"/>
                </a:lnTo>
                <a:lnTo>
                  <a:pt x="1413783" y="862152"/>
                </a:lnTo>
                <a:lnTo>
                  <a:pt x="1401309" y="858976"/>
                </a:lnTo>
                <a:lnTo>
                  <a:pt x="1389290" y="855346"/>
                </a:lnTo>
                <a:lnTo>
                  <a:pt x="1377043" y="851944"/>
                </a:lnTo>
                <a:lnTo>
                  <a:pt x="1365477" y="848087"/>
                </a:lnTo>
                <a:lnTo>
                  <a:pt x="1354365" y="844004"/>
                </a:lnTo>
                <a:lnTo>
                  <a:pt x="1343252" y="839466"/>
                </a:lnTo>
                <a:lnTo>
                  <a:pt x="1332593" y="835156"/>
                </a:lnTo>
                <a:lnTo>
                  <a:pt x="1322161" y="830619"/>
                </a:lnTo>
                <a:lnTo>
                  <a:pt x="1322161" y="1223311"/>
                </a:lnTo>
                <a:lnTo>
                  <a:pt x="1322161" y="1436332"/>
                </a:lnTo>
                <a:lnTo>
                  <a:pt x="1322161" y="2402750"/>
                </a:lnTo>
                <a:lnTo>
                  <a:pt x="1321934" y="2410009"/>
                </a:lnTo>
                <a:lnTo>
                  <a:pt x="1321481" y="2416815"/>
                </a:lnTo>
                <a:lnTo>
                  <a:pt x="1320801" y="2423848"/>
                </a:lnTo>
                <a:lnTo>
                  <a:pt x="1319440" y="2430880"/>
                </a:lnTo>
                <a:lnTo>
                  <a:pt x="1317852" y="2437459"/>
                </a:lnTo>
                <a:lnTo>
                  <a:pt x="1316038" y="2444038"/>
                </a:lnTo>
                <a:lnTo>
                  <a:pt x="1313770" y="2450617"/>
                </a:lnTo>
                <a:lnTo>
                  <a:pt x="1311276" y="2456969"/>
                </a:lnTo>
                <a:lnTo>
                  <a:pt x="1308554" y="2463094"/>
                </a:lnTo>
                <a:lnTo>
                  <a:pt x="1305606" y="2468992"/>
                </a:lnTo>
                <a:lnTo>
                  <a:pt x="1302204" y="2474891"/>
                </a:lnTo>
                <a:lnTo>
                  <a:pt x="1298349" y="2480562"/>
                </a:lnTo>
                <a:lnTo>
                  <a:pt x="1294493" y="2486007"/>
                </a:lnTo>
                <a:lnTo>
                  <a:pt x="1290411" y="2490998"/>
                </a:lnTo>
                <a:lnTo>
                  <a:pt x="1286102" y="2496215"/>
                </a:lnTo>
                <a:lnTo>
                  <a:pt x="1281567" y="2500979"/>
                </a:lnTo>
                <a:lnTo>
                  <a:pt x="1276804" y="2505744"/>
                </a:lnTo>
                <a:lnTo>
                  <a:pt x="1271815" y="2510054"/>
                </a:lnTo>
                <a:lnTo>
                  <a:pt x="1266372" y="2514137"/>
                </a:lnTo>
                <a:lnTo>
                  <a:pt x="1260929" y="2517994"/>
                </a:lnTo>
                <a:lnTo>
                  <a:pt x="1255259" y="2521624"/>
                </a:lnTo>
                <a:lnTo>
                  <a:pt x="1249590" y="2525026"/>
                </a:lnTo>
                <a:lnTo>
                  <a:pt x="1243467" y="2527976"/>
                </a:lnTo>
                <a:lnTo>
                  <a:pt x="1237343" y="2530925"/>
                </a:lnTo>
                <a:lnTo>
                  <a:pt x="1231220" y="2533193"/>
                </a:lnTo>
                <a:lnTo>
                  <a:pt x="1224643" y="2535462"/>
                </a:lnTo>
                <a:lnTo>
                  <a:pt x="1218067" y="2537277"/>
                </a:lnTo>
                <a:lnTo>
                  <a:pt x="1211490" y="2538865"/>
                </a:lnTo>
                <a:lnTo>
                  <a:pt x="1204459" y="2539999"/>
                </a:lnTo>
                <a:lnTo>
                  <a:pt x="1197656" y="2541133"/>
                </a:lnTo>
                <a:lnTo>
                  <a:pt x="1190399" y="2541587"/>
                </a:lnTo>
                <a:lnTo>
                  <a:pt x="1183142" y="2541587"/>
                </a:lnTo>
                <a:lnTo>
                  <a:pt x="1176111" y="2541587"/>
                </a:lnTo>
                <a:lnTo>
                  <a:pt x="1169081" y="2541133"/>
                </a:lnTo>
                <a:lnTo>
                  <a:pt x="1162277" y="2539999"/>
                </a:lnTo>
                <a:lnTo>
                  <a:pt x="1155247" y="2538865"/>
                </a:lnTo>
                <a:lnTo>
                  <a:pt x="1148670" y="2537277"/>
                </a:lnTo>
                <a:lnTo>
                  <a:pt x="1141867" y="2535462"/>
                </a:lnTo>
                <a:lnTo>
                  <a:pt x="1135517" y="2533193"/>
                </a:lnTo>
                <a:lnTo>
                  <a:pt x="1129393" y="2530925"/>
                </a:lnTo>
                <a:lnTo>
                  <a:pt x="1123270" y="2527976"/>
                </a:lnTo>
                <a:lnTo>
                  <a:pt x="1117147" y="2525026"/>
                </a:lnTo>
                <a:lnTo>
                  <a:pt x="1111477" y="2521624"/>
                </a:lnTo>
                <a:lnTo>
                  <a:pt x="1105808" y="2517994"/>
                </a:lnTo>
                <a:lnTo>
                  <a:pt x="1100138" y="2514137"/>
                </a:lnTo>
                <a:lnTo>
                  <a:pt x="1094922" y="2510054"/>
                </a:lnTo>
                <a:lnTo>
                  <a:pt x="1089933" y="2505744"/>
                </a:lnTo>
                <a:lnTo>
                  <a:pt x="1084943" y="2500979"/>
                </a:lnTo>
                <a:lnTo>
                  <a:pt x="1080408" y="2496215"/>
                </a:lnTo>
                <a:lnTo>
                  <a:pt x="1076099" y="2490998"/>
                </a:lnTo>
                <a:lnTo>
                  <a:pt x="1072017" y="2486007"/>
                </a:lnTo>
                <a:lnTo>
                  <a:pt x="1068161" y="2480562"/>
                </a:lnTo>
                <a:lnTo>
                  <a:pt x="1064533" y="2474891"/>
                </a:lnTo>
                <a:lnTo>
                  <a:pt x="1061131" y="2468992"/>
                </a:lnTo>
                <a:lnTo>
                  <a:pt x="1058183" y="2463094"/>
                </a:lnTo>
                <a:lnTo>
                  <a:pt x="1055234" y="2456969"/>
                </a:lnTo>
                <a:lnTo>
                  <a:pt x="1052967" y="2450617"/>
                </a:lnTo>
                <a:lnTo>
                  <a:pt x="1050699" y="2444038"/>
                </a:lnTo>
                <a:lnTo>
                  <a:pt x="1048884" y="2437459"/>
                </a:lnTo>
                <a:lnTo>
                  <a:pt x="1047297" y="2430880"/>
                </a:lnTo>
                <a:lnTo>
                  <a:pt x="1046163" y="2423848"/>
                </a:lnTo>
                <a:lnTo>
                  <a:pt x="1045256" y="2416815"/>
                </a:lnTo>
                <a:lnTo>
                  <a:pt x="1044575" y="2410009"/>
                </a:lnTo>
                <a:lnTo>
                  <a:pt x="1044575" y="2402750"/>
                </a:lnTo>
                <a:lnTo>
                  <a:pt x="1044575" y="1523218"/>
                </a:lnTo>
                <a:lnTo>
                  <a:pt x="992415" y="1523218"/>
                </a:lnTo>
                <a:lnTo>
                  <a:pt x="992415" y="2402750"/>
                </a:lnTo>
                <a:lnTo>
                  <a:pt x="992188" y="2410009"/>
                </a:lnTo>
                <a:lnTo>
                  <a:pt x="991734" y="2416815"/>
                </a:lnTo>
                <a:lnTo>
                  <a:pt x="990600" y="2423848"/>
                </a:lnTo>
                <a:lnTo>
                  <a:pt x="989693" y="2430880"/>
                </a:lnTo>
                <a:lnTo>
                  <a:pt x="988106" y="2437459"/>
                </a:lnTo>
                <a:lnTo>
                  <a:pt x="986065" y="2444038"/>
                </a:lnTo>
                <a:lnTo>
                  <a:pt x="984024" y="2450617"/>
                </a:lnTo>
                <a:lnTo>
                  <a:pt x="981529" y="2456969"/>
                </a:lnTo>
                <a:lnTo>
                  <a:pt x="978581" y="2463094"/>
                </a:lnTo>
                <a:lnTo>
                  <a:pt x="975633" y="2468992"/>
                </a:lnTo>
                <a:lnTo>
                  <a:pt x="972231" y="2474891"/>
                </a:lnTo>
                <a:lnTo>
                  <a:pt x="968602" y="2480562"/>
                </a:lnTo>
                <a:lnTo>
                  <a:pt x="964747" y="2486007"/>
                </a:lnTo>
                <a:lnTo>
                  <a:pt x="960665" y="2490998"/>
                </a:lnTo>
                <a:lnTo>
                  <a:pt x="956356" y="2496215"/>
                </a:lnTo>
                <a:lnTo>
                  <a:pt x="951593" y="2500979"/>
                </a:lnTo>
                <a:lnTo>
                  <a:pt x="946831" y="2505744"/>
                </a:lnTo>
                <a:lnTo>
                  <a:pt x="941841" y="2510054"/>
                </a:lnTo>
                <a:lnTo>
                  <a:pt x="936625" y="2514137"/>
                </a:lnTo>
                <a:lnTo>
                  <a:pt x="931183" y="2517994"/>
                </a:lnTo>
                <a:lnTo>
                  <a:pt x="925513" y="2521624"/>
                </a:lnTo>
                <a:lnTo>
                  <a:pt x="919616" y="2525026"/>
                </a:lnTo>
                <a:lnTo>
                  <a:pt x="913720" y="2527976"/>
                </a:lnTo>
                <a:lnTo>
                  <a:pt x="907597" y="2530925"/>
                </a:lnTo>
                <a:lnTo>
                  <a:pt x="901247" y="2533193"/>
                </a:lnTo>
                <a:lnTo>
                  <a:pt x="894670" y="2535462"/>
                </a:lnTo>
                <a:lnTo>
                  <a:pt x="888093" y="2537277"/>
                </a:lnTo>
                <a:lnTo>
                  <a:pt x="881516" y="2538865"/>
                </a:lnTo>
                <a:lnTo>
                  <a:pt x="874486" y="2539999"/>
                </a:lnTo>
                <a:lnTo>
                  <a:pt x="867456" y="2541133"/>
                </a:lnTo>
                <a:lnTo>
                  <a:pt x="860652" y="2541587"/>
                </a:lnTo>
                <a:lnTo>
                  <a:pt x="853395" y="2541587"/>
                </a:lnTo>
                <a:lnTo>
                  <a:pt x="846365" y="2541587"/>
                </a:lnTo>
                <a:lnTo>
                  <a:pt x="839334" y="2541133"/>
                </a:lnTo>
                <a:lnTo>
                  <a:pt x="832077" y="2539999"/>
                </a:lnTo>
                <a:lnTo>
                  <a:pt x="825500" y="2538865"/>
                </a:lnTo>
                <a:lnTo>
                  <a:pt x="818924" y="2537277"/>
                </a:lnTo>
                <a:lnTo>
                  <a:pt x="812120" y="2535462"/>
                </a:lnTo>
                <a:lnTo>
                  <a:pt x="805770" y="2533193"/>
                </a:lnTo>
                <a:lnTo>
                  <a:pt x="799420" y="2530925"/>
                </a:lnTo>
                <a:lnTo>
                  <a:pt x="793297" y="2527976"/>
                </a:lnTo>
                <a:lnTo>
                  <a:pt x="787400" y="2525026"/>
                </a:lnTo>
                <a:lnTo>
                  <a:pt x="781504" y="2521624"/>
                </a:lnTo>
                <a:lnTo>
                  <a:pt x="775834" y="2517994"/>
                </a:lnTo>
                <a:lnTo>
                  <a:pt x="770391" y="2514137"/>
                </a:lnTo>
                <a:lnTo>
                  <a:pt x="764949" y="2510054"/>
                </a:lnTo>
                <a:lnTo>
                  <a:pt x="760186" y="2505744"/>
                </a:lnTo>
                <a:lnTo>
                  <a:pt x="755197" y="2500979"/>
                </a:lnTo>
                <a:lnTo>
                  <a:pt x="750661" y="2496215"/>
                </a:lnTo>
                <a:lnTo>
                  <a:pt x="746352" y="2490998"/>
                </a:lnTo>
                <a:lnTo>
                  <a:pt x="742043" y="2486007"/>
                </a:lnTo>
                <a:lnTo>
                  <a:pt x="738415" y="2480562"/>
                </a:lnTo>
                <a:lnTo>
                  <a:pt x="734786" y="2474891"/>
                </a:lnTo>
                <a:lnTo>
                  <a:pt x="731384" y="2468992"/>
                </a:lnTo>
                <a:lnTo>
                  <a:pt x="728209" y="2463094"/>
                </a:lnTo>
                <a:lnTo>
                  <a:pt x="725488" y="2456969"/>
                </a:lnTo>
                <a:lnTo>
                  <a:pt x="722993" y="2450617"/>
                </a:lnTo>
                <a:lnTo>
                  <a:pt x="720952" y="2444038"/>
                </a:lnTo>
                <a:lnTo>
                  <a:pt x="718911" y="2437459"/>
                </a:lnTo>
                <a:lnTo>
                  <a:pt x="717324" y="2430880"/>
                </a:lnTo>
                <a:lnTo>
                  <a:pt x="716190" y="2423848"/>
                </a:lnTo>
                <a:lnTo>
                  <a:pt x="715282" y="2416815"/>
                </a:lnTo>
                <a:lnTo>
                  <a:pt x="714602" y="2410009"/>
                </a:lnTo>
                <a:lnTo>
                  <a:pt x="714375" y="2402750"/>
                </a:lnTo>
                <a:lnTo>
                  <a:pt x="714375" y="1436332"/>
                </a:lnTo>
                <a:lnTo>
                  <a:pt x="714375" y="1223311"/>
                </a:lnTo>
                <a:lnTo>
                  <a:pt x="714375" y="830619"/>
                </a:lnTo>
                <a:lnTo>
                  <a:pt x="704170" y="835156"/>
                </a:lnTo>
                <a:lnTo>
                  <a:pt x="693511" y="839466"/>
                </a:lnTo>
                <a:lnTo>
                  <a:pt x="682625" y="844004"/>
                </a:lnTo>
                <a:lnTo>
                  <a:pt x="671286" y="848087"/>
                </a:lnTo>
                <a:lnTo>
                  <a:pt x="659493" y="851944"/>
                </a:lnTo>
                <a:lnTo>
                  <a:pt x="647700" y="855346"/>
                </a:lnTo>
                <a:lnTo>
                  <a:pt x="635454" y="858976"/>
                </a:lnTo>
                <a:lnTo>
                  <a:pt x="622981" y="862152"/>
                </a:lnTo>
                <a:lnTo>
                  <a:pt x="610054" y="865101"/>
                </a:lnTo>
                <a:lnTo>
                  <a:pt x="596900" y="867824"/>
                </a:lnTo>
                <a:lnTo>
                  <a:pt x="583747" y="870092"/>
                </a:lnTo>
                <a:lnTo>
                  <a:pt x="569913" y="871907"/>
                </a:lnTo>
                <a:lnTo>
                  <a:pt x="556079" y="873495"/>
                </a:lnTo>
                <a:lnTo>
                  <a:pt x="541565" y="874403"/>
                </a:lnTo>
                <a:lnTo>
                  <a:pt x="527277" y="875310"/>
                </a:lnTo>
                <a:lnTo>
                  <a:pt x="512309" y="875537"/>
                </a:lnTo>
                <a:lnTo>
                  <a:pt x="511402" y="875537"/>
                </a:lnTo>
                <a:lnTo>
                  <a:pt x="497341" y="875310"/>
                </a:lnTo>
                <a:lnTo>
                  <a:pt x="482600" y="874403"/>
                </a:lnTo>
                <a:lnTo>
                  <a:pt x="468086" y="873495"/>
                </a:lnTo>
                <a:lnTo>
                  <a:pt x="453118" y="871680"/>
                </a:lnTo>
                <a:lnTo>
                  <a:pt x="438150" y="869639"/>
                </a:lnTo>
                <a:lnTo>
                  <a:pt x="423182" y="866689"/>
                </a:lnTo>
                <a:lnTo>
                  <a:pt x="407988" y="863513"/>
                </a:lnTo>
                <a:lnTo>
                  <a:pt x="392566" y="859657"/>
                </a:lnTo>
                <a:lnTo>
                  <a:pt x="377145" y="855120"/>
                </a:lnTo>
                <a:lnTo>
                  <a:pt x="361497" y="850356"/>
                </a:lnTo>
                <a:lnTo>
                  <a:pt x="345848" y="844684"/>
                </a:lnTo>
                <a:lnTo>
                  <a:pt x="330200" y="838559"/>
                </a:lnTo>
                <a:lnTo>
                  <a:pt x="314552" y="831526"/>
                </a:lnTo>
                <a:lnTo>
                  <a:pt x="298904" y="824267"/>
                </a:lnTo>
                <a:lnTo>
                  <a:pt x="283029" y="816100"/>
                </a:lnTo>
                <a:lnTo>
                  <a:pt x="267381" y="807252"/>
                </a:lnTo>
                <a:lnTo>
                  <a:pt x="251506" y="797724"/>
                </a:lnTo>
                <a:lnTo>
                  <a:pt x="235631" y="787743"/>
                </a:lnTo>
                <a:lnTo>
                  <a:pt x="219982" y="776853"/>
                </a:lnTo>
                <a:lnTo>
                  <a:pt x="204107" y="765510"/>
                </a:lnTo>
                <a:lnTo>
                  <a:pt x="188232" y="753033"/>
                </a:lnTo>
                <a:lnTo>
                  <a:pt x="172584" y="740329"/>
                </a:lnTo>
                <a:lnTo>
                  <a:pt x="156936" y="726718"/>
                </a:lnTo>
                <a:lnTo>
                  <a:pt x="141061" y="712425"/>
                </a:lnTo>
                <a:lnTo>
                  <a:pt x="125413" y="697226"/>
                </a:lnTo>
                <a:lnTo>
                  <a:pt x="109991" y="681346"/>
                </a:lnTo>
                <a:lnTo>
                  <a:pt x="94343" y="664785"/>
                </a:lnTo>
                <a:lnTo>
                  <a:pt x="78695" y="647317"/>
                </a:lnTo>
                <a:lnTo>
                  <a:pt x="63273" y="629168"/>
                </a:lnTo>
                <a:lnTo>
                  <a:pt x="47852" y="610112"/>
                </a:lnTo>
                <a:lnTo>
                  <a:pt x="32657" y="590376"/>
                </a:lnTo>
                <a:lnTo>
                  <a:pt x="17236" y="569731"/>
                </a:lnTo>
                <a:lnTo>
                  <a:pt x="14514" y="566102"/>
                </a:lnTo>
                <a:lnTo>
                  <a:pt x="12247" y="562018"/>
                </a:lnTo>
                <a:lnTo>
                  <a:pt x="9979" y="558162"/>
                </a:lnTo>
                <a:lnTo>
                  <a:pt x="7938" y="554078"/>
                </a:lnTo>
                <a:lnTo>
                  <a:pt x="6350" y="549995"/>
                </a:lnTo>
                <a:lnTo>
                  <a:pt x="4763" y="545911"/>
                </a:lnTo>
                <a:lnTo>
                  <a:pt x="3402" y="541374"/>
                </a:lnTo>
                <a:lnTo>
                  <a:pt x="2268" y="537291"/>
                </a:lnTo>
                <a:lnTo>
                  <a:pt x="1588" y="532980"/>
                </a:lnTo>
                <a:lnTo>
                  <a:pt x="680" y="528670"/>
                </a:lnTo>
                <a:lnTo>
                  <a:pt x="227" y="524586"/>
                </a:lnTo>
                <a:lnTo>
                  <a:pt x="0" y="520276"/>
                </a:lnTo>
                <a:lnTo>
                  <a:pt x="0" y="515739"/>
                </a:lnTo>
                <a:lnTo>
                  <a:pt x="227" y="511429"/>
                </a:lnTo>
                <a:lnTo>
                  <a:pt x="454" y="507118"/>
                </a:lnTo>
                <a:lnTo>
                  <a:pt x="907" y="503035"/>
                </a:lnTo>
                <a:lnTo>
                  <a:pt x="1814" y="498725"/>
                </a:lnTo>
                <a:lnTo>
                  <a:pt x="2722" y="494641"/>
                </a:lnTo>
                <a:lnTo>
                  <a:pt x="4082" y="490331"/>
                </a:lnTo>
                <a:lnTo>
                  <a:pt x="5443" y="486247"/>
                </a:lnTo>
                <a:lnTo>
                  <a:pt x="6804" y="482164"/>
                </a:lnTo>
                <a:lnTo>
                  <a:pt x="8618" y="478080"/>
                </a:lnTo>
                <a:lnTo>
                  <a:pt x="10659" y="474224"/>
                </a:lnTo>
                <a:lnTo>
                  <a:pt x="12700" y="470367"/>
                </a:lnTo>
                <a:lnTo>
                  <a:pt x="15422" y="466738"/>
                </a:lnTo>
                <a:lnTo>
                  <a:pt x="17689" y="463335"/>
                </a:lnTo>
                <a:lnTo>
                  <a:pt x="20411" y="459705"/>
                </a:lnTo>
                <a:lnTo>
                  <a:pt x="23586" y="456302"/>
                </a:lnTo>
                <a:lnTo>
                  <a:pt x="26761" y="453126"/>
                </a:lnTo>
                <a:lnTo>
                  <a:pt x="29936" y="449950"/>
                </a:lnTo>
                <a:lnTo>
                  <a:pt x="33338" y="447001"/>
                </a:lnTo>
                <a:lnTo>
                  <a:pt x="36966" y="444279"/>
                </a:lnTo>
                <a:lnTo>
                  <a:pt x="40822" y="441783"/>
                </a:lnTo>
                <a:lnTo>
                  <a:pt x="44677" y="439061"/>
                </a:lnTo>
                <a:lnTo>
                  <a:pt x="48759" y="437019"/>
                </a:lnTo>
                <a:lnTo>
                  <a:pt x="52841" y="434977"/>
                </a:lnTo>
                <a:lnTo>
                  <a:pt x="56923" y="433162"/>
                </a:lnTo>
                <a:lnTo>
                  <a:pt x="61005" y="431574"/>
                </a:lnTo>
                <a:lnTo>
                  <a:pt x="65088" y="430440"/>
                </a:lnTo>
                <a:lnTo>
                  <a:pt x="69397" y="429306"/>
                </a:lnTo>
                <a:lnTo>
                  <a:pt x="73932" y="428398"/>
                </a:lnTo>
                <a:lnTo>
                  <a:pt x="78014" y="427945"/>
                </a:lnTo>
                <a:lnTo>
                  <a:pt x="82323" y="427264"/>
                </a:lnTo>
                <a:lnTo>
                  <a:pt x="86632" y="427037"/>
                </a:lnTo>
                <a:close/>
                <a:moveTo>
                  <a:pt x="1018040" y="0"/>
                </a:moveTo>
                <a:lnTo>
                  <a:pt x="1024379" y="227"/>
                </a:lnTo>
                <a:lnTo>
                  <a:pt x="1030491" y="681"/>
                </a:lnTo>
                <a:lnTo>
                  <a:pt x="1036830" y="908"/>
                </a:lnTo>
                <a:lnTo>
                  <a:pt x="1043168" y="1362"/>
                </a:lnTo>
                <a:lnTo>
                  <a:pt x="1049507" y="2044"/>
                </a:lnTo>
                <a:lnTo>
                  <a:pt x="1055846" y="3179"/>
                </a:lnTo>
                <a:lnTo>
                  <a:pt x="1062184" y="4087"/>
                </a:lnTo>
                <a:lnTo>
                  <a:pt x="1068523" y="5450"/>
                </a:lnTo>
                <a:lnTo>
                  <a:pt x="1075088" y="6812"/>
                </a:lnTo>
                <a:lnTo>
                  <a:pt x="1081200" y="8175"/>
                </a:lnTo>
                <a:lnTo>
                  <a:pt x="1087539" y="9992"/>
                </a:lnTo>
                <a:lnTo>
                  <a:pt x="1093651" y="11808"/>
                </a:lnTo>
                <a:lnTo>
                  <a:pt x="1099763" y="13852"/>
                </a:lnTo>
                <a:lnTo>
                  <a:pt x="1105649" y="15896"/>
                </a:lnTo>
                <a:lnTo>
                  <a:pt x="1111535" y="18394"/>
                </a:lnTo>
                <a:lnTo>
                  <a:pt x="1117421" y="20892"/>
                </a:lnTo>
                <a:lnTo>
                  <a:pt x="1123307" y="23390"/>
                </a:lnTo>
                <a:lnTo>
                  <a:pt x="1128966" y="25888"/>
                </a:lnTo>
                <a:lnTo>
                  <a:pt x="1134626" y="28840"/>
                </a:lnTo>
                <a:lnTo>
                  <a:pt x="1140059" y="31792"/>
                </a:lnTo>
                <a:lnTo>
                  <a:pt x="1145492" y="34972"/>
                </a:lnTo>
                <a:lnTo>
                  <a:pt x="1155905" y="41330"/>
                </a:lnTo>
                <a:lnTo>
                  <a:pt x="1166092" y="48597"/>
                </a:lnTo>
                <a:lnTo>
                  <a:pt x="1175827" y="56091"/>
                </a:lnTo>
                <a:lnTo>
                  <a:pt x="1185108" y="64039"/>
                </a:lnTo>
                <a:lnTo>
                  <a:pt x="1194163" y="72215"/>
                </a:lnTo>
                <a:lnTo>
                  <a:pt x="1202539" y="80844"/>
                </a:lnTo>
                <a:lnTo>
                  <a:pt x="1210689" y="90155"/>
                </a:lnTo>
                <a:lnTo>
                  <a:pt x="1218159" y="99693"/>
                </a:lnTo>
                <a:lnTo>
                  <a:pt x="1225177" y="109458"/>
                </a:lnTo>
                <a:lnTo>
                  <a:pt x="1231968" y="119450"/>
                </a:lnTo>
                <a:lnTo>
                  <a:pt x="1238081" y="129896"/>
                </a:lnTo>
                <a:lnTo>
                  <a:pt x="1243740" y="140796"/>
                </a:lnTo>
                <a:lnTo>
                  <a:pt x="1248721" y="151924"/>
                </a:lnTo>
                <a:lnTo>
                  <a:pt x="1253474" y="163051"/>
                </a:lnTo>
                <a:lnTo>
                  <a:pt x="1257549" y="174406"/>
                </a:lnTo>
                <a:lnTo>
                  <a:pt x="1261171" y="186214"/>
                </a:lnTo>
                <a:lnTo>
                  <a:pt x="1263888" y="198023"/>
                </a:lnTo>
                <a:lnTo>
                  <a:pt x="1266604" y="210059"/>
                </a:lnTo>
                <a:lnTo>
                  <a:pt x="1268189" y="222549"/>
                </a:lnTo>
                <a:lnTo>
                  <a:pt x="1269321" y="234812"/>
                </a:lnTo>
                <a:lnTo>
                  <a:pt x="1269774" y="240943"/>
                </a:lnTo>
                <a:lnTo>
                  <a:pt x="1270000" y="247302"/>
                </a:lnTo>
                <a:lnTo>
                  <a:pt x="1270000" y="253433"/>
                </a:lnTo>
                <a:lnTo>
                  <a:pt x="1270000" y="260019"/>
                </a:lnTo>
                <a:lnTo>
                  <a:pt x="1269774" y="266150"/>
                </a:lnTo>
                <a:lnTo>
                  <a:pt x="1269321" y="272509"/>
                </a:lnTo>
                <a:lnTo>
                  <a:pt x="1268868" y="278640"/>
                </a:lnTo>
                <a:lnTo>
                  <a:pt x="1267963" y="284999"/>
                </a:lnTo>
                <a:lnTo>
                  <a:pt x="1267057" y="291585"/>
                </a:lnTo>
                <a:lnTo>
                  <a:pt x="1265925" y="297943"/>
                </a:lnTo>
                <a:lnTo>
                  <a:pt x="1264793" y="304302"/>
                </a:lnTo>
                <a:lnTo>
                  <a:pt x="1263435" y="310660"/>
                </a:lnTo>
                <a:lnTo>
                  <a:pt x="1261850" y="317019"/>
                </a:lnTo>
                <a:lnTo>
                  <a:pt x="1260039" y="323377"/>
                </a:lnTo>
                <a:lnTo>
                  <a:pt x="1258228" y="329509"/>
                </a:lnTo>
                <a:lnTo>
                  <a:pt x="1256191" y="335640"/>
                </a:lnTo>
                <a:lnTo>
                  <a:pt x="1254154" y="341545"/>
                </a:lnTo>
                <a:lnTo>
                  <a:pt x="1251890" y="347449"/>
                </a:lnTo>
                <a:lnTo>
                  <a:pt x="1249400" y="353353"/>
                </a:lnTo>
                <a:lnTo>
                  <a:pt x="1246683" y="359031"/>
                </a:lnTo>
                <a:lnTo>
                  <a:pt x="1244193" y="364935"/>
                </a:lnTo>
                <a:lnTo>
                  <a:pt x="1241476" y="370385"/>
                </a:lnTo>
                <a:lnTo>
                  <a:pt x="1238307" y="376063"/>
                </a:lnTo>
                <a:lnTo>
                  <a:pt x="1235364" y="381286"/>
                </a:lnTo>
                <a:lnTo>
                  <a:pt x="1228799" y="391959"/>
                </a:lnTo>
                <a:lnTo>
                  <a:pt x="1222008" y="402178"/>
                </a:lnTo>
                <a:lnTo>
                  <a:pt x="1214311" y="411943"/>
                </a:lnTo>
                <a:lnTo>
                  <a:pt x="1206614" y="421254"/>
                </a:lnTo>
                <a:lnTo>
                  <a:pt x="1198238" y="430111"/>
                </a:lnTo>
                <a:lnTo>
                  <a:pt x="1189409" y="438740"/>
                </a:lnTo>
                <a:lnTo>
                  <a:pt x="1180580" y="446688"/>
                </a:lnTo>
                <a:lnTo>
                  <a:pt x="1171073" y="454409"/>
                </a:lnTo>
                <a:lnTo>
                  <a:pt x="1161112" y="461449"/>
                </a:lnTo>
                <a:lnTo>
                  <a:pt x="1151151" y="468262"/>
                </a:lnTo>
                <a:lnTo>
                  <a:pt x="1140511" y="474393"/>
                </a:lnTo>
                <a:lnTo>
                  <a:pt x="1129872" y="480071"/>
                </a:lnTo>
                <a:lnTo>
                  <a:pt x="1118779" y="485067"/>
                </a:lnTo>
                <a:lnTo>
                  <a:pt x="1107460" y="489836"/>
                </a:lnTo>
                <a:lnTo>
                  <a:pt x="1096368" y="493923"/>
                </a:lnTo>
                <a:lnTo>
                  <a:pt x="1084596" y="497557"/>
                </a:lnTo>
                <a:lnTo>
                  <a:pt x="1072598" y="500282"/>
                </a:lnTo>
                <a:lnTo>
                  <a:pt x="1060600" y="502553"/>
                </a:lnTo>
                <a:lnTo>
                  <a:pt x="1048375" y="504369"/>
                </a:lnTo>
                <a:lnTo>
                  <a:pt x="1036151" y="505732"/>
                </a:lnTo>
                <a:lnTo>
                  <a:pt x="1030038" y="506186"/>
                </a:lnTo>
                <a:lnTo>
                  <a:pt x="1023926" y="506186"/>
                </a:lnTo>
                <a:lnTo>
                  <a:pt x="1017361" y="506413"/>
                </a:lnTo>
                <a:lnTo>
                  <a:pt x="1011249" y="506186"/>
                </a:lnTo>
                <a:lnTo>
                  <a:pt x="1004910" y="505959"/>
                </a:lnTo>
                <a:lnTo>
                  <a:pt x="998572" y="505732"/>
                </a:lnTo>
                <a:lnTo>
                  <a:pt x="992233" y="505051"/>
                </a:lnTo>
                <a:lnTo>
                  <a:pt x="985895" y="504369"/>
                </a:lnTo>
                <a:lnTo>
                  <a:pt x="979556" y="503461"/>
                </a:lnTo>
                <a:lnTo>
                  <a:pt x="973217" y="502326"/>
                </a:lnTo>
                <a:lnTo>
                  <a:pt x="966879" y="500963"/>
                </a:lnTo>
                <a:lnTo>
                  <a:pt x="960540" y="499828"/>
                </a:lnTo>
                <a:lnTo>
                  <a:pt x="954202" y="498238"/>
                </a:lnTo>
                <a:lnTo>
                  <a:pt x="948089" y="496421"/>
                </a:lnTo>
                <a:lnTo>
                  <a:pt x="941977" y="494605"/>
                </a:lnTo>
                <a:lnTo>
                  <a:pt x="935865" y="492561"/>
                </a:lnTo>
                <a:lnTo>
                  <a:pt x="929526" y="490517"/>
                </a:lnTo>
                <a:lnTo>
                  <a:pt x="923640" y="488246"/>
                </a:lnTo>
                <a:lnTo>
                  <a:pt x="917755" y="485748"/>
                </a:lnTo>
                <a:lnTo>
                  <a:pt x="912095" y="483023"/>
                </a:lnTo>
                <a:lnTo>
                  <a:pt x="906662" y="480525"/>
                </a:lnTo>
                <a:lnTo>
                  <a:pt x="901002" y="477573"/>
                </a:lnTo>
                <a:lnTo>
                  <a:pt x="895343" y="474620"/>
                </a:lnTo>
                <a:lnTo>
                  <a:pt x="889910" y="471441"/>
                </a:lnTo>
                <a:lnTo>
                  <a:pt x="879496" y="465083"/>
                </a:lnTo>
                <a:lnTo>
                  <a:pt x="869536" y="457816"/>
                </a:lnTo>
                <a:lnTo>
                  <a:pt x="859802" y="450549"/>
                </a:lnTo>
                <a:lnTo>
                  <a:pt x="850294" y="442601"/>
                </a:lnTo>
                <a:lnTo>
                  <a:pt x="841238" y="434198"/>
                </a:lnTo>
                <a:lnTo>
                  <a:pt x="832862" y="425568"/>
                </a:lnTo>
                <a:lnTo>
                  <a:pt x="824939" y="416258"/>
                </a:lnTo>
                <a:lnTo>
                  <a:pt x="817242" y="407174"/>
                </a:lnTo>
                <a:lnTo>
                  <a:pt x="809998" y="396955"/>
                </a:lnTo>
                <a:lnTo>
                  <a:pt x="803433" y="386963"/>
                </a:lnTo>
                <a:lnTo>
                  <a:pt x="797321" y="376517"/>
                </a:lnTo>
                <a:lnTo>
                  <a:pt x="791661" y="365616"/>
                </a:lnTo>
                <a:lnTo>
                  <a:pt x="786455" y="354716"/>
                </a:lnTo>
                <a:lnTo>
                  <a:pt x="781927" y="343361"/>
                </a:lnTo>
                <a:lnTo>
                  <a:pt x="777852" y="332007"/>
                </a:lnTo>
                <a:lnTo>
                  <a:pt x="774457" y="320198"/>
                </a:lnTo>
                <a:lnTo>
                  <a:pt x="771514" y="308389"/>
                </a:lnTo>
                <a:lnTo>
                  <a:pt x="769024" y="296354"/>
                </a:lnTo>
                <a:lnTo>
                  <a:pt x="767213" y="284091"/>
                </a:lnTo>
                <a:lnTo>
                  <a:pt x="766533" y="277959"/>
                </a:lnTo>
                <a:lnTo>
                  <a:pt x="766081" y="271828"/>
                </a:lnTo>
                <a:lnTo>
                  <a:pt x="765854" y="265469"/>
                </a:lnTo>
                <a:lnTo>
                  <a:pt x="765628" y="259111"/>
                </a:lnTo>
                <a:lnTo>
                  <a:pt x="765175" y="252979"/>
                </a:lnTo>
                <a:lnTo>
                  <a:pt x="765628" y="246848"/>
                </a:lnTo>
                <a:lnTo>
                  <a:pt x="765854" y="240489"/>
                </a:lnTo>
                <a:lnTo>
                  <a:pt x="766081" y="233904"/>
                </a:lnTo>
                <a:lnTo>
                  <a:pt x="766760" y="227772"/>
                </a:lnTo>
                <a:lnTo>
                  <a:pt x="767213" y="221414"/>
                </a:lnTo>
                <a:lnTo>
                  <a:pt x="768344" y="215055"/>
                </a:lnTo>
                <a:lnTo>
                  <a:pt x="769250" y="208469"/>
                </a:lnTo>
                <a:lnTo>
                  <a:pt x="770608" y="202111"/>
                </a:lnTo>
                <a:lnTo>
                  <a:pt x="771966" y="195979"/>
                </a:lnTo>
                <a:lnTo>
                  <a:pt x="773551" y="189621"/>
                </a:lnTo>
                <a:lnTo>
                  <a:pt x="775136" y="183262"/>
                </a:lnTo>
                <a:lnTo>
                  <a:pt x="776947" y="176904"/>
                </a:lnTo>
                <a:lnTo>
                  <a:pt x="778984" y="170999"/>
                </a:lnTo>
                <a:lnTo>
                  <a:pt x="781474" y="164868"/>
                </a:lnTo>
                <a:lnTo>
                  <a:pt x="783512" y="158963"/>
                </a:lnTo>
                <a:lnTo>
                  <a:pt x="786002" y="153059"/>
                </a:lnTo>
                <a:lnTo>
                  <a:pt x="788492" y="147382"/>
                </a:lnTo>
                <a:lnTo>
                  <a:pt x="791209" y="141705"/>
                </a:lnTo>
                <a:lnTo>
                  <a:pt x="793925" y="136254"/>
                </a:lnTo>
                <a:lnTo>
                  <a:pt x="797095" y="130577"/>
                </a:lnTo>
                <a:lnTo>
                  <a:pt x="800037" y="125127"/>
                </a:lnTo>
                <a:lnTo>
                  <a:pt x="806376" y="114681"/>
                </a:lnTo>
                <a:lnTo>
                  <a:pt x="813620" y="104462"/>
                </a:lnTo>
                <a:lnTo>
                  <a:pt x="821091" y="94470"/>
                </a:lnTo>
                <a:lnTo>
                  <a:pt x="829014" y="85386"/>
                </a:lnTo>
                <a:lnTo>
                  <a:pt x="837164" y="76302"/>
                </a:lnTo>
                <a:lnTo>
                  <a:pt x="845992" y="67900"/>
                </a:lnTo>
                <a:lnTo>
                  <a:pt x="855048" y="59952"/>
                </a:lnTo>
                <a:lnTo>
                  <a:pt x="864555" y="52231"/>
                </a:lnTo>
                <a:lnTo>
                  <a:pt x="874290" y="44964"/>
                </a:lnTo>
                <a:lnTo>
                  <a:pt x="884477" y="38378"/>
                </a:lnTo>
                <a:lnTo>
                  <a:pt x="894890" y="32247"/>
                </a:lnTo>
                <a:lnTo>
                  <a:pt x="905530" y="26569"/>
                </a:lnTo>
                <a:lnTo>
                  <a:pt x="916623" y="21346"/>
                </a:lnTo>
                <a:lnTo>
                  <a:pt x="927715" y="16804"/>
                </a:lnTo>
                <a:lnTo>
                  <a:pt x="939261" y="12717"/>
                </a:lnTo>
                <a:lnTo>
                  <a:pt x="950806" y="9310"/>
                </a:lnTo>
                <a:lnTo>
                  <a:pt x="962804" y="6131"/>
                </a:lnTo>
                <a:lnTo>
                  <a:pt x="975028" y="3860"/>
                </a:lnTo>
                <a:lnTo>
                  <a:pt x="987026" y="2044"/>
                </a:lnTo>
                <a:lnTo>
                  <a:pt x="999251" y="908"/>
                </a:lnTo>
                <a:lnTo>
                  <a:pt x="1005363" y="227"/>
                </a:lnTo>
                <a:lnTo>
                  <a:pt x="1011702" y="227"/>
                </a:lnTo>
                <a:lnTo>
                  <a:pt x="1018040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5" name="KSO_Shape"/>
          <p:cNvSpPr>
            <a:spLocks/>
          </p:cNvSpPr>
          <p:nvPr/>
        </p:nvSpPr>
        <p:spPr bwMode="auto">
          <a:xfrm flipH="1">
            <a:off x="4078479" y="1644629"/>
            <a:ext cx="854075" cy="1905000"/>
          </a:xfrm>
          <a:custGeom>
            <a:avLst/>
            <a:gdLst/>
            <a:ahLst/>
            <a:cxnLst/>
            <a:rect l="0" t="0" r="r" b="b"/>
            <a:pathLst>
              <a:path w="1476375" h="3292475">
                <a:moveTo>
                  <a:pt x="350928" y="1040693"/>
                </a:moveTo>
                <a:lnTo>
                  <a:pt x="339188" y="1048946"/>
                </a:lnTo>
                <a:lnTo>
                  <a:pt x="327766" y="1058151"/>
                </a:lnTo>
                <a:lnTo>
                  <a:pt x="316978" y="1068309"/>
                </a:lnTo>
                <a:lnTo>
                  <a:pt x="306190" y="1078466"/>
                </a:lnTo>
                <a:lnTo>
                  <a:pt x="301113" y="1084180"/>
                </a:lnTo>
                <a:lnTo>
                  <a:pt x="296036" y="1089893"/>
                </a:lnTo>
                <a:lnTo>
                  <a:pt x="290960" y="1095607"/>
                </a:lnTo>
                <a:lnTo>
                  <a:pt x="286517" y="1101638"/>
                </a:lnTo>
                <a:lnTo>
                  <a:pt x="281758" y="1107986"/>
                </a:lnTo>
                <a:lnTo>
                  <a:pt x="277316" y="1114335"/>
                </a:lnTo>
                <a:lnTo>
                  <a:pt x="273191" y="1121001"/>
                </a:lnTo>
                <a:lnTo>
                  <a:pt x="269066" y="1127666"/>
                </a:lnTo>
                <a:lnTo>
                  <a:pt x="265259" y="1134650"/>
                </a:lnTo>
                <a:lnTo>
                  <a:pt x="261451" y="1141950"/>
                </a:lnTo>
                <a:lnTo>
                  <a:pt x="257961" y="1149568"/>
                </a:lnTo>
                <a:lnTo>
                  <a:pt x="254471" y="1157187"/>
                </a:lnTo>
                <a:lnTo>
                  <a:pt x="251298" y="1165439"/>
                </a:lnTo>
                <a:lnTo>
                  <a:pt x="248125" y="1173692"/>
                </a:lnTo>
                <a:lnTo>
                  <a:pt x="245586" y="1182580"/>
                </a:lnTo>
                <a:lnTo>
                  <a:pt x="243048" y="1191468"/>
                </a:lnTo>
                <a:lnTo>
                  <a:pt x="240510" y="1200673"/>
                </a:lnTo>
                <a:lnTo>
                  <a:pt x="238606" y="1210513"/>
                </a:lnTo>
                <a:lnTo>
                  <a:pt x="237019" y="1220353"/>
                </a:lnTo>
                <a:lnTo>
                  <a:pt x="235116" y="1230828"/>
                </a:lnTo>
                <a:lnTo>
                  <a:pt x="234164" y="1241620"/>
                </a:lnTo>
                <a:lnTo>
                  <a:pt x="233212" y="1253048"/>
                </a:lnTo>
                <a:lnTo>
                  <a:pt x="232577" y="1264792"/>
                </a:lnTo>
                <a:lnTo>
                  <a:pt x="232577" y="1276854"/>
                </a:lnTo>
                <a:lnTo>
                  <a:pt x="232895" y="1293360"/>
                </a:lnTo>
                <a:lnTo>
                  <a:pt x="233846" y="1311136"/>
                </a:lnTo>
                <a:lnTo>
                  <a:pt x="235750" y="1329229"/>
                </a:lnTo>
                <a:lnTo>
                  <a:pt x="238289" y="1348591"/>
                </a:lnTo>
                <a:lnTo>
                  <a:pt x="241779" y="1368906"/>
                </a:lnTo>
                <a:lnTo>
                  <a:pt x="246221" y="1390173"/>
                </a:lnTo>
                <a:lnTo>
                  <a:pt x="251615" y="1412075"/>
                </a:lnTo>
                <a:lnTo>
                  <a:pt x="257961" y="1434930"/>
                </a:lnTo>
                <a:lnTo>
                  <a:pt x="265576" y="1458736"/>
                </a:lnTo>
                <a:lnTo>
                  <a:pt x="273826" y="1483812"/>
                </a:lnTo>
                <a:lnTo>
                  <a:pt x="283662" y="1509841"/>
                </a:lnTo>
                <a:lnTo>
                  <a:pt x="294450" y="1536187"/>
                </a:lnTo>
                <a:lnTo>
                  <a:pt x="306507" y="1564120"/>
                </a:lnTo>
                <a:lnTo>
                  <a:pt x="319833" y="1592688"/>
                </a:lnTo>
                <a:lnTo>
                  <a:pt x="334429" y="1622208"/>
                </a:lnTo>
                <a:lnTo>
                  <a:pt x="350928" y="1653315"/>
                </a:lnTo>
                <a:lnTo>
                  <a:pt x="350928" y="1585070"/>
                </a:lnTo>
                <a:lnTo>
                  <a:pt x="350928" y="1040693"/>
                </a:lnTo>
                <a:close/>
                <a:moveTo>
                  <a:pt x="444848" y="752475"/>
                </a:moveTo>
                <a:lnTo>
                  <a:pt x="452781" y="752475"/>
                </a:lnTo>
                <a:lnTo>
                  <a:pt x="460713" y="752793"/>
                </a:lnTo>
                <a:lnTo>
                  <a:pt x="462934" y="752793"/>
                </a:lnTo>
                <a:lnTo>
                  <a:pt x="1025181" y="752793"/>
                </a:lnTo>
                <a:lnTo>
                  <a:pt x="1032479" y="752793"/>
                </a:lnTo>
                <a:lnTo>
                  <a:pt x="1039777" y="753745"/>
                </a:lnTo>
                <a:lnTo>
                  <a:pt x="1041046" y="753745"/>
                </a:lnTo>
                <a:lnTo>
                  <a:pt x="1053420" y="754062"/>
                </a:lnTo>
                <a:lnTo>
                  <a:pt x="1060084" y="754697"/>
                </a:lnTo>
                <a:lnTo>
                  <a:pt x="1067064" y="755332"/>
                </a:lnTo>
                <a:lnTo>
                  <a:pt x="1074362" y="756284"/>
                </a:lnTo>
                <a:lnTo>
                  <a:pt x="1081977" y="757237"/>
                </a:lnTo>
                <a:lnTo>
                  <a:pt x="1089909" y="758824"/>
                </a:lnTo>
                <a:lnTo>
                  <a:pt x="1098159" y="760411"/>
                </a:lnTo>
                <a:lnTo>
                  <a:pt x="1106726" y="762950"/>
                </a:lnTo>
                <a:lnTo>
                  <a:pt x="1115293" y="765172"/>
                </a:lnTo>
                <a:lnTo>
                  <a:pt x="1124495" y="768029"/>
                </a:lnTo>
                <a:lnTo>
                  <a:pt x="1133379" y="771520"/>
                </a:lnTo>
                <a:lnTo>
                  <a:pt x="1142580" y="775012"/>
                </a:lnTo>
                <a:lnTo>
                  <a:pt x="1152417" y="779456"/>
                </a:lnTo>
                <a:lnTo>
                  <a:pt x="1161935" y="784217"/>
                </a:lnTo>
                <a:lnTo>
                  <a:pt x="1171454" y="788979"/>
                </a:lnTo>
                <a:lnTo>
                  <a:pt x="1181290" y="794692"/>
                </a:lnTo>
                <a:lnTo>
                  <a:pt x="1191127" y="801041"/>
                </a:lnTo>
                <a:lnTo>
                  <a:pt x="1200645" y="807389"/>
                </a:lnTo>
                <a:lnTo>
                  <a:pt x="1210481" y="814690"/>
                </a:lnTo>
                <a:lnTo>
                  <a:pt x="1220318" y="822308"/>
                </a:lnTo>
                <a:lnTo>
                  <a:pt x="1230154" y="830243"/>
                </a:lnTo>
                <a:lnTo>
                  <a:pt x="1239673" y="839131"/>
                </a:lnTo>
                <a:lnTo>
                  <a:pt x="1249192" y="848336"/>
                </a:lnTo>
                <a:lnTo>
                  <a:pt x="1259028" y="858176"/>
                </a:lnTo>
                <a:lnTo>
                  <a:pt x="1268229" y="868651"/>
                </a:lnTo>
                <a:lnTo>
                  <a:pt x="1277431" y="879126"/>
                </a:lnTo>
                <a:lnTo>
                  <a:pt x="1286632" y="890871"/>
                </a:lnTo>
                <a:lnTo>
                  <a:pt x="1295834" y="902615"/>
                </a:lnTo>
                <a:lnTo>
                  <a:pt x="1304401" y="915312"/>
                </a:lnTo>
                <a:lnTo>
                  <a:pt x="1313285" y="928326"/>
                </a:lnTo>
                <a:lnTo>
                  <a:pt x="1321535" y="942293"/>
                </a:lnTo>
                <a:lnTo>
                  <a:pt x="1329785" y="956577"/>
                </a:lnTo>
                <a:lnTo>
                  <a:pt x="1338351" y="971495"/>
                </a:lnTo>
                <a:lnTo>
                  <a:pt x="1346284" y="987049"/>
                </a:lnTo>
                <a:lnTo>
                  <a:pt x="1354216" y="1003238"/>
                </a:lnTo>
                <a:lnTo>
                  <a:pt x="1361831" y="1020061"/>
                </a:lnTo>
                <a:lnTo>
                  <a:pt x="1369129" y="1037519"/>
                </a:lnTo>
                <a:lnTo>
                  <a:pt x="1376427" y="1055929"/>
                </a:lnTo>
                <a:lnTo>
                  <a:pt x="1383725" y="1074340"/>
                </a:lnTo>
                <a:lnTo>
                  <a:pt x="1390388" y="1094020"/>
                </a:lnTo>
                <a:lnTo>
                  <a:pt x="1397369" y="1114652"/>
                </a:lnTo>
                <a:lnTo>
                  <a:pt x="1403714" y="1135602"/>
                </a:lnTo>
                <a:lnTo>
                  <a:pt x="1410060" y="1157504"/>
                </a:lnTo>
                <a:lnTo>
                  <a:pt x="1415772" y="1180041"/>
                </a:lnTo>
                <a:lnTo>
                  <a:pt x="1421483" y="1203530"/>
                </a:lnTo>
                <a:lnTo>
                  <a:pt x="1427194" y="1227971"/>
                </a:lnTo>
                <a:lnTo>
                  <a:pt x="1432588" y="1253048"/>
                </a:lnTo>
                <a:lnTo>
                  <a:pt x="1437665" y="1278759"/>
                </a:lnTo>
                <a:lnTo>
                  <a:pt x="1442107" y="1305739"/>
                </a:lnTo>
                <a:lnTo>
                  <a:pt x="1446867" y="1333672"/>
                </a:lnTo>
                <a:lnTo>
                  <a:pt x="1450674" y="1362240"/>
                </a:lnTo>
                <a:lnTo>
                  <a:pt x="1454799" y="1391760"/>
                </a:lnTo>
                <a:lnTo>
                  <a:pt x="1458289" y="1422233"/>
                </a:lnTo>
                <a:lnTo>
                  <a:pt x="1461779" y="1453975"/>
                </a:lnTo>
                <a:lnTo>
                  <a:pt x="1464635" y="1486352"/>
                </a:lnTo>
                <a:lnTo>
                  <a:pt x="1467491" y="1519998"/>
                </a:lnTo>
                <a:lnTo>
                  <a:pt x="1469712" y="1554597"/>
                </a:lnTo>
                <a:lnTo>
                  <a:pt x="1471616" y="1590148"/>
                </a:lnTo>
                <a:lnTo>
                  <a:pt x="1473519" y="1626652"/>
                </a:lnTo>
                <a:lnTo>
                  <a:pt x="1474789" y="1664425"/>
                </a:lnTo>
                <a:lnTo>
                  <a:pt x="1475740" y="1703467"/>
                </a:lnTo>
                <a:lnTo>
                  <a:pt x="1476058" y="1743145"/>
                </a:lnTo>
                <a:lnTo>
                  <a:pt x="1476375" y="1784410"/>
                </a:lnTo>
                <a:lnTo>
                  <a:pt x="1476375" y="1826944"/>
                </a:lnTo>
                <a:lnTo>
                  <a:pt x="1475740" y="1870113"/>
                </a:lnTo>
                <a:lnTo>
                  <a:pt x="1474789" y="1915187"/>
                </a:lnTo>
                <a:lnTo>
                  <a:pt x="1472885" y="1960896"/>
                </a:lnTo>
                <a:lnTo>
                  <a:pt x="1472567" y="1966927"/>
                </a:lnTo>
                <a:lnTo>
                  <a:pt x="1471933" y="1972640"/>
                </a:lnTo>
                <a:lnTo>
                  <a:pt x="1471298" y="1978036"/>
                </a:lnTo>
                <a:lnTo>
                  <a:pt x="1470029" y="1983750"/>
                </a:lnTo>
                <a:lnTo>
                  <a:pt x="1468760" y="1989146"/>
                </a:lnTo>
                <a:lnTo>
                  <a:pt x="1467173" y="1994860"/>
                </a:lnTo>
                <a:lnTo>
                  <a:pt x="1464952" y="1999621"/>
                </a:lnTo>
                <a:lnTo>
                  <a:pt x="1462731" y="2005017"/>
                </a:lnTo>
                <a:lnTo>
                  <a:pt x="1460510" y="2010096"/>
                </a:lnTo>
                <a:lnTo>
                  <a:pt x="1457655" y="2014857"/>
                </a:lnTo>
                <a:lnTo>
                  <a:pt x="1455116" y="2019618"/>
                </a:lnTo>
                <a:lnTo>
                  <a:pt x="1451943" y="2024062"/>
                </a:lnTo>
                <a:lnTo>
                  <a:pt x="1448453" y="2028189"/>
                </a:lnTo>
                <a:lnTo>
                  <a:pt x="1445280" y="2032633"/>
                </a:lnTo>
                <a:lnTo>
                  <a:pt x="1441473" y="2036759"/>
                </a:lnTo>
                <a:lnTo>
                  <a:pt x="1437665" y="2040568"/>
                </a:lnTo>
                <a:lnTo>
                  <a:pt x="1433540" y="2044377"/>
                </a:lnTo>
                <a:lnTo>
                  <a:pt x="1429415" y="2047869"/>
                </a:lnTo>
                <a:lnTo>
                  <a:pt x="1425291" y="2051360"/>
                </a:lnTo>
                <a:lnTo>
                  <a:pt x="1420531" y="2054217"/>
                </a:lnTo>
                <a:lnTo>
                  <a:pt x="1415772" y="2057391"/>
                </a:lnTo>
                <a:lnTo>
                  <a:pt x="1411329" y="2059931"/>
                </a:lnTo>
                <a:lnTo>
                  <a:pt x="1406253" y="2062153"/>
                </a:lnTo>
                <a:lnTo>
                  <a:pt x="1400859" y="2064692"/>
                </a:lnTo>
                <a:lnTo>
                  <a:pt x="1396099" y="2066597"/>
                </a:lnTo>
                <a:lnTo>
                  <a:pt x="1390705" y="2068184"/>
                </a:lnTo>
                <a:lnTo>
                  <a:pt x="1385311" y="2069771"/>
                </a:lnTo>
                <a:lnTo>
                  <a:pt x="1379600" y="2070723"/>
                </a:lnTo>
                <a:lnTo>
                  <a:pt x="1374206" y="2071993"/>
                </a:lnTo>
                <a:lnTo>
                  <a:pt x="1368495" y="2072628"/>
                </a:lnTo>
                <a:lnTo>
                  <a:pt x="1362783" y="2073262"/>
                </a:lnTo>
                <a:lnTo>
                  <a:pt x="1356755" y="2073262"/>
                </a:lnTo>
                <a:lnTo>
                  <a:pt x="1352947" y="2073262"/>
                </a:lnTo>
                <a:lnTo>
                  <a:pt x="1346919" y="2072945"/>
                </a:lnTo>
                <a:lnTo>
                  <a:pt x="1340890" y="2072310"/>
                </a:lnTo>
                <a:lnTo>
                  <a:pt x="1335179" y="2071041"/>
                </a:lnTo>
                <a:lnTo>
                  <a:pt x="1329467" y="2069771"/>
                </a:lnTo>
                <a:lnTo>
                  <a:pt x="1324073" y="2068501"/>
                </a:lnTo>
                <a:lnTo>
                  <a:pt x="1318362" y="2066914"/>
                </a:lnTo>
                <a:lnTo>
                  <a:pt x="1312968" y="2064692"/>
                </a:lnTo>
                <a:lnTo>
                  <a:pt x="1307891" y="2062470"/>
                </a:lnTo>
                <a:lnTo>
                  <a:pt x="1302815" y="2059931"/>
                </a:lnTo>
                <a:lnTo>
                  <a:pt x="1297738" y="2057391"/>
                </a:lnTo>
                <a:lnTo>
                  <a:pt x="1292978" y="2054217"/>
                </a:lnTo>
                <a:lnTo>
                  <a:pt x="1288536" y="2051043"/>
                </a:lnTo>
                <a:lnTo>
                  <a:pt x="1284094" y="2047551"/>
                </a:lnTo>
                <a:lnTo>
                  <a:pt x="1279652" y="2044060"/>
                </a:lnTo>
                <a:lnTo>
                  <a:pt x="1275844" y="2040251"/>
                </a:lnTo>
                <a:lnTo>
                  <a:pt x="1271719" y="2036442"/>
                </a:lnTo>
                <a:lnTo>
                  <a:pt x="1268229" y="2031998"/>
                </a:lnTo>
                <a:lnTo>
                  <a:pt x="1264422" y="2027554"/>
                </a:lnTo>
                <a:lnTo>
                  <a:pt x="1261249" y="2023110"/>
                </a:lnTo>
                <a:lnTo>
                  <a:pt x="1258076" y="2018349"/>
                </a:lnTo>
                <a:lnTo>
                  <a:pt x="1255220" y="2013587"/>
                </a:lnTo>
                <a:lnTo>
                  <a:pt x="1252682" y="2008826"/>
                </a:lnTo>
                <a:lnTo>
                  <a:pt x="1250143" y="2003430"/>
                </a:lnTo>
                <a:lnTo>
                  <a:pt x="1248240" y="1998351"/>
                </a:lnTo>
                <a:lnTo>
                  <a:pt x="1246336" y="1992955"/>
                </a:lnTo>
                <a:lnTo>
                  <a:pt x="1244749" y="1987559"/>
                </a:lnTo>
                <a:lnTo>
                  <a:pt x="1243163" y="1981845"/>
                </a:lnTo>
                <a:lnTo>
                  <a:pt x="1242211" y="1976132"/>
                </a:lnTo>
                <a:lnTo>
                  <a:pt x="1241259" y="1970418"/>
                </a:lnTo>
                <a:lnTo>
                  <a:pt x="1240625" y="1964387"/>
                </a:lnTo>
                <a:lnTo>
                  <a:pt x="1240625" y="1958674"/>
                </a:lnTo>
                <a:lnTo>
                  <a:pt x="1240625" y="1952643"/>
                </a:lnTo>
                <a:lnTo>
                  <a:pt x="1241894" y="1908839"/>
                </a:lnTo>
                <a:lnTo>
                  <a:pt x="1242846" y="1866304"/>
                </a:lnTo>
                <a:lnTo>
                  <a:pt x="1243480" y="1824722"/>
                </a:lnTo>
                <a:lnTo>
                  <a:pt x="1243480" y="1784410"/>
                </a:lnTo>
                <a:lnTo>
                  <a:pt x="1243163" y="1730448"/>
                </a:lnTo>
                <a:lnTo>
                  <a:pt x="1242211" y="1678074"/>
                </a:lnTo>
                <a:lnTo>
                  <a:pt x="1240625" y="1628556"/>
                </a:lnTo>
                <a:lnTo>
                  <a:pt x="1238403" y="1581261"/>
                </a:lnTo>
                <a:lnTo>
                  <a:pt x="1235231" y="1536187"/>
                </a:lnTo>
                <a:lnTo>
                  <a:pt x="1231740" y="1493335"/>
                </a:lnTo>
                <a:lnTo>
                  <a:pt x="1227298" y="1452705"/>
                </a:lnTo>
                <a:lnTo>
                  <a:pt x="1223173" y="1413980"/>
                </a:lnTo>
                <a:lnTo>
                  <a:pt x="1217779" y="1377476"/>
                </a:lnTo>
                <a:lnTo>
                  <a:pt x="1212385" y="1343195"/>
                </a:lnTo>
                <a:lnTo>
                  <a:pt x="1206357" y="1310818"/>
                </a:lnTo>
                <a:lnTo>
                  <a:pt x="1200328" y="1280028"/>
                </a:lnTo>
                <a:lnTo>
                  <a:pt x="1193665" y="1251460"/>
                </a:lnTo>
                <a:lnTo>
                  <a:pt x="1186684" y="1225115"/>
                </a:lnTo>
                <a:lnTo>
                  <a:pt x="1179704" y="1200038"/>
                </a:lnTo>
                <a:lnTo>
                  <a:pt x="1172406" y="1176867"/>
                </a:lnTo>
                <a:lnTo>
                  <a:pt x="1168281" y="1163852"/>
                </a:lnTo>
                <a:lnTo>
                  <a:pt x="1163839" y="1151473"/>
                </a:lnTo>
                <a:lnTo>
                  <a:pt x="1159714" y="1140046"/>
                </a:lnTo>
                <a:lnTo>
                  <a:pt x="1154955" y="1128619"/>
                </a:lnTo>
                <a:lnTo>
                  <a:pt x="1150513" y="1118461"/>
                </a:lnTo>
                <a:lnTo>
                  <a:pt x="1146388" y="1108304"/>
                </a:lnTo>
                <a:lnTo>
                  <a:pt x="1141946" y="1098781"/>
                </a:lnTo>
                <a:lnTo>
                  <a:pt x="1137504" y="1089893"/>
                </a:lnTo>
                <a:lnTo>
                  <a:pt x="1137504" y="1860591"/>
                </a:lnTo>
                <a:lnTo>
                  <a:pt x="1137504" y="1868209"/>
                </a:lnTo>
                <a:lnTo>
                  <a:pt x="1136235" y="1875192"/>
                </a:lnTo>
                <a:lnTo>
                  <a:pt x="1135283" y="1882493"/>
                </a:lnTo>
                <a:lnTo>
                  <a:pt x="1133696" y="1889476"/>
                </a:lnTo>
                <a:lnTo>
                  <a:pt x="1374206" y="3075994"/>
                </a:lnTo>
                <a:lnTo>
                  <a:pt x="1375792" y="3085199"/>
                </a:lnTo>
                <a:lnTo>
                  <a:pt x="1376744" y="3094087"/>
                </a:lnTo>
                <a:lnTo>
                  <a:pt x="1377379" y="3102975"/>
                </a:lnTo>
                <a:lnTo>
                  <a:pt x="1377696" y="3112498"/>
                </a:lnTo>
                <a:lnTo>
                  <a:pt x="1377379" y="3121068"/>
                </a:lnTo>
                <a:lnTo>
                  <a:pt x="1376744" y="3129956"/>
                </a:lnTo>
                <a:lnTo>
                  <a:pt x="1375792" y="3138526"/>
                </a:lnTo>
                <a:lnTo>
                  <a:pt x="1374206" y="3147414"/>
                </a:lnTo>
                <a:lnTo>
                  <a:pt x="1371985" y="3155984"/>
                </a:lnTo>
                <a:lnTo>
                  <a:pt x="1369764" y="3164237"/>
                </a:lnTo>
                <a:lnTo>
                  <a:pt x="1367225" y="3172490"/>
                </a:lnTo>
                <a:lnTo>
                  <a:pt x="1363735" y="3180743"/>
                </a:lnTo>
                <a:lnTo>
                  <a:pt x="1360562" y="3188361"/>
                </a:lnTo>
                <a:lnTo>
                  <a:pt x="1356437" y="3196614"/>
                </a:lnTo>
                <a:lnTo>
                  <a:pt x="1352313" y="3203915"/>
                </a:lnTo>
                <a:lnTo>
                  <a:pt x="1347553" y="3211215"/>
                </a:lnTo>
                <a:lnTo>
                  <a:pt x="1342476" y="3218516"/>
                </a:lnTo>
                <a:lnTo>
                  <a:pt x="1337717" y="3225182"/>
                </a:lnTo>
                <a:lnTo>
                  <a:pt x="1332006" y="3231530"/>
                </a:lnTo>
                <a:lnTo>
                  <a:pt x="1325977" y="3237879"/>
                </a:lnTo>
                <a:lnTo>
                  <a:pt x="1319631" y="3243910"/>
                </a:lnTo>
                <a:lnTo>
                  <a:pt x="1313285" y="3249623"/>
                </a:lnTo>
                <a:lnTo>
                  <a:pt x="1306305" y="3255337"/>
                </a:lnTo>
                <a:lnTo>
                  <a:pt x="1299324" y="3260098"/>
                </a:lnTo>
                <a:lnTo>
                  <a:pt x="1291709" y="3265177"/>
                </a:lnTo>
                <a:lnTo>
                  <a:pt x="1284411" y="3269621"/>
                </a:lnTo>
                <a:lnTo>
                  <a:pt x="1276479" y="3273430"/>
                </a:lnTo>
                <a:lnTo>
                  <a:pt x="1268229" y="3277239"/>
                </a:lnTo>
                <a:lnTo>
                  <a:pt x="1259980" y="3280413"/>
                </a:lnTo>
                <a:lnTo>
                  <a:pt x="1251095" y="3283587"/>
                </a:lnTo>
                <a:lnTo>
                  <a:pt x="1242528" y="3286127"/>
                </a:lnTo>
                <a:lnTo>
                  <a:pt x="1233644" y="3288031"/>
                </a:lnTo>
                <a:lnTo>
                  <a:pt x="1224443" y="3289936"/>
                </a:lnTo>
                <a:lnTo>
                  <a:pt x="1215241" y="3290888"/>
                </a:lnTo>
                <a:lnTo>
                  <a:pt x="1206039" y="3291523"/>
                </a:lnTo>
                <a:lnTo>
                  <a:pt x="1197155" y="3291840"/>
                </a:lnTo>
                <a:lnTo>
                  <a:pt x="1188271" y="3291523"/>
                </a:lnTo>
                <a:lnTo>
                  <a:pt x="1179387" y="3290888"/>
                </a:lnTo>
                <a:lnTo>
                  <a:pt x="1170502" y="3289936"/>
                </a:lnTo>
                <a:lnTo>
                  <a:pt x="1161935" y="3288031"/>
                </a:lnTo>
                <a:lnTo>
                  <a:pt x="1153686" y="3286127"/>
                </a:lnTo>
                <a:lnTo>
                  <a:pt x="1145119" y="3283905"/>
                </a:lnTo>
                <a:lnTo>
                  <a:pt x="1137186" y="3281048"/>
                </a:lnTo>
                <a:lnTo>
                  <a:pt x="1128619" y="3277874"/>
                </a:lnTo>
                <a:lnTo>
                  <a:pt x="1121004" y="3274382"/>
                </a:lnTo>
                <a:lnTo>
                  <a:pt x="1113072" y="3270573"/>
                </a:lnTo>
                <a:lnTo>
                  <a:pt x="1105774" y="3266129"/>
                </a:lnTo>
                <a:lnTo>
                  <a:pt x="1098476" y="3261685"/>
                </a:lnTo>
                <a:lnTo>
                  <a:pt x="1091179" y="3256924"/>
                </a:lnTo>
                <a:lnTo>
                  <a:pt x="1084515" y="3251528"/>
                </a:lnTo>
                <a:lnTo>
                  <a:pt x="1077852" y="3245814"/>
                </a:lnTo>
                <a:lnTo>
                  <a:pt x="1071506" y="3240101"/>
                </a:lnTo>
                <a:lnTo>
                  <a:pt x="1065795" y="3233752"/>
                </a:lnTo>
                <a:lnTo>
                  <a:pt x="1059766" y="3227404"/>
                </a:lnTo>
                <a:lnTo>
                  <a:pt x="1054372" y="3220421"/>
                </a:lnTo>
                <a:lnTo>
                  <a:pt x="1049295" y="3213437"/>
                </a:lnTo>
                <a:lnTo>
                  <a:pt x="1044536" y="3206137"/>
                </a:lnTo>
                <a:lnTo>
                  <a:pt x="1040094" y="3198519"/>
                </a:lnTo>
                <a:lnTo>
                  <a:pt x="1035969" y="3190583"/>
                </a:lnTo>
                <a:lnTo>
                  <a:pt x="1032479" y="3182330"/>
                </a:lnTo>
                <a:lnTo>
                  <a:pt x="1028989" y="3173760"/>
                </a:lnTo>
                <a:lnTo>
                  <a:pt x="1026133" y="3165189"/>
                </a:lnTo>
                <a:lnTo>
                  <a:pt x="1023595" y="3156619"/>
                </a:lnTo>
                <a:lnTo>
                  <a:pt x="1021374" y="3147731"/>
                </a:lnTo>
                <a:lnTo>
                  <a:pt x="783719" y="1973275"/>
                </a:lnTo>
                <a:lnTo>
                  <a:pt x="710424" y="1973275"/>
                </a:lnTo>
                <a:lnTo>
                  <a:pt x="710424" y="3112498"/>
                </a:lnTo>
                <a:lnTo>
                  <a:pt x="710107" y="3121703"/>
                </a:lnTo>
                <a:lnTo>
                  <a:pt x="709472" y="3130591"/>
                </a:lnTo>
                <a:lnTo>
                  <a:pt x="708521" y="3139796"/>
                </a:lnTo>
                <a:lnTo>
                  <a:pt x="706617" y="3148684"/>
                </a:lnTo>
                <a:lnTo>
                  <a:pt x="704713" y="3157254"/>
                </a:lnTo>
                <a:lnTo>
                  <a:pt x="702492" y="3165824"/>
                </a:lnTo>
                <a:lnTo>
                  <a:pt x="699319" y="3174077"/>
                </a:lnTo>
                <a:lnTo>
                  <a:pt x="696146" y="3182648"/>
                </a:lnTo>
                <a:lnTo>
                  <a:pt x="692656" y="3190583"/>
                </a:lnTo>
                <a:lnTo>
                  <a:pt x="688848" y="3198201"/>
                </a:lnTo>
                <a:lnTo>
                  <a:pt x="684406" y="3205819"/>
                </a:lnTo>
                <a:lnTo>
                  <a:pt x="679647" y="3213120"/>
                </a:lnTo>
                <a:lnTo>
                  <a:pt x="674570" y="3220103"/>
                </a:lnTo>
                <a:lnTo>
                  <a:pt x="669176" y="3227086"/>
                </a:lnTo>
                <a:lnTo>
                  <a:pt x="663465" y="3233435"/>
                </a:lnTo>
                <a:lnTo>
                  <a:pt x="657753" y="3239783"/>
                </a:lnTo>
                <a:lnTo>
                  <a:pt x="651407" y="3245497"/>
                </a:lnTo>
                <a:lnTo>
                  <a:pt x="645062" y="3251210"/>
                </a:lnTo>
                <a:lnTo>
                  <a:pt x="638081" y="3256607"/>
                </a:lnTo>
                <a:lnTo>
                  <a:pt x="631101" y="3261685"/>
                </a:lnTo>
                <a:lnTo>
                  <a:pt x="623803" y="3266129"/>
                </a:lnTo>
                <a:lnTo>
                  <a:pt x="616188" y="3270573"/>
                </a:lnTo>
                <a:lnTo>
                  <a:pt x="608573" y="3274382"/>
                </a:lnTo>
                <a:lnTo>
                  <a:pt x="600640" y="3278191"/>
                </a:lnTo>
                <a:lnTo>
                  <a:pt x="592391" y="3281365"/>
                </a:lnTo>
                <a:lnTo>
                  <a:pt x="583824" y="3284222"/>
                </a:lnTo>
                <a:lnTo>
                  <a:pt x="575574" y="3286762"/>
                </a:lnTo>
                <a:lnTo>
                  <a:pt x="566690" y="3288666"/>
                </a:lnTo>
                <a:lnTo>
                  <a:pt x="558123" y="3290253"/>
                </a:lnTo>
                <a:lnTo>
                  <a:pt x="548921" y="3291523"/>
                </a:lnTo>
                <a:lnTo>
                  <a:pt x="539720" y="3292158"/>
                </a:lnTo>
                <a:lnTo>
                  <a:pt x="530518" y="3292475"/>
                </a:lnTo>
                <a:lnTo>
                  <a:pt x="520999" y="3292158"/>
                </a:lnTo>
                <a:lnTo>
                  <a:pt x="512115" y="3291523"/>
                </a:lnTo>
                <a:lnTo>
                  <a:pt x="503231" y="3290253"/>
                </a:lnTo>
                <a:lnTo>
                  <a:pt x="494346" y="3288666"/>
                </a:lnTo>
                <a:lnTo>
                  <a:pt x="485462" y="3286762"/>
                </a:lnTo>
                <a:lnTo>
                  <a:pt x="476895" y="3284222"/>
                </a:lnTo>
                <a:lnTo>
                  <a:pt x="468645" y="3281365"/>
                </a:lnTo>
                <a:lnTo>
                  <a:pt x="460396" y="3278191"/>
                </a:lnTo>
                <a:lnTo>
                  <a:pt x="452463" y="3274382"/>
                </a:lnTo>
                <a:lnTo>
                  <a:pt x="444848" y="3270573"/>
                </a:lnTo>
                <a:lnTo>
                  <a:pt x="437233" y="3266129"/>
                </a:lnTo>
                <a:lnTo>
                  <a:pt x="429935" y="3261685"/>
                </a:lnTo>
                <a:lnTo>
                  <a:pt x="422955" y="3256607"/>
                </a:lnTo>
                <a:lnTo>
                  <a:pt x="416292" y="3251210"/>
                </a:lnTo>
                <a:lnTo>
                  <a:pt x="409628" y="3245497"/>
                </a:lnTo>
                <a:lnTo>
                  <a:pt x="403282" y="3239783"/>
                </a:lnTo>
                <a:lnTo>
                  <a:pt x="397253" y="3233435"/>
                </a:lnTo>
                <a:lnTo>
                  <a:pt x="391542" y="3227086"/>
                </a:lnTo>
                <a:lnTo>
                  <a:pt x="386465" y="3220103"/>
                </a:lnTo>
                <a:lnTo>
                  <a:pt x="381389" y="3213120"/>
                </a:lnTo>
                <a:lnTo>
                  <a:pt x="376629" y="3205819"/>
                </a:lnTo>
                <a:lnTo>
                  <a:pt x="372504" y="3198201"/>
                </a:lnTo>
                <a:lnTo>
                  <a:pt x="368380" y="3190583"/>
                </a:lnTo>
                <a:lnTo>
                  <a:pt x="364889" y="3182648"/>
                </a:lnTo>
                <a:lnTo>
                  <a:pt x="361716" y="3174077"/>
                </a:lnTo>
                <a:lnTo>
                  <a:pt x="358861" y="3165824"/>
                </a:lnTo>
                <a:lnTo>
                  <a:pt x="356322" y="3157254"/>
                </a:lnTo>
                <a:lnTo>
                  <a:pt x="354419" y="3148684"/>
                </a:lnTo>
                <a:lnTo>
                  <a:pt x="352832" y="3139796"/>
                </a:lnTo>
                <a:lnTo>
                  <a:pt x="351563" y="3130591"/>
                </a:lnTo>
                <a:lnTo>
                  <a:pt x="350928" y="3121703"/>
                </a:lnTo>
                <a:lnTo>
                  <a:pt x="350928" y="3112498"/>
                </a:lnTo>
                <a:lnTo>
                  <a:pt x="350928" y="1937089"/>
                </a:lnTo>
                <a:lnTo>
                  <a:pt x="342361" y="1939311"/>
                </a:lnTo>
                <a:lnTo>
                  <a:pt x="333794" y="1940898"/>
                </a:lnTo>
                <a:lnTo>
                  <a:pt x="325545" y="1941850"/>
                </a:lnTo>
                <a:lnTo>
                  <a:pt x="316978" y="1942168"/>
                </a:lnTo>
                <a:lnTo>
                  <a:pt x="309680" y="1941850"/>
                </a:lnTo>
                <a:lnTo>
                  <a:pt x="302699" y="1941216"/>
                </a:lnTo>
                <a:lnTo>
                  <a:pt x="295402" y="1940263"/>
                </a:lnTo>
                <a:lnTo>
                  <a:pt x="288421" y="1938676"/>
                </a:lnTo>
                <a:lnTo>
                  <a:pt x="281441" y="1936772"/>
                </a:lnTo>
                <a:lnTo>
                  <a:pt x="274777" y="1934232"/>
                </a:lnTo>
                <a:lnTo>
                  <a:pt x="268114" y="1931693"/>
                </a:lnTo>
                <a:lnTo>
                  <a:pt x="261451" y="1928201"/>
                </a:lnTo>
                <a:lnTo>
                  <a:pt x="255105" y="1924710"/>
                </a:lnTo>
                <a:lnTo>
                  <a:pt x="249077" y="1920583"/>
                </a:lnTo>
                <a:lnTo>
                  <a:pt x="243365" y="1916139"/>
                </a:lnTo>
                <a:lnTo>
                  <a:pt x="237654" y="1911061"/>
                </a:lnTo>
                <a:lnTo>
                  <a:pt x="232260" y="1905982"/>
                </a:lnTo>
                <a:lnTo>
                  <a:pt x="227183" y="1900268"/>
                </a:lnTo>
                <a:lnTo>
                  <a:pt x="222741" y="1894237"/>
                </a:lnTo>
                <a:lnTo>
                  <a:pt x="218299" y="1887889"/>
                </a:lnTo>
                <a:lnTo>
                  <a:pt x="204021" y="1864717"/>
                </a:lnTo>
                <a:lnTo>
                  <a:pt x="190377" y="1842180"/>
                </a:lnTo>
                <a:lnTo>
                  <a:pt x="177051" y="1819643"/>
                </a:lnTo>
                <a:lnTo>
                  <a:pt x="164676" y="1797741"/>
                </a:lnTo>
                <a:lnTo>
                  <a:pt x="152301" y="1775839"/>
                </a:lnTo>
                <a:lnTo>
                  <a:pt x="140562" y="1754255"/>
                </a:lnTo>
                <a:lnTo>
                  <a:pt x="129774" y="1732988"/>
                </a:lnTo>
                <a:lnTo>
                  <a:pt x="118985" y="1711720"/>
                </a:lnTo>
                <a:lnTo>
                  <a:pt x="108832" y="1691088"/>
                </a:lnTo>
                <a:lnTo>
                  <a:pt x="98996" y="1670456"/>
                </a:lnTo>
                <a:lnTo>
                  <a:pt x="89794" y="1650141"/>
                </a:lnTo>
                <a:lnTo>
                  <a:pt x="81227" y="1629826"/>
                </a:lnTo>
                <a:lnTo>
                  <a:pt x="72978" y="1610463"/>
                </a:lnTo>
                <a:lnTo>
                  <a:pt x="65363" y="1590783"/>
                </a:lnTo>
                <a:lnTo>
                  <a:pt x="58065" y="1571420"/>
                </a:lnTo>
                <a:lnTo>
                  <a:pt x="51084" y="1552375"/>
                </a:lnTo>
                <a:lnTo>
                  <a:pt x="44738" y="1533647"/>
                </a:lnTo>
                <a:lnTo>
                  <a:pt x="38710" y="1514920"/>
                </a:lnTo>
                <a:lnTo>
                  <a:pt x="33316" y="1496509"/>
                </a:lnTo>
                <a:lnTo>
                  <a:pt x="28239" y="1478416"/>
                </a:lnTo>
                <a:lnTo>
                  <a:pt x="23797" y="1460641"/>
                </a:lnTo>
                <a:lnTo>
                  <a:pt x="19355" y="1442548"/>
                </a:lnTo>
                <a:lnTo>
                  <a:pt x="15865" y="1425407"/>
                </a:lnTo>
                <a:lnTo>
                  <a:pt x="12057" y="1407949"/>
                </a:lnTo>
                <a:lnTo>
                  <a:pt x="9519" y="1390808"/>
                </a:lnTo>
                <a:lnTo>
                  <a:pt x="6980" y="1373985"/>
                </a:lnTo>
                <a:lnTo>
                  <a:pt x="4442" y="1357162"/>
                </a:lnTo>
                <a:lnTo>
                  <a:pt x="2855" y="1340973"/>
                </a:lnTo>
                <a:lnTo>
                  <a:pt x="1586" y="1324785"/>
                </a:lnTo>
                <a:lnTo>
                  <a:pt x="634" y="1308279"/>
                </a:lnTo>
                <a:lnTo>
                  <a:pt x="0" y="1292408"/>
                </a:lnTo>
                <a:lnTo>
                  <a:pt x="0" y="1276854"/>
                </a:lnTo>
                <a:lnTo>
                  <a:pt x="317" y="1257491"/>
                </a:lnTo>
                <a:lnTo>
                  <a:pt x="952" y="1238129"/>
                </a:lnTo>
                <a:lnTo>
                  <a:pt x="2538" y="1219718"/>
                </a:lnTo>
                <a:lnTo>
                  <a:pt x="4442" y="1201308"/>
                </a:lnTo>
                <a:lnTo>
                  <a:pt x="7298" y="1183532"/>
                </a:lnTo>
                <a:lnTo>
                  <a:pt x="10153" y="1165439"/>
                </a:lnTo>
                <a:lnTo>
                  <a:pt x="13961" y="1148299"/>
                </a:lnTo>
                <a:lnTo>
                  <a:pt x="18086" y="1131475"/>
                </a:lnTo>
                <a:lnTo>
                  <a:pt x="22845" y="1114970"/>
                </a:lnTo>
                <a:lnTo>
                  <a:pt x="28239" y="1098781"/>
                </a:lnTo>
                <a:lnTo>
                  <a:pt x="33633" y="1083228"/>
                </a:lnTo>
                <a:lnTo>
                  <a:pt x="39662" y="1067991"/>
                </a:lnTo>
                <a:lnTo>
                  <a:pt x="46008" y="1052755"/>
                </a:lnTo>
                <a:lnTo>
                  <a:pt x="52988" y="1038471"/>
                </a:lnTo>
                <a:lnTo>
                  <a:pt x="60286" y="1024187"/>
                </a:lnTo>
                <a:lnTo>
                  <a:pt x="67901" y="1011173"/>
                </a:lnTo>
                <a:lnTo>
                  <a:pt x="75833" y="997841"/>
                </a:lnTo>
                <a:lnTo>
                  <a:pt x="83766" y="984827"/>
                </a:lnTo>
                <a:lnTo>
                  <a:pt x="92650" y="972448"/>
                </a:lnTo>
                <a:lnTo>
                  <a:pt x="101217" y="961021"/>
                </a:lnTo>
                <a:lnTo>
                  <a:pt x="110101" y="949276"/>
                </a:lnTo>
                <a:lnTo>
                  <a:pt x="119303" y="938166"/>
                </a:lnTo>
                <a:lnTo>
                  <a:pt x="128822" y="927691"/>
                </a:lnTo>
                <a:lnTo>
                  <a:pt x="138023" y="917534"/>
                </a:lnTo>
                <a:lnTo>
                  <a:pt x="147542" y="907694"/>
                </a:lnTo>
                <a:lnTo>
                  <a:pt x="157378" y="898489"/>
                </a:lnTo>
                <a:lnTo>
                  <a:pt x="167214" y="889284"/>
                </a:lnTo>
                <a:lnTo>
                  <a:pt x="176733" y="880713"/>
                </a:lnTo>
                <a:lnTo>
                  <a:pt x="186887" y="872460"/>
                </a:lnTo>
                <a:lnTo>
                  <a:pt x="196723" y="864525"/>
                </a:lnTo>
                <a:lnTo>
                  <a:pt x="206559" y="857224"/>
                </a:lnTo>
                <a:lnTo>
                  <a:pt x="216712" y="849923"/>
                </a:lnTo>
                <a:lnTo>
                  <a:pt x="226231" y="843258"/>
                </a:lnTo>
                <a:lnTo>
                  <a:pt x="236385" y="836592"/>
                </a:lnTo>
                <a:lnTo>
                  <a:pt x="245904" y="830561"/>
                </a:lnTo>
                <a:lnTo>
                  <a:pt x="255422" y="824530"/>
                </a:lnTo>
                <a:lnTo>
                  <a:pt x="274460" y="813737"/>
                </a:lnTo>
                <a:lnTo>
                  <a:pt x="293181" y="803897"/>
                </a:lnTo>
                <a:lnTo>
                  <a:pt x="310632" y="795327"/>
                </a:lnTo>
                <a:lnTo>
                  <a:pt x="327449" y="787709"/>
                </a:lnTo>
                <a:lnTo>
                  <a:pt x="343631" y="781043"/>
                </a:lnTo>
                <a:lnTo>
                  <a:pt x="358861" y="775330"/>
                </a:lnTo>
                <a:lnTo>
                  <a:pt x="372822" y="770568"/>
                </a:lnTo>
                <a:lnTo>
                  <a:pt x="385196" y="766124"/>
                </a:lnTo>
                <a:lnTo>
                  <a:pt x="396619" y="762950"/>
                </a:lnTo>
                <a:lnTo>
                  <a:pt x="406455" y="760093"/>
                </a:lnTo>
                <a:lnTo>
                  <a:pt x="421051" y="756284"/>
                </a:lnTo>
                <a:lnTo>
                  <a:pt x="428349" y="754697"/>
                </a:lnTo>
                <a:lnTo>
                  <a:pt x="436916" y="753110"/>
                </a:lnTo>
                <a:lnTo>
                  <a:pt x="444848" y="752475"/>
                </a:lnTo>
                <a:close/>
                <a:moveTo>
                  <a:pt x="736113" y="0"/>
                </a:moveTo>
                <a:lnTo>
                  <a:pt x="744380" y="0"/>
                </a:lnTo>
                <a:lnTo>
                  <a:pt x="752329" y="0"/>
                </a:lnTo>
                <a:lnTo>
                  <a:pt x="760596" y="317"/>
                </a:lnTo>
                <a:lnTo>
                  <a:pt x="768545" y="951"/>
                </a:lnTo>
                <a:lnTo>
                  <a:pt x="776812" y="1585"/>
                </a:lnTo>
                <a:lnTo>
                  <a:pt x="785079" y="2536"/>
                </a:lnTo>
                <a:lnTo>
                  <a:pt x="793664" y="3488"/>
                </a:lnTo>
                <a:lnTo>
                  <a:pt x="801613" y="4756"/>
                </a:lnTo>
                <a:lnTo>
                  <a:pt x="809880" y="6658"/>
                </a:lnTo>
                <a:lnTo>
                  <a:pt x="818147" y="8560"/>
                </a:lnTo>
                <a:lnTo>
                  <a:pt x="826414" y="10462"/>
                </a:lnTo>
                <a:lnTo>
                  <a:pt x="834363" y="12365"/>
                </a:lnTo>
                <a:lnTo>
                  <a:pt x="842312" y="15218"/>
                </a:lnTo>
                <a:lnTo>
                  <a:pt x="850261" y="17437"/>
                </a:lnTo>
                <a:lnTo>
                  <a:pt x="858210" y="20608"/>
                </a:lnTo>
                <a:lnTo>
                  <a:pt x="866159" y="23461"/>
                </a:lnTo>
                <a:lnTo>
                  <a:pt x="873473" y="26314"/>
                </a:lnTo>
                <a:lnTo>
                  <a:pt x="881104" y="29802"/>
                </a:lnTo>
                <a:lnTo>
                  <a:pt x="888417" y="33289"/>
                </a:lnTo>
                <a:lnTo>
                  <a:pt x="895730" y="37094"/>
                </a:lnTo>
                <a:lnTo>
                  <a:pt x="902725" y="40581"/>
                </a:lnTo>
                <a:lnTo>
                  <a:pt x="909720" y="44703"/>
                </a:lnTo>
                <a:lnTo>
                  <a:pt x="923393" y="53263"/>
                </a:lnTo>
                <a:lnTo>
                  <a:pt x="936429" y="62140"/>
                </a:lnTo>
                <a:lnTo>
                  <a:pt x="949148" y="71968"/>
                </a:lnTo>
                <a:lnTo>
                  <a:pt x="961548" y="82113"/>
                </a:lnTo>
                <a:lnTo>
                  <a:pt x="972995" y="92892"/>
                </a:lnTo>
                <a:lnTo>
                  <a:pt x="983805" y="103989"/>
                </a:lnTo>
                <a:lnTo>
                  <a:pt x="994616" y="116036"/>
                </a:lnTo>
                <a:lnTo>
                  <a:pt x="1004155" y="128401"/>
                </a:lnTo>
                <a:lnTo>
                  <a:pt x="1013376" y="140765"/>
                </a:lnTo>
                <a:lnTo>
                  <a:pt x="1021961" y="154081"/>
                </a:lnTo>
                <a:lnTo>
                  <a:pt x="1030228" y="167396"/>
                </a:lnTo>
                <a:lnTo>
                  <a:pt x="1037541" y="181346"/>
                </a:lnTo>
                <a:lnTo>
                  <a:pt x="1043900" y="195613"/>
                </a:lnTo>
                <a:lnTo>
                  <a:pt x="1049942" y="210197"/>
                </a:lnTo>
                <a:lnTo>
                  <a:pt x="1055347" y="225097"/>
                </a:lnTo>
                <a:lnTo>
                  <a:pt x="1060116" y="239998"/>
                </a:lnTo>
                <a:lnTo>
                  <a:pt x="1063932" y="255850"/>
                </a:lnTo>
                <a:lnTo>
                  <a:pt x="1067111" y="271385"/>
                </a:lnTo>
                <a:lnTo>
                  <a:pt x="1069337" y="286920"/>
                </a:lnTo>
                <a:lnTo>
                  <a:pt x="1070927" y="302772"/>
                </a:lnTo>
                <a:lnTo>
                  <a:pt x="1071245" y="311015"/>
                </a:lnTo>
                <a:lnTo>
                  <a:pt x="1071563" y="318941"/>
                </a:lnTo>
                <a:lnTo>
                  <a:pt x="1071563" y="327184"/>
                </a:lnTo>
                <a:lnTo>
                  <a:pt x="1071563" y="335427"/>
                </a:lnTo>
                <a:lnTo>
                  <a:pt x="1071245" y="343353"/>
                </a:lnTo>
                <a:lnTo>
                  <a:pt x="1070609" y="351596"/>
                </a:lnTo>
                <a:lnTo>
                  <a:pt x="1069973" y="359839"/>
                </a:lnTo>
                <a:lnTo>
                  <a:pt x="1069019" y="368082"/>
                </a:lnTo>
                <a:lnTo>
                  <a:pt x="1068065" y="376325"/>
                </a:lnTo>
                <a:lnTo>
                  <a:pt x="1066794" y="384568"/>
                </a:lnTo>
                <a:lnTo>
                  <a:pt x="1064886" y="392811"/>
                </a:lnTo>
                <a:lnTo>
                  <a:pt x="1062978" y="401054"/>
                </a:lnTo>
                <a:lnTo>
                  <a:pt x="1061070" y="409297"/>
                </a:lnTo>
                <a:lnTo>
                  <a:pt x="1059163" y="417223"/>
                </a:lnTo>
                <a:lnTo>
                  <a:pt x="1056301" y="425148"/>
                </a:lnTo>
                <a:lnTo>
                  <a:pt x="1053757" y="433391"/>
                </a:lnTo>
                <a:lnTo>
                  <a:pt x="1050895" y="441000"/>
                </a:lnTo>
                <a:lnTo>
                  <a:pt x="1048034" y="448609"/>
                </a:lnTo>
                <a:lnTo>
                  <a:pt x="1045172" y="456218"/>
                </a:lnTo>
                <a:lnTo>
                  <a:pt x="1041675" y="463827"/>
                </a:lnTo>
                <a:lnTo>
                  <a:pt x="1038177" y="471119"/>
                </a:lnTo>
                <a:lnTo>
                  <a:pt x="1034361" y="478411"/>
                </a:lnTo>
                <a:lnTo>
                  <a:pt x="1030864" y="485386"/>
                </a:lnTo>
                <a:lnTo>
                  <a:pt x="1026730" y="492361"/>
                </a:lnTo>
                <a:lnTo>
                  <a:pt x="1018145" y="505993"/>
                </a:lnTo>
                <a:lnTo>
                  <a:pt x="1009242" y="519309"/>
                </a:lnTo>
                <a:lnTo>
                  <a:pt x="999386" y="531673"/>
                </a:lnTo>
                <a:lnTo>
                  <a:pt x="989211" y="543721"/>
                </a:lnTo>
                <a:lnTo>
                  <a:pt x="978082" y="555451"/>
                </a:lnTo>
                <a:lnTo>
                  <a:pt x="966953" y="566231"/>
                </a:lnTo>
                <a:lnTo>
                  <a:pt x="955189" y="577010"/>
                </a:lnTo>
                <a:lnTo>
                  <a:pt x="942788" y="586521"/>
                </a:lnTo>
                <a:lnTo>
                  <a:pt x="930388" y="595715"/>
                </a:lnTo>
                <a:lnTo>
                  <a:pt x="917033" y="604592"/>
                </a:lnTo>
                <a:lnTo>
                  <a:pt x="903361" y="612518"/>
                </a:lnTo>
                <a:lnTo>
                  <a:pt x="889689" y="619810"/>
                </a:lnTo>
                <a:lnTo>
                  <a:pt x="875380" y="626468"/>
                </a:lnTo>
                <a:lnTo>
                  <a:pt x="860754" y="632492"/>
                </a:lnTo>
                <a:lnTo>
                  <a:pt x="845810" y="637564"/>
                </a:lnTo>
                <a:lnTo>
                  <a:pt x="830548" y="642320"/>
                </a:lnTo>
                <a:lnTo>
                  <a:pt x="815285" y="645807"/>
                </a:lnTo>
                <a:lnTo>
                  <a:pt x="799387" y="649295"/>
                </a:lnTo>
                <a:lnTo>
                  <a:pt x="783807" y="651514"/>
                </a:lnTo>
                <a:lnTo>
                  <a:pt x="767591" y="652782"/>
                </a:lnTo>
                <a:lnTo>
                  <a:pt x="759642" y="653733"/>
                </a:lnTo>
                <a:lnTo>
                  <a:pt x="751693" y="654050"/>
                </a:lnTo>
                <a:lnTo>
                  <a:pt x="743426" y="654050"/>
                </a:lnTo>
                <a:lnTo>
                  <a:pt x="735159" y="654050"/>
                </a:lnTo>
                <a:lnTo>
                  <a:pt x="726892" y="653733"/>
                </a:lnTo>
                <a:lnTo>
                  <a:pt x="718943" y="652782"/>
                </a:lnTo>
                <a:lnTo>
                  <a:pt x="710676" y="652148"/>
                </a:lnTo>
                <a:lnTo>
                  <a:pt x="702409" y="651197"/>
                </a:lnTo>
                <a:lnTo>
                  <a:pt x="694460" y="650246"/>
                </a:lnTo>
                <a:lnTo>
                  <a:pt x="686193" y="648661"/>
                </a:lnTo>
                <a:lnTo>
                  <a:pt x="677608" y="647392"/>
                </a:lnTo>
                <a:lnTo>
                  <a:pt x="669341" y="645173"/>
                </a:lnTo>
                <a:lnTo>
                  <a:pt x="661074" y="643271"/>
                </a:lnTo>
                <a:lnTo>
                  <a:pt x="653125" y="641052"/>
                </a:lnTo>
                <a:lnTo>
                  <a:pt x="645176" y="638515"/>
                </a:lnTo>
                <a:lnTo>
                  <a:pt x="637227" y="635979"/>
                </a:lnTo>
                <a:lnTo>
                  <a:pt x="629596" y="633443"/>
                </a:lnTo>
                <a:lnTo>
                  <a:pt x="621647" y="630272"/>
                </a:lnTo>
                <a:lnTo>
                  <a:pt x="614334" y="627419"/>
                </a:lnTo>
                <a:lnTo>
                  <a:pt x="606385" y="623932"/>
                </a:lnTo>
                <a:lnTo>
                  <a:pt x="599071" y="620444"/>
                </a:lnTo>
                <a:lnTo>
                  <a:pt x="591758" y="616640"/>
                </a:lnTo>
                <a:lnTo>
                  <a:pt x="584763" y="613152"/>
                </a:lnTo>
                <a:lnTo>
                  <a:pt x="577768" y="609031"/>
                </a:lnTo>
                <a:lnTo>
                  <a:pt x="564414" y="600471"/>
                </a:lnTo>
                <a:lnTo>
                  <a:pt x="551059" y="591594"/>
                </a:lnTo>
                <a:lnTo>
                  <a:pt x="538341" y="581765"/>
                </a:lnTo>
                <a:lnTo>
                  <a:pt x="525940" y="571620"/>
                </a:lnTo>
                <a:lnTo>
                  <a:pt x="514811" y="560524"/>
                </a:lnTo>
                <a:lnTo>
                  <a:pt x="503683" y="549428"/>
                </a:lnTo>
                <a:lnTo>
                  <a:pt x="493190" y="537697"/>
                </a:lnTo>
                <a:lnTo>
                  <a:pt x="483015" y="525650"/>
                </a:lnTo>
                <a:lnTo>
                  <a:pt x="474112" y="512968"/>
                </a:lnTo>
                <a:lnTo>
                  <a:pt x="465527" y="499652"/>
                </a:lnTo>
                <a:lnTo>
                  <a:pt x="457578" y="486020"/>
                </a:lnTo>
                <a:lnTo>
                  <a:pt x="450265" y="472070"/>
                </a:lnTo>
                <a:lnTo>
                  <a:pt x="443588" y="458120"/>
                </a:lnTo>
                <a:lnTo>
                  <a:pt x="437547" y="443537"/>
                </a:lnTo>
                <a:lnTo>
                  <a:pt x="432141" y="428636"/>
                </a:lnTo>
                <a:lnTo>
                  <a:pt x="427372" y="413418"/>
                </a:lnTo>
                <a:lnTo>
                  <a:pt x="423556" y="398200"/>
                </a:lnTo>
                <a:lnTo>
                  <a:pt x="420695" y="382348"/>
                </a:lnTo>
                <a:lnTo>
                  <a:pt x="418151" y="366496"/>
                </a:lnTo>
                <a:lnTo>
                  <a:pt x="416561" y="350644"/>
                </a:lnTo>
                <a:lnTo>
                  <a:pt x="416243" y="342719"/>
                </a:lnTo>
                <a:lnTo>
                  <a:pt x="415925" y="334793"/>
                </a:lnTo>
                <a:lnTo>
                  <a:pt x="415925" y="326550"/>
                </a:lnTo>
                <a:lnTo>
                  <a:pt x="415925" y="318307"/>
                </a:lnTo>
                <a:lnTo>
                  <a:pt x="416243" y="310064"/>
                </a:lnTo>
                <a:lnTo>
                  <a:pt x="416879" y="302138"/>
                </a:lnTo>
                <a:lnTo>
                  <a:pt x="417515" y="293895"/>
                </a:lnTo>
                <a:lnTo>
                  <a:pt x="418469" y="285652"/>
                </a:lnTo>
                <a:lnTo>
                  <a:pt x="419423" y="277409"/>
                </a:lnTo>
                <a:lnTo>
                  <a:pt x="421013" y="269166"/>
                </a:lnTo>
                <a:lnTo>
                  <a:pt x="422602" y="260923"/>
                </a:lnTo>
                <a:lnTo>
                  <a:pt x="424510" y="252680"/>
                </a:lnTo>
                <a:lnTo>
                  <a:pt x="426418" y="244437"/>
                </a:lnTo>
                <a:lnTo>
                  <a:pt x="428644" y="236511"/>
                </a:lnTo>
                <a:lnTo>
                  <a:pt x="431187" y="228585"/>
                </a:lnTo>
                <a:lnTo>
                  <a:pt x="433413" y="220659"/>
                </a:lnTo>
                <a:lnTo>
                  <a:pt x="436593" y="212733"/>
                </a:lnTo>
                <a:lnTo>
                  <a:pt x="439454" y="204807"/>
                </a:lnTo>
                <a:lnTo>
                  <a:pt x="442634" y="197198"/>
                </a:lnTo>
                <a:lnTo>
                  <a:pt x="445814" y="189906"/>
                </a:lnTo>
                <a:lnTo>
                  <a:pt x="449629" y="182614"/>
                </a:lnTo>
                <a:lnTo>
                  <a:pt x="453127" y="175322"/>
                </a:lnTo>
                <a:lnTo>
                  <a:pt x="456942" y="168347"/>
                </a:lnTo>
                <a:lnTo>
                  <a:pt x="460758" y="161056"/>
                </a:lnTo>
                <a:lnTo>
                  <a:pt x="469343" y="147423"/>
                </a:lnTo>
                <a:lnTo>
                  <a:pt x="478564" y="134741"/>
                </a:lnTo>
                <a:lnTo>
                  <a:pt x="488103" y="122060"/>
                </a:lnTo>
                <a:lnTo>
                  <a:pt x="498277" y="109695"/>
                </a:lnTo>
                <a:lnTo>
                  <a:pt x="509406" y="97965"/>
                </a:lnTo>
                <a:lnTo>
                  <a:pt x="520535" y="87186"/>
                </a:lnTo>
                <a:lnTo>
                  <a:pt x="532299" y="76723"/>
                </a:lnTo>
                <a:lnTo>
                  <a:pt x="544700" y="66895"/>
                </a:lnTo>
                <a:lnTo>
                  <a:pt x="557418" y="58018"/>
                </a:lnTo>
                <a:lnTo>
                  <a:pt x="570455" y="49458"/>
                </a:lnTo>
                <a:lnTo>
                  <a:pt x="584127" y="41215"/>
                </a:lnTo>
                <a:lnTo>
                  <a:pt x="597800" y="33923"/>
                </a:lnTo>
                <a:lnTo>
                  <a:pt x="612108" y="26948"/>
                </a:lnTo>
                <a:lnTo>
                  <a:pt x="626734" y="21242"/>
                </a:lnTo>
                <a:lnTo>
                  <a:pt x="641678" y="16169"/>
                </a:lnTo>
                <a:lnTo>
                  <a:pt x="657259" y="11414"/>
                </a:lnTo>
                <a:lnTo>
                  <a:pt x="672521" y="7609"/>
                </a:lnTo>
                <a:lnTo>
                  <a:pt x="688101" y="4439"/>
                </a:lnTo>
                <a:lnTo>
                  <a:pt x="703681" y="2219"/>
                </a:lnTo>
                <a:lnTo>
                  <a:pt x="719897" y="634"/>
                </a:lnTo>
                <a:lnTo>
                  <a:pt x="727846" y="317"/>
                </a:lnTo>
                <a:lnTo>
                  <a:pt x="736113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6" name="KSO_Shape"/>
          <p:cNvSpPr>
            <a:spLocks/>
          </p:cNvSpPr>
          <p:nvPr/>
        </p:nvSpPr>
        <p:spPr bwMode="auto">
          <a:xfrm flipH="1">
            <a:off x="2429474" y="1637953"/>
            <a:ext cx="800100" cy="1905000"/>
          </a:xfrm>
          <a:custGeom>
            <a:avLst/>
            <a:gdLst/>
            <a:ahLst/>
            <a:cxnLst/>
            <a:rect l="0" t="0" r="r" b="b"/>
            <a:pathLst>
              <a:path w="1390650" h="3306762">
                <a:moveTo>
                  <a:pt x="661988" y="3024187"/>
                </a:moveTo>
                <a:lnTo>
                  <a:pt x="661988" y="3126740"/>
                </a:lnTo>
                <a:lnTo>
                  <a:pt x="661670" y="3135947"/>
                </a:lnTo>
                <a:lnTo>
                  <a:pt x="661034" y="3144837"/>
                </a:lnTo>
                <a:lnTo>
                  <a:pt x="659761" y="3154045"/>
                </a:lnTo>
                <a:lnTo>
                  <a:pt x="658489" y="3162935"/>
                </a:lnTo>
                <a:lnTo>
                  <a:pt x="656580" y="3171507"/>
                </a:lnTo>
                <a:lnTo>
                  <a:pt x="653717" y="3180080"/>
                </a:lnTo>
                <a:lnTo>
                  <a:pt x="651172" y="3188335"/>
                </a:lnTo>
                <a:lnTo>
                  <a:pt x="647672" y="3196907"/>
                </a:lnTo>
                <a:lnTo>
                  <a:pt x="644173" y="3204845"/>
                </a:lnTo>
                <a:lnTo>
                  <a:pt x="640037" y="3212465"/>
                </a:lnTo>
                <a:lnTo>
                  <a:pt x="635901" y="3220085"/>
                </a:lnTo>
                <a:lnTo>
                  <a:pt x="631129" y="3227387"/>
                </a:lnTo>
                <a:lnTo>
                  <a:pt x="626039" y="3234372"/>
                </a:lnTo>
                <a:lnTo>
                  <a:pt x="620949" y="3241357"/>
                </a:lnTo>
                <a:lnTo>
                  <a:pt x="615222" y="3247707"/>
                </a:lnTo>
                <a:lnTo>
                  <a:pt x="609178" y="3254057"/>
                </a:lnTo>
                <a:lnTo>
                  <a:pt x="602815" y="3259772"/>
                </a:lnTo>
                <a:lnTo>
                  <a:pt x="596452" y="3265487"/>
                </a:lnTo>
                <a:lnTo>
                  <a:pt x="589453" y="3270885"/>
                </a:lnTo>
                <a:lnTo>
                  <a:pt x="582454" y="3275965"/>
                </a:lnTo>
                <a:lnTo>
                  <a:pt x="575137" y="3280410"/>
                </a:lnTo>
                <a:lnTo>
                  <a:pt x="567502" y="3284855"/>
                </a:lnTo>
                <a:lnTo>
                  <a:pt x="559866" y="3288665"/>
                </a:lnTo>
                <a:lnTo>
                  <a:pt x="551913" y="3292475"/>
                </a:lnTo>
                <a:lnTo>
                  <a:pt x="543641" y="3295650"/>
                </a:lnTo>
                <a:lnTo>
                  <a:pt x="535370" y="3298507"/>
                </a:lnTo>
                <a:lnTo>
                  <a:pt x="526780" y="3301047"/>
                </a:lnTo>
                <a:lnTo>
                  <a:pt x="517872" y="3302952"/>
                </a:lnTo>
                <a:lnTo>
                  <a:pt x="509283" y="3304540"/>
                </a:lnTo>
                <a:lnTo>
                  <a:pt x="500057" y="3305810"/>
                </a:lnTo>
                <a:lnTo>
                  <a:pt x="491149" y="3306445"/>
                </a:lnTo>
                <a:lnTo>
                  <a:pt x="481605" y="3306762"/>
                </a:lnTo>
                <a:lnTo>
                  <a:pt x="471425" y="3306445"/>
                </a:lnTo>
                <a:lnTo>
                  <a:pt x="461244" y="3305492"/>
                </a:lnTo>
                <a:lnTo>
                  <a:pt x="451382" y="3304222"/>
                </a:lnTo>
                <a:lnTo>
                  <a:pt x="441838" y="3302000"/>
                </a:lnTo>
                <a:lnTo>
                  <a:pt x="431976" y="3299777"/>
                </a:lnTo>
                <a:lnTo>
                  <a:pt x="422750" y="3296920"/>
                </a:lnTo>
                <a:lnTo>
                  <a:pt x="413842" y="3293427"/>
                </a:lnTo>
                <a:lnTo>
                  <a:pt x="404934" y="3289617"/>
                </a:lnTo>
                <a:lnTo>
                  <a:pt x="396026" y="3285172"/>
                </a:lnTo>
                <a:lnTo>
                  <a:pt x="387755" y="3280092"/>
                </a:lnTo>
                <a:lnTo>
                  <a:pt x="379801" y="3275330"/>
                </a:lnTo>
                <a:lnTo>
                  <a:pt x="372166" y="3269615"/>
                </a:lnTo>
                <a:lnTo>
                  <a:pt x="364531" y="3263582"/>
                </a:lnTo>
                <a:lnTo>
                  <a:pt x="357532" y="3256915"/>
                </a:lnTo>
                <a:lnTo>
                  <a:pt x="350851" y="3250247"/>
                </a:lnTo>
                <a:lnTo>
                  <a:pt x="344488" y="3243262"/>
                </a:lnTo>
                <a:lnTo>
                  <a:pt x="353396" y="3239770"/>
                </a:lnTo>
                <a:lnTo>
                  <a:pt x="362622" y="3235960"/>
                </a:lnTo>
                <a:lnTo>
                  <a:pt x="371530" y="3232150"/>
                </a:lnTo>
                <a:lnTo>
                  <a:pt x="380119" y="3227387"/>
                </a:lnTo>
                <a:lnTo>
                  <a:pt x="400480" y="3215957"/>
                </a:lnTo>
                <a:lnTo>
                  <a:pt x="420841" y="3204210"/>
                </a:lnTo>
                <a:lnTo>
                  <a:pt x="440565" y="3192462"/>
                </a:lnTo>
                <a:lnTo>
                  <a:pt x="459653" y="3180080"/>
                </a:lnTo>
                <a:lnTo>
                  <a:pt x="478742" y="3168332"/>
                </a:lnTo>
                <a:lnTo>
                  <a:pt x="496875" y="3155632"/>
                </a:lnTo>
                <a:lnTo>
                  <a:pt x="515327" y="3143250"/>
                </a:lnTo>
                <a:lnTo>
                  <a:pt x="532825" y="3130232"/>
                </a:lnTo>
                <a:lnTo>
                  <a:pt x="550322" y="3117532"/>
                </a:lnTo>
                <a:lnTo>
                  <a:pt x="567184" y="3104832"/>
                </a:lnTo>
                <a:lnTo>
                  <a:pt x="584363" y="3091497"/>
                </a:lnTo>
                <a:lnTo>
                  <a:pt x="600270" y="3078480"/>
                </a:lnTo>
                <a:lnTo>
                  <a:pt x="616177" y="3065145"/>
                </a:lnTo>
                <a:lnTo>
                  <a:pt x="631765" y="3051492"/>
                </a:lnTo>
                <a:lnTo>
                  <a:pt x="647036" y="3037840"/>
                </a:lnTo>
                <a:lnTo>
                  <a:pt x="661988" y="3024187"/>
                </a:lnTo>
                <a:close/>
                <a:moveTo>
                  <a:pt x="407353" y="752475"/>
                </a:moveTo>
                <a:lnTo>
                  <a:pt x="414338" y="752475"/>
                </a:lnTo>
                <a:lnTo>
                  <a:pt x="976630" y="752475"/>
                </a:lnTo>
                <a:lnTo>
                  <a:pt x="983298" y="752475"/>
                </a:lnTo>
                <a:lnTo>
                  <a:pt x="990283" y="753110"/>
                </a:lnTo>
                <a:lnTo>
                  <a:pt x="996950" y="754062"/>
                </a:lnTo>
                <a:lnTo>
                  <a:pt x="1003300" y="755966"/>
                </a:lnTo>
                <a:lnTo>
                  <a:pt x="1009015" y="755966"/>
                </a:lnTo>
                <a:lnTo>
                  <a:pt x="1017905" y="756601"/>
                </a:lnTo>
                <a:lnTo>
                  <a:pt x="1029970" y="757553"/>
                </a:lnTo>
                <a:lnTo>
                  <a:pt x="1044893" y="759458"/>
                </a:lnTo>
                <a:lnTo>
                  <a:pt x="1053465" y="760728"/>
                </a:lnTo>
                <a:lnTo>
                  <a:pt x="1062355" y="762315"/>
                </a:lnTo>
                <a:lnTo>
                  <a:pt x="1072198" y="764219"/>
                </a:lnTo>
                <a:lnTo>
                  <a:pt x="1082040" y="766441"/>
                </a:lnTo>
                <a:lnTo>
                  <a:pt x="1093153" y="769298"/>
                </a:lnTo>
                <a:lnTo>
                  <a:pt x="1103948" y="772472"/>
                </a:lnTo>
                <a:lnTo>
                  <a:pt x="1115695" y="776281"/>
                </a:lnTo>
                <a:lnTo>
                  <a:pt x="1127443" y="780090"/>
                </a:lnTo>
                <a:lnTo>
                  <a:pt x="1140143" y="784851"/>
                </a:lnTo>
                <a:lnTo>
                  <a:pt x="1152843" y="790248"/>
                </a:lnTo>
                <a:lnTo>
                  <a:pt x="1166178" y="795961"/>
                </a:lnTo>
                <a:lnTo>
                  <a:pt x="1179830" y="802944"/>
                </a:lnTo>
                <a:lnTo>
                  <a:pt x="1193483" y="810245"/>
                </a:lnTo>
                <a:lnTo>
                  <a:pt x="1207135" y="819133"/>
                </a:lnTo>
                <a:lnTo>
                  <a:pt x="1220470" y="828020"/>
                </a:lnTo>
                <a:lnTo>
                  <a:pt x="1234123" y="837860"/>
                </a:lnTo>
                <a:lnTo>
                  <a:pt x="1241108" y="843256"/>
                </a:lnTo>
                <a:lnTo>
                  <a:pt x="1247775" y="848970"/>
                </a:lnTo>
                <a:lnTo>
                  <a:pt x="1254443" y="854684"/>
                </a:lnTo>
                <a:lnTo>
                  <a:pt x="1261110" y="860397"/>
                </a:lnTo>
                <a:lnTo>
                  <a:pt x="1267778" y="866745"/>
                </a:lnTo>
                <a:lnTo>
                  <a:pt x="1274445" y="873411"/>
                </a:lnTo>
                <a:lnTo>
                  <a:pt x="1280795" y="880077"/>
                </a:lnTo>
                <a:lnTo>
                  <a:pt x="1287145" y="887060"/>
                </a:lnTo>
                <a:lnTo>
                  <a:pt x="1293495" y="894361"/>
                </a:lnTo>
                <a:lnTo>
                  <a:pt x="1299210" y="901661"/>
                </a:lnTo>
                <a:lnTo>
                  <a:pt x="1305243" y="909279"/>
                </a:lnTo>
                <a:lnTo>
                  <a:pt x="1311275" y="917215"/>
                </a:lnTo>
                <a:lnTo>
                  <a:pt x="1316990" y="925785"/>
                </a:lnTo>
                <a:lnTo>
                  <a:pt x="1322705" y="934356"/>
                </a:lnTo>
                <a:lnTo>
                  <a:pt x="1327785" y="942926"/>
                </a:lnTo>
                <a:lnTo>
                  <a:pt x="1333183" y="951814"/>
                </a:lnTo>
                <a:lnTo>
                  <a:pt x="1339850" y="964510"/>
                </a:lnTo>
                <a:lnTo>
                  <a:pt x="1346200" y="977207"/>
                </a:lnTo>
                <a:lnTo>
                  <a:pt x="1352233" y="990221"/>
                </a:lnTo>
                <a:lnTo>
                  <a:pt x="1357948" y="1003870"/>
                </a:lnTo>
                <a:lnTo>
                  <a:pt x="1362710" y="1017519"/>
                </a:lnTo>
                <a:lnTo>
                  <a:pt x="1367473" y="1031803"/>
                </a:lnTo>
                <a:lnTo>
                  <a:pt x="1371918" y="1046722"/>
                </a:lnTo>
                <a:lnTo>
                  <a:pt x="1375728" y="1061640"/>
                </a:lnTo>
                <a:lnTo>
                  <a:pt x="1379538" y="1077194"/>
                </a:lnTo>
                <a:lnTo>
                  <a:pt x="1382395" y="1092747"/>
                </a:lnTo>
                <a:lnTo>
                  <a:pt x="1384935" y="1108936"/>
                </a:lnTo>
                <a:lnTo>
                  <a:pt x="1387158" y="1125759"/>
                </a:lnTo>
                <a:lnTo>
                  <a:pt x="1388745" y="1142265"/>
                </a:lnTo>
                <a:lnTo>
                  <a:pt x="1390015" y="1159405"/>
                </a:lnTo>
                <a:lnTo>
                  <a:pt x="1390650" y="1177181"/>
                </a:lnTo>
                <a:lnTo>
                  <a:pt x="1390650" y="1194956"/>
                </a:lnTo>
                <a:lnTo>
                  <a:pt x="1390650" y="1211462"/>
                </a:lnTo>
                <a:lnTo>
                  <a:pt x="1390015" y="1227650"/>
                </a:lnTo>
                <a:lnTo>
                  <a:pt x="1389063" y="1244156"/>
                </a:lnTo>
                <a:lnTo>
                  <a:pt x="1387793" y="1261297"/>
                </a:lnTo>
                <a:lnTo>
                  <a:pt x="1386205" y="1278437"/>
                </a:lnTo>
                <a:lnTo>
                  <a:pt x="1383983" y="1296213"/>
                </a:lnTo>
                <a:lnTo>
                  <a:pt x="1381443" y="1313988"/>
                </a:lnTo>
                <a:lnTo>
                  <a:pt x="1378903" y="1332081"/>
                </a:lnTo>
                <a:lnTo>
                  <a:pt x="1375410" y="1350491"/>
                </a:lnTo>
                <a:lnTo>
                  <a:pt x="1371918" y="1369536"/>
                </a:lnTo>
                <a:lnTo>
                  <a:pt x="1367473" y="1388899"/>
                </a:lnTo>
                <a:lnTo>
                  <a:pt x="1363028" y="1407944"/>
                </a:lnTo>
                <a:lnTo>
                  <a:pt x="1358265" y="1427941"/>
                </a:lnTo>
                <a:lnTo>
                  <a:pt x="1352868" y="1448256"/>
                </a:lnTo>
                <a:lnTo>
                  <a:pt x="1346835" y="1469206"/>
                </a:lnTo>
                <a:lnTo>
                  <a:pt x="1340485" y="1490155"/>
                </a:lnTo>
                <a:lnTo>
                  <a:pt x="1333818" y="1511422"/>
                </a:lnTo>
                <a:lnTo>
                  <a:pt x="1326833" y="1533324"/>
                </a:lnTo>
                <a:lnTo>
                  <a:pt x="1319213" y="1555544"/>
                </a:lnTo>
                <a:lnTo>
                  <a:pt x="1310958" y="1578080"/>
                </a:lnTo>
                <a:lnTo>
                  <a:pt x="1302385" y="1600934"/>
                </a:lnTo>
                <a:lnTo>
                  <a:pt x="1293495" y="1624423"/>
                </a:lnTo>
                <a:lnTo>
                  <a:pt x="1283653" y="1648230"/>
                </a:lnTo>
                <a:lnTo>
                  <a:pt x="1273810" y="1672354"/>
                </a:lnTo>
                <a:lnTo>
                  <a:pt x="1263015" y="1697112"/>
                </a:lnTo>
                <a:lnTo>
                  <a:pt x="1252220" y="1722188"/>
                </a:lnTo>
                <a:lnTo>
                  <a:pt x="1240473" y="1747899"/>
                </a:lnTo>
                <a:lnTo>
                  <a:pt x="1228408" y="1773928"/>
                </a:lnTo>
                <a:lnTo>
                  <a:pt x="1215708" y="1800273"/>
                </a:lnTo>
                <a:lnTo>
                  <a:pt x="1202373" y="1827254"/>
                </a:lnTo>
                <a:lnTo>
                  <a:pt x="1188720" y="1854869"/>
                </a:lnTo>
                <a:lnTo>
                  <a:pt x="1174433" y="1882802"/>
                </a:lnTo>
                <a:lnTo>
                  <a:pt x="1169988" y="1890420"/>
                </a:lnTo>
                <a:lnTo>
                  <a:pt x="1165225" y="1897721"/>
                </a:lnTo>
                <a:lnTo>
                  <a:pt x="1159510" y="1904704"/>
                </a:lnTo>
                <a:lnTo>
                  <a:pt x="1153795" y="1911052"/>
                </a:lnTo>
                <a:lnTo>
                  <a:pt x="1147445" y="1916766"/>
                </a:lnTo>
                <a:lnTo>
                  <a:pt x="1140778" y="1922162"/>
                </a:lnTo>
                <a:lnTo>
                  <a:pt x="1133793" y="1926923"/>
                </a:lnTo>
                <a:lnTo>
                  <a:pt x="1126490" y="1931367"/>
                </a:lnTo>
                <a:lnTo>
                  <a:pt x="1126808" y="1909783"/>
                </a:lnTo>
                <a:lnTo>
                  <a:pt x="1127125" y="1888516"/>
                </a:lnTo>
                <a:lnTo>
                  <a:pt x="1126808" y="1864074"/>
                </a:lnTo>
                <a:lnTo>
                  <a:pt x="1126490" y="1840268"/>
                </a:lnTo>
                <a:lnTo>
                  <a:pt x="1125855" y="1816779"/>
                </a:lnTo>
                <a:lnTo>
                  <a:pt x="1124903" y="1792973"/>
                </a:lnTo>
                <a:lnTo>
                  <a:pt x="1123633" y="1769801"/>
                </a:lnTo>
                <a:lnTo>
                  <a:pt x="1122363" y="1746630"/>
                </a:lnTo>
                <a:lnTo>
                  <a:pt x="1120140" y="1723775"/>
                </a:lnTo>
                <a:lnTo>
                  <a:pt x="1118235" y="1700921"/>
                </a:lnTo>
                <a:lnTo>
                  <a:pt x="1118235" y="1420958"/>
                </a:lnTo>
                <a:lnTo>
                  <a:pt x="1123315" y="1403183"/>
                </a:lnTo>
                <a:lnTo>
                  <a:pt x="1128395" y="1386042"/>
                </a:lnTo>
                <a:lnTo>
                  <a:pt x="1132523" y="1369536"/>
                </a:lnTo>
                <a:lnTo>
                  <a:pt x="1136650" y="1353348"/>
                </a:lnTo>
                <a:lnTo>
                  <a:pt x="1140143" y="1337160"/>
                </a:lnTo>
                <a:lnTo>
                  <a:pt x="1143635" y="1322241"/>
                </a:lnTo>
                <a:lnTo>
                  <a:pt x="1146493" y="1307322"/>
                </a:lnTo>
                <a:lnTo>
                  <a:pt x="1149350" y="1293038"/>
                </a:lnTo>
                <a:lnTo>
                  <a:pt x="1151255" y="1279072"/>
                </a:lnTo>
                <a:lnTo>
                  <a:pt x="1153160" y="1265740"/>
                </a:lnTo>
                <a:lnTo>
                  <a:pt x="1154748" y="1253044"/>
                </a:lnTo>
                <a:lnTo>
                  <a:pt x="1155700" y="1240664"/>
                </a:lnTo>
                <a:lnTo>
                  <a:pt x="1156970" y="1228603"/>
                </a:lnTo>
                <a:lnTo>
                  <a:pt x="1157605" y="1216858"/>
                </a:lnTo>
                <a:lnTo>
                  <a:pt x="1157923" y="1205748"/>
                </a:lnTo>
                <a:lnTo>
                  <a:pt x="1157923" y="1194956"/>
                </a:lnTo>
                <a:lnTo>
                  <a:pt x="1157923" y="1184164"/>
                </a:lnTo>
                <a:lnTo>
                  <a:pt x="1157605" y="1173689"/>
                </a:lnTo>
                <a:lnTo>
                  <a:pt x="1156970" y="1163532"/>
                </a:lnTo>
                <a:lnTo>
                  <a:pt x="1155700" y="1154327"/>
                </a:lnTo>
                <a:lnTo>
                  <a:pt x="1154748" y="1144804"/>
                </a:lnTo>
                <a:lnTo>
                  <a:pt x="1153478" y="1136234"/>
                </a:lnTo>
                <a:lnTo>
                  <a:pt x="1152208" y="1128298"/>
                </a:lnTo>
                <a:lnTo>
                  <a:pt x="1150620" y="1120363"/>
                </a:lnTo>
                <a:lnTo>
                  <a:pt x="1148398" y="1113062"/>
                </a:lnTo>
                <a:lnTo>
                  <a:pt x="1146810" y="1106079"/>
                </a:lnTo>
                <a:lnTo>
                  <a:pt x="1144905" y="1099413"/>
                </a:lnTo>
                <a:lnTo>
                  <a:pt x="1142683" y="1093065"/>
                </a:lnTo>
                <a:lnTo>
                  <a:pt x="1140143" y="1087034"/>
                </a:lnTo>
                <a:lnTo>
                  <a:pt x="1137920" y="1081638"/>
                </a:lnTo>
                <a:lnTo>
                  <a:pt x="1133158" y="1071480"/>
                </a:lnTo>
                <a:lnTo>
                  <a:pt x="1128395" y="1062910"/>
                </a:lnTo>
                <a:lnTo>
                  <a:pt x="1123315" y="1054975"/>
                </a:lnTo>
                <a:lnTo>
                  <a:pt x="1117918" y="1047991"/>
                </a:lnTo>
                <a:lnTo>
                  <a:pt x="1112520" y="1041326"/>
                </a:lnTo>
                <a:lnTo>
                  <a:pt x="1107123" y="1035295"/>
                </a:lnTo>
                <a:lnTo>
                  <a:pt x="1101090" y="1029899"/>
                </a:lnTo>
                <a:lnTo>
                  <a:pt x="1095375" y="1025137"/>
                </a:lnTo>
                <a:lnTo>
                  <a:pt x="1089025" y="1020376"/>
                </a:lnTo>
                <a:lnTo>
                  <a:pt x="1089025" y="1268280"/>
                </a:lnTo>
                <a:lnTo>
                  <a:pt x="1089025" y="1506344"/>
                </a:lnTo>
                <a:lnTo>
                  <a:pt x="1089025" y="1702508"/>
                </a:lnTo>
                <a:lnTo>
                  <a:pt x="1090613" y="1720919"/>
                </a:lnTo>
                <a:lnTo>
                  <a:pt x="1092518" y="1740916"/>
                </a:lnTo>
                <a:lnTo>
                  <a:pt x="1094105" y="1762183"/>
                </a:lnTo>
                <a:lnTo>
                  <a:pt x="1095375" y="1785037"/>
                </a:lnTo>
                <a:lnTo>
                  <a:pt x="1096328" y="1809161"/>
                </a:lnTo>
                <a:lnTo>
                  <a:pt x="1097280" y="1834237"/>
                </a:lnTo>
                <a:lnTo>
                  <a:pt x="1097915" y="1860583"/>
                </a:lnTo>
                <a:lnTo>
                  <a:pt x="1097915" y="1888198"/>
                </a:lnTo>
                <a:lnTo>
                  <a:pt x="1097915" y="1915179"/>
                </a:lnTo>
                <a:lnTo>
                  <a:pt x="1097280" y="1942159"/>
                </a:lnTo>
                <a:lnTo>
                  <a:pt x="1096010" y="1973901"/>
                </a:lnTo>
                <a:lnTo>
                  <a:pt x="1094423" y="2005643"/>
                </a:lnTo>
                <a:lnTo>
                  <a:pt x="1091565" y="2038655"/>
                </a:lnTo>
                <a:lnTo>
                  <a:pt x="1088708" y="2071984"/>
                </a:lnTo>
                <a:lnTo>
                  <a:pt x="1084898" y="2105947"/>
                </a:lnTo>
                <a:lnTo>
                  <a:pt x="1080135" y="2140863"/>
                </a:lnTo>
                <a:lnTo>
                  <a:pt x="1076960" y="2158639"/>
                </a:lnTo>
                <a:lnTo>
                  <a:pt x="1074103" y="2176097"/>
                </a:lnTo>
                <a:lnTo>
                  <a:pt x="1071245" y="2194507"/>
                </a:lnTo>
                <a:lnTo>
                  <a:pt x="1067435" y="2212283"/>
                </a:lnTo>
                <a:lnTo>
                  <a:pt x="1063943" y="2231010"/>
                </a:lnTo>
                <a:lnTo>
                  <a:pt x="1059815" y="2249103"/>
                </a:lnTo>
                <a:lnTo>
                  <a:pt x="1055370" y="2267831"/>
                </a:lnTo>
                <a:lnTo>
                  <a:pt x="1051243" y="2286876"/>
                </a:lnTo>
                <a:lnTo>
                  <a:pt x="1046163" y="2305604"/>
                </a:lnTo>
                <a:lnTo>
                  <a:pt x="1041083" y="2324966"/>
                </a:lnTo>
                <a:lnTo>
                  <a:pt x="1035685" y="2344329"/>
                </a:lnTo>
                <a:lnTo>
                  <a:pt x="1029970" y="2364009"/>
                </a:lnTo>
                <a:lnTo>
                  <a:pt x="1023938" y="2383371"/>
                </a:lnTo>
                <a:lnTo>
                  <a:pt x="1017588" y="2403368"/>
                </a:lnTo>
                <a:lnTo>
                  <a:pt x="1010603" y="2423683"/>
                </a:lnTo>
                <a:lnTo>
                  <a:pt x="1003618" y="2443681"/>
                </a:lnTo>
                <a:lnTo>
                  <a:pt x="996315" y="2464313"/>
                </a:lnTo>
                <a:lnTo>
                  <a:pt x="988378" y="2484945"/>
                </a:lnTo>
                <a:lnTo>
                  <a:pt x="980440" y="2505260"/>
                </a:lnTo>
                <a:lnTo>
                  <a:pt x="971868" y="2526209"/>
                </a:lnTo>
                <a:lnTo>
                  <a:pt x="959168" y="2556047"/>
                </a:lnTo>
                <a:lnTo>
                  <a:pt x="945833" y="2585567"/>
                </a:lnTo>
                <a:lnTo>
                  <a:pt x="931545" y="2615087"/>
                </a:lnTo>
                <a:lnTo>
                  <a:pt x="923925" y="2629688"/>
                </a:lnTo>
                <a:lnTo>
                  <a:pt x="916305" y="2644607"/>
                </a:lnTo>
                <a:lnTo>
                  <a:pt x="908685" y="2659208"/>
                </a:lnTo>
                <a:lnTo>
                  <a:pt x="900430" y="2673809"/>
                </a:lnTo>
                <a:lnTo>
                  <a:pt x="892175" y="2688728"/>
                </a:lnTo>
                <a:lnTo>
                  <a:pt x="883285" y="2703329"/>
                </a:lnTo>
                <a:lnTo>
                  <a:pt x="874713" y="2717930"/>
                </a:lnTo>
                <a:lnTo>
                  <a:pt x="865505" y="2732531"/>
                </a:lnTo>
                <a:lnTo>
                  <a:pt x="856298" y="2747133"/>
                </a:lnTo>
                <a:lnTo>
                  <a:pt x="846773" y="2761417"/>
                </a:lnTo>
                <a:lnTo>
                  <a:pt x="836930" y="2776018"/>
                </a:lnTo>
                <a:lnTo>
                  <a:pt x="826770" y="2790302"/>
                </a:lnTo>
                <a:lnTo>
                  <a:pt x="816928" y="2804585"/>
                </a:lnTo>
                <a:lnTo>
                  <a:pt x="806450" y="2818869"/>
                </a:lnTo>
                <a:lnTo>
                  <a:pt x="795655" y="2833471"/>
                </a:lnTo>
                <a:lnTo>
                  <a:pt x="784860" y="2847754"/>
                </a:lnTo>
                <a:lnTo>
                  <a:pt x="773748" y="2861403"/>
                </a:lnTo>
                <a:lnTo>
                  <a:pt x="762000" y="2875370"/>
                </a:lnTo>
                <a:lnTo>
                  <a:pt x="750570" y="2889336"/>
                </a:lnTo>
                <a:lnTo>
                  <a:pt x="738505" y="2903303"/>
                </a:lnTo>
                <a:lnTo>
                  <a:pt x="726123" y="2916952"/>
                </a:lnTo>
                <a:lnTo>
                  <a:pt x="714058" y="2930601"/>
                </a:lnTo>
                <a:lnTo>
                  <a:pt x="701358" y="2944250"/>
                </a:lnTo>
                <a:lnTo>
                  <a:pt x="688340" y="2957581"/>
                </a:lnTo>
                <a:lnTo>
                  <a:pt x="675005" y="2970913"/>
                </a:lnTo>
                <a:lnTo>
                  <a:pt x="661670" y="2984244"/>
                </a:lnTo>
                <a:lnTo>
                  <a:pt x="645795" y="2999163"/>
                </a:lnTo>
                <a:lnTo>
                  <a:pt x="629920" y="3014082"/>
                </a:lnTo>
                <a:lnTo>
                  <a:pt x="613410" y="3028683"/>
                </a:lnTo>
                <a:lnTo>
                  <a:pt x="596583" y="3043284"/>
                </a:lnTo>
                <a:lnTo>
                  <a:pt x="579438" y="3057568"/>
                </a:lnTo>
                <a:lnTo>
                  <a:pt x="561658" y="3071852"/>
                </a:lnTo>
                <a:lnTo>
                  <a:pt x="543878" y="3085819"/>
                </a:lnTo>
                <a:lnTo>
                  <a:pt x="525463" y="3099468"/>
                </a:lnTo>
                <a:lnTo>
                  <a:pt x="507048" y="3113117"/>
                </a:lnTo>
                <a:lnTo>
                  <a:pt x="487998" y="3126448"/>
                </a:lnTo>
                <a:lnTo>
                  <a:pt x="468630" y="3139780"/>
                </a:lnTo>
                <a:lnTo>
                  <a:pt x="449263" y="3152476"/>
                </a:lnTo>
                <a:lnTo>
                  <a:pt x="428943" y="3165173"/>
                </a:lnTo>
                <a:lnTo>
                  <a:pt x="408305" y="3177870"/>
                </a:lnTo>
                <a:lnTo>
                  <a:pt x="387350" y="3189932"/>
                </a:lnTo>
                <a:lnTo>
                  <a:pt x="366078" y="3201676"/>
                </a:lnTo>
                <a:lnTo>
                  <a:pt x="356553" y="3206755"/>
                </a:lnTo>
                <a:lnTo>
                  <a:pt x="346710" y="3211199"/>
                </a:lnTo>
                <a:lnTo>
                  <a:pt x="336867" y="3214690"/>
                </a:lnTo>
                <a:lnTo>
                  <a:pt x="327025" y="3218182"/>
                </a:lnTo>
                <a:lnTo>
                  <a:pt x="320357" y="3219769"/>
                </a:lnTo>
                <a:lnTo>
                  <a:pt x="314007" y="3221356"/>
                </a:lnTo>
                <a:lnTo>
                  <a:pt x="307340" y="3222626"/>
                </a:lnTo>
                <a:lnTo>
                  <a:pt x="300990" y="3223578"/>
                </a:lnTo>
                <a:lnTo>
                  <a:pt x="294322" y="3224530"/>
                </a:lnTo>
                <a:lnTo>
                  <a:pt x="287655" y="3225483"/>
                </a:lnTo>
                <a:lnTo>
                  <a:pt x="280987" y="3225800"/>
                </a:lnTo>
                <a:lnTo>
                  <a:pt x="274637" y="3225800"/>
                </a:lnTo>
                <a:lnTo>
                  <a:pt x="268287" y="3225800"/>
                </a:lnTo>
                <a:lnTo>
                  <a:pt x="262255" y="3225483"/>
                </a:lnTo>
                <a:lnTo>
                  <a:pt x="256222" y="3224530"/>
                </a:lnTo>
                <a:lnTo>
                  <a:pt x="249872" y="3223896"/>
                </a:lnTo>
                <a:lnTo>
                  <a:pt x="243840" y="3222943"/>
                </a:lnTo>
                <a:lnTo>
                  <a:pt x="237490" y="3221991"/>
                </a:lnTo>
                <a:lnTo>
                  <a:pt x="231457" y="3220721"/>
                </a:lnTo>
                <a:lnTo>
                  <a:pt x="225742" y="3219452"/>
                </a:lnTo>
                <a:lnTo>
                  <a:pt x="219710" y="3217547"/>
                </a:lnTo>
                <a:lnTo>
                  <a:pt x="213677" y="3215643"/>
                </a:lnTo>
                <a:lnTo>
                  <a:pt x="207962" y="3213738"/>
                </a:lnTo>
                <a:lnTo>
                  <a:pt x="201930" y="3211516"/>
                </a:lnTo>
                <a:lnTo>
                  <a:pt x="196215" y="3208660"/>
                </a:lnTo>
                <a:lnTo>
                  <a:pt x="190817" y="3206120"/>
                </a:lnTo>
                <a:lnTo>
                  <a:pt x="185420" y="3203263"/>
                </a:lnTo>
                <a:lnTo>
                  <a:pt x="179705" y="3200407"/>
                </a:lnTo>
                <a:lnTo>
                  <a:pt x="174307" y="3197232"/>
                </a:lnTo>
                <a:lnTo>
                  <a:pt x="169227" y="3193741"/>
                </a:lnTo>
                <a:lnTo>
                  <a:pt x="164147" y="3190249"/>
                </a:lnTo>
                <a:lnTo>
                  <a:pt x="159067" y="3186440"/>
                </a:lnTo>
                <a:lnTo>
                  <a:pt x="154305" y="3182631"/>
                </a:lnTo>
                <a:lnTo>
                  <a:pt x="149225" y="3178505"/>
                </a:lnTo>
                <a:lnTo>
                  <a:pt x="144462" y="3174061"/>
                </a:lnTo>
                <a:lnTo>
                  <a:pt x="140335" y="3169934"/>
                </a:lnTo>
                <a:lnTo>
                  <a:pt x="135572" y="3165173"/>
                </a:lnTo>
                <a:lnTo>
                  <a:pt x="131445" y="3160094"/>
                </a:lnTo>
                <a:lnTo>
                  <a:pt x="127317" y="3155651"/>
                </a:lnTo>
                <a:lnTo>
                  <a:pt x="123190" y="3150255"/>
                </a:lnTo>
                <a:lnTo>
                  <a:pt x="119697" y="3144858"/>
                </a:lnTo>
                <a:lnTo>
                  <a:pt x="115887" y="3139780"/>
                </a:lnTo>
                <a:lnTo>
                  <a:pt x="112395" y="3134066"/>
                </a:lnTo>
                <a:lnTo>
                  <a:pt x="108902" y="3128353"/>
                </a:lnTo>
                <a:lnTo>
                  <a:pt x="104457" y="3119782"/>
                </a:lnTo>
                <a:lnTo>
                  <a:pt x="100330" y="3110577"/>
                </a:lnTo>
                <a:lnTo>
                  <a:pt x="97155" y="3102007"/>
                </a:lnTo>
                <a:lnTo>
                  <a:pt x="93662" y="3093119"/>
                </a:lnTo>
                <a:lnTo>
                  <a:pt x="91440" y="3084231"/>
                </a:lnTo>
                <a:lnTo>
                  <a:pt x="88900" y="3074709"/>
                </a:lnTo>
                <a:lnTo>
                  <a:pt x="87312" y="3065821"/>
                </a:lnTo>
                <a:lnTo>
                  <a:pt x="86360" y="3056616"/>
                </a:lnTo>
                <a:lnTo>
                  <a:pt x="85407" y="3047728"/>
                </a:lnTo>
                <a:lnTo>
                  <a:pt x="85090" y="3038206"/>
                </a:lnTo>
                <a:lnTo>
                  <a:pt x="85407" y="3029001"/>
                </a:lnTo>
                <a:lnTo>
                  <a:pt x="86042" y="3020113"/>
                </a:lnTo>
                <a:lnTo>
                  <a:pt x="86995" y="3010908"/>
                </a:lnTo>
                <a:lnTo>
                  <a:pt x="88265" y="3002020"/>
                </a:lnTo>
                <a:lnTo>
                  <a:pt x="90487" y="2993132"/>
                </a:lnTo>
                <a:lnTo>
                  <a:pt x="92710" y="2984562"/>
                </a:lnTo>
                <a:lnTo>
                  <a:pt x="95250" y="2975992"/>
                </a:lnTo>
                <a:lnTo>
                  <a:pt x="98425" y="2967104"/>
                </a:lnTo>
                <a:lnTo>
                  <a:pt x="101917" y="2958851"/>
                </a:lnTo>
                <a:lnTo>
                  <a:pt x="106045" y="2950598"/>
                </a:lnTo>
                <a:lnTo>
                  <a:pt x="110172" y="2942663"/>
                </a:lnTo>
                <a:lnTo>
                  <a:pt x="114935" y="2934727"/>
                </a:lnTo>
                <a:lnTo>
                  <a:pt x="120015" y="2927109"/>
                </a:lnTo>
                <a:lnTo>
                  <a:pt x="125730" y="2919808"/>
                </a:lnTo>
                <a:lnTo>
                  <a:pt x="131127" y="2912825"/>
                </a:lnTo>
                <a:lnTo>
                  <a:pt x="137477" y="2905842"/>
                </a:lnTo>
                <a:lnTo>
                  <a:pt x="144145" y="2899176"/>
                </a:lnTo>
                <a:lnTo>
                  <a:pt x="151130" y="2892828"/>
                </a:lnTo>
                <a:lnTo>
                  <a:pt x="158432" y="2886797"/>
                </a:lnTo>
                <a:lnTo>
                  <a:pt x="166052" y="2881083"/>
                </a:lnTo>
                <a:lnTo>
                  <a:pt x="174307" y="2875687"/>
                </a:lnTo>
                <a:lnTo>
                  <a:pt x="182880" y="2870926"/>
                </a:lnTo>
                <a:lnTo>
                  <a:pt x="198755" y="2862038"/>
                </a:lnTo>
                <a:lnTo>
                  <a:pt x="214312" y="2852516"/>
                </a:lnTo>
                <a:lnTo>
                  <a:pt x="229870" y="2843311"/>
                </a:lnTo>
                <a:lnTo>
                  <a:pt x="244792" y="2833788"/>
                </a:lnTo>
                <a:lnTo>
                  <a:pt x="259397" y="2823948"/>
                </a:lnTo>
                <a:lnTo>
                  <a:pt x="273685" y="2814425"/>
                </a:lnTo>
                <a:lnTo>
                  <a:pt x="287972" y="2804268"/>
                </a:lnTo>
                <a:lnTo>
                  <a:pt x="301625" y="2794111"/>
                </a:lnTo>
                <a:lnTo>
                  <a:pt x="316547" y="2783001"/>
                </a:lnTo>
                <a:lnTo>
                  <a:pt x="331152" y="2771574"/>
                </a:lnTo>
                <a:lnTo>
                  <a:pt x="345123" y="2760147"/>
                </a:lnTo>
                <a:lnTo>
                  <a:pt x="359093" y="2748720"/>
                </a:lnTo>
                <a:lnTo>
                  <a:pt x="372428" y="2736658"/>
                </a:lnTo>
                <a:lnTo>
                  <a:pt x="385445" y="2724913"/>
                </a:lnTo>
                <a:lnTo>
                  <a:pt x="398463" y="2712852"/>
                </a:lnTo>
                <a:lnTo>
                  <a:pt x="410528" y="2700790"/>
                </a:lnTo>
                <a:lnTo>
                  <a:pt x="422593" y="2688410"/>
                </a:lnTo>
                <a:lnTo>
                  <a:pt x="434658" y="2676031"/>
                </a:lnTo>
                <a:lnTo>
                  <a:pt x="445770" y="2663652"/>
                </a:lnTo>
                <a:lnTo>
                  <a:pt x="457200" y="2650955"/>
                </a:lnTo>
                <a:lnTo>
                  <a:pt x="467678" y="2638258"/>
                </a:lnTo>
                <a:lnTo>
                  <a:pt x="478473" y="2625244"/>
                </a:lnTo>
                <a:lnTo>
                  <a:pt x="488315" y="2612230"/>
                </a:lnTo>
                <a:lnTo>
                  <a:pt x="498475" y="2599533"/>
                </a:lnTo>
                <a:lnTo>
                  <a:pt x="508000" y="2586519"/>
                </a:lnTo>
                <a:lnTo>
                  <a:pt x="517525" y="2573187"/>
                </a:lnTo>
                <a:lnTo>
                  <a:pt x="526733" y="2559856"/>
                </a:lnTo>
                <a:lnTo>
                  <a:pt x="535623" y="2546524"/>
                </a:lnTo>
                <a:lnTo>
                  <a:pt x="543878" y="2532875"/>
                </a:lnTo>
                <a:lnTo>
                  <a:pt x="552133" y="2519544"/>
                </a:lnTo>
                <a:lnTo>
                  <a:pt x="560388" y="2506212"/>
                </a:lnTo>
                <a:lnTo>
                  <a:pt x="568008" y="2492246"/>
                </a:lnTo>
                <a:lnTo>
                  <a:pt x="575628" y="2478597"/>
                </a:lnTo>
                <a:lnTo>
                  <a:pt x="582930" y="2464948"/>
                </a:lnTo>
                <a:lnTo>
                  <a:pt x="589915" y="2450981"/>
                </a:lnTo>
                <a:lnTo>
                  <a:pt x="596900" y="2437015"/>
                </a:lnTo>
                <a:lnTo>
                  <a:pt x="603568" y="2423048"/>
                </a:lnTo>
                <a:lnTo>
                  <a:pt x="610235" y="2409082"/>
                </a:lnTo>
                <a:lnTo>
                  <a:pt x="616585" y="2394798"/>
                </a:lnTo>
                <a:lnTo>
                  <a:pt x="622618" y="2380832"/>
                </a:lnTo>
                <a:lnTo>
                  <a:pt x="633413" y="2353851"/>
                </a:lnTo>
                <a:lnTo>
                  <a:pt x="643573" y="2327188"/>
                </a:lnTo>
                <a:lnTo>
                  <a:pt x="653098" y="2301160"/>
                </a:lnTo>
                <a:lnTo>
                  <a:pt x="661670" y="2275449"/>
                </a:lnTo>
                <a:lnTo>
                  <a:pt x="668020" y="2255451"/>
                </a:lnTo>
                <a:lnTo>
                  <a:pt x="673735" y="2236089"/>
                </a:lnTo>
                <a:lnTo>
                  <a:pt x="679450" y="2216409"/>
                </a:lnTo>
                <a:lnTo>
                  <a:pt x="684530" y="2197046"/>
                </a:lnTo>
                <a:lnTo>
                  <a:pt x="688975" y="2177684"/>
                </a:lnTo>
                <a:lnTo>
                  <a:pt x="693103" y="2158956"/>
                </a:lnTo>
                <a:lnTo>
                  <a:pt x="696913" y="2139911"/>
                </a:lnTo>
                <a:lnTo>
                  <a:pt x="700723" y="2121501"/>
                </a:lnTo>
                <a:lnTo>
                  <a:pt x="703580" y="2102456"/>
                </a:lnTo>
                <a:lnTo>
                  <a:pt x="706755" y="2083728"/>
                </a:lnTo>
                <a:lnTo>
                  <a:pt x="709295" y="2065318"/>
                </a:lnTo>
                <a:lnTo>
                  <a:pt x="711200" y="2046907"/>
                </a:lnTo>
                <a:lnTo>
                  <a:pt x="713423" y="2028180"/>
                </a:lnTo>
                <a:lnTo>
                  <a:pt x="715010" y="2009770"/>
                </a:lnTo>
                <a:lnTo>
                  <a:pt x="716280" y="1991359"/>
                </a:lnTo>
                <a:lnTo>
                  <a:pt x="717550" y="1972949"/>
                </a:lnTo>
                <a:lnTo>
                  <a:pt x="661670" y="1972949"/>
                </a:lnTo>
                <a:lnTo>
                  <a:pt x="661670" y="2005960"/>
                </a:lnTo>
                <a:lnTo>
                  <a:pt x="661670" y="2083093"/>
                </a:lnTo>
                <a:lnTo>
                  <a:pt x="661670" y="2166892"/>
                </a:lnTo>
                <a:lnTo>
                  <a:pt x="656273" y="2190063"/>
                </a:lnTo>
                <a:lnTo>
                  <a:pt x="649923" y="2214504"/>
                </a:lnTo>
                <a:lnTo>
                  <a:pt x="642938" y="2238628"/>
                </a:lnTo>
                <a:lnTo>
                  <a:pt x="635000" y="2264022"/>
                </a:lnTo>
                <a:lnTo>
                  <a:pt x="626110" y="2289098"/>
                </a:lnTo>
                <a:lnTo>
                  <a:pt x="616903" y="2315444"/>
                </a:lnTo>
                <a:lnTo>
                  <a:pt x="607060" y="2342424"/>
                </a:lnTo>
                <a:lnTo>
                  <a:pt x="595630" y="2369405"/>
                </a:lnTo>
                <a:lnTo>
                  <a:pt x="589280" y="2384006"/>
                </a:lnTo>
                <a:lnTo>
                  <a:pt x="582613" y="2398607"/>
                </a:lnTo>
                <a:lnTo>
                  <a:pt x="575945" y="2413526"/>
                </a:lnTo>
                <a:lnTo>
                  <a:pt x="568960" y="2427810"/>
                </a:lnTo>
                <a:lnTo>
                  <a:pt x="562293" y="2441459"/>
                </a:lnTo>
                <a:lnTo>
                  <a:pt x="554673" y="2455425"/>
                </a:lnTo>
                <a:lnTo>
                  <a:pt x="547370" y="2469074"/>
                </a:lnTo>
                <a:lnTo>
                  <a:pt x="539750" y="2482723"/>
                </a:lnTo>
                <a:lnTo>
                  <a:pt x="531813" y="2496372"/>
                </a:lnTo>
                <a:lnTo>
                  <a:pt x="523875" y="2509386"/>
                </a:lnTo>
                <a:lnTo>
                  <a:pt x="515938" y="2522718"/>
                </a:lnTo>
                <a:lnTo>
                  <a:pt x="507683" y="2535415"/>
                </a:lnTo>
                <a:lnTo>
                  <a:pt x="499110" y="2547794"/>
                </a:lnTo>
                <a:lnTo>
                  <a:pt x="490220" y="2560491"/>
                </a:lnTo>
                <a:lnTo>
                  <a:pt x="481330" y="2572870"/>
                </a:lnTo>
                <a:lnTo>
                  <a:pt x="472440" y="2585249"/>
                </a:lnTo>
                <a:lnTo>
                  <a:pt x="463233" y="2596994"/>
                </a:lnTo>
                <a:lnTo>
                  <a:pt x="453708" y="2609056"/>
                </a:lnTo>
                <a:lnTo>
                  <a:pt x="444183" y="2620800"/>
                </a:lnTo>
                <a:lnTo>
                  <a:pt x="434340" y="2631910"/>
                </a:lnTo>
                <a:lnTo>
                  <a:pt x="424180" y="2643654"/>
                </a:lnTo>
                <a:lnTo>
                  <a:pt x="414020" y="2654447"/>
                </a:lnTo>
                <a:lnTo>
                  <a:pt x="403543" y="2665556"/>
                </a:lnTo>
                <a:lnTo>
                  <a:pt x="393065" y="2676348"/>
                </a:lnTo>
                <a:lnTo>
                  <a:pt x="382270" y="2687141"/>
                </a:lnTo>
                <a:lnTo>
                  <a:pt x="371475" y="2697615"/>
                </a:lnTo>
                <a:lnTo>
                  <a:pt x="360363" y="2708090"/>
                </a:lnTo>
                <a:lnTo>
                  <a:pt x="348933" y="2718248"/>
                </a:lnTo>
                <a:lnTo>
                  <a:pt x="337502" y="2728405"/>
                </a:lnTo>
                <a:lnTo>
                  <a:pt x="326072" y="2738245"/>
                </a:lnTo>
                <a:lnTo>
                  <a:pt x="314007" y="2748085"/>
                </a:lnTo>
                <a:lnTo>
                  <a:pt x="301625" y="2757608"/>
                </a:lnTo>
                <a:lnTo>
                  <a:pt x="301625" y="2053891"/>
                </a:lnTo>
                <a:lnTo>
                  <a:pt x="301625" y="2025006"/>
                </a:lnTo>
                <a:lnTo>
                  <a:pt x="301625" y="1944064"/>
                </a:lnTo>
                <a:lnTo>
                  <a:pt x="301625" y="1860583"/>
                </a:lnTo>
                <a:lnTo>
                  <a:pt x="301625" y="1584746"/>
                </a:lnTo>
                <a:lnTo>
                  <a:pt x="301625" y="1506344"/>
                </a:lnTo>
                <a:lnTo>
                  <a:pt x="301625" y="1268280"/>
                </a:lnTo>
                <a:lnTo>
                  <a:pt x="301625" y="1249870"/>
                </a:lnTo>
                <a:lnTo>
                  <a:pt x="301625" y="1020376"/>
                </a:lnTo>
                <a:lnTo>
                  <a:pt x="295910" y="1024502"/>
                </a:lnTo>
                <a:lnTo>
                  <a:pt x="290512" y="1029264"/>
                </a:lnTo>
                <a:lnTo>
                  <a:pt x="285115" y="1034342"/>
                </a:lnTo>
                <a:lnTo>
                  <a:pt x="279717" y="1039739"/>
                </a:lnTo>
                <a:lnTo>
                  <a:pt x="274637" y="1045452"/>
                </a:lnTo>
                <a:lnTo>
                  <a:pt x="269875" y="1051800"/>
                </a:lnTo>
                <a:lnTo>
                  <a:pt x="265112" y="1058784"/>
                </a:lnTo>
                <a:lnTo>
                  <a:pt x="260350" y="1066402"/>
                </a:lnTo>
                <a:lnTo>
                  <a:pt x="257810" y="1071480"/>
                </a:lnTo>
                <a:lnTo>
                  <a:pt x="255270" y="1076876"/>
                </a:lnTo>
                <a:lnTo>
                  <a:pt x="252412" y="1082590"/>
                </a:lnTo>
                <a:lnTo>
                  <a:pt x="250190" y="1088304"/>
                </a:lnTo>
                <a:lnTo>
                  <a:pt x="247967" y="1094652"/>
                </a:lnTo>
                <a:lnTo>
                  <a:pt x="245427" y="1101635"/>
                </a:lnTo>
                <a:lnTo>
                  <a:pt x="243205" y="1108618"/>
                </a:lnTo>
                <a:lnTo>
                  <a:pt x="241300" y="1116236"/>
                </a:lnTo>
                <a:lnTo>
                  <a:pt x="239395" y="1124807"/>
                </a:lnTo>
                <a:lnTo>
                  <a:pt x="237807" y="1133060"/>
                </a:lnTo>
                <a:lnTo>
                  <a:pt x="236537" y="1142265"/>
                </a:lnTo>
                <a:lnTo>
                  <a:pt x="235267" y="1151470"/>
                </a:lnTo>
                <a:lnTo>
                  <a:pt x="234315" y="1161945"/>
                </a:lnTo>
                <a:lnTo>
                  <a:pt x="233680" y="1172102"/>
                </a:lnTo>
                <a:lnTo>
                  <a:pt x="233362" y="1183529"/>
                </a:lnTo>
                <a:lnTo>
                  <a:pt x="233045" y="1194956"/>
                </a:lnTo>
                <a:lnTo>
                  <a:pt x="233045" y="1205748"/>
                </a:lnTo>
                <a:lnTo>
                  <a:pt x="233362" y="1216858"/>
                </a:lnTo>
                <a:lnTo>
                  <a:pt x="233997" y="1228603"/>
                </a:lnTo>
                <a:lnTo>
                  <a:pt x="234950" y="1240664"/>
                </a:lnTo>
                <a:lnTo>
                  <a:pt x="236220" y="1253044"/>
                </a:lnTo>
                <a:lnTo>
                  <a:pt x="237490" y="1265740"/>
                </a:lnTo>
                <a:lnTo>
                  <a:pt x="239395" y="1279072"/>
                </a:lnTo>
                <a:lnTo>
                  <a:pt x="241935" y="1293038"/>
                </a:lnTo>
                <a:lnTo>
                  <a:pt x="244157" y="1307322"/>
                </a:lnTo>
                <a:lnTo>
                  <a:pt x="247332" y="1322241"/>
                </a:lnTo>
                <a:lnTo>
                  <a:pt x="250507" y="1337477"/>
                </a:lnTo>
                <a:lnTo>
                  <a:pt x="254000" y="1353348"/>
                </a:lnTo>
                <a:lnTo>
                  <a:pt x="258127" y="1369536"/>
                </a:lnTo>
                <a:lnTo>
                  <a:pt x="262572" y="1386042"/>
                </a:lnTo>
                <a:lnTo>
                  <a:pt x="267335" y="1403500"/>
                </a:lnTo>
                <a:lnTo>
                  <a:pt x="272732" y="1420958"/>
                </a:lnTo>
                <a:lnTo>
                  <a:pt x="272732" y="1935494"/>
                </a:lnTo>
                <a:lnTo>
                  <a:pt x="264160" y="1931367"/>
                </a:lnTo>
                <a:lnTo>
                  <a:pt x="255905" y="1926288"/>
                </a:lnTo>
                <a:lnTo>
                  <a:pt x="251777" y="1923749"/>
                </a:lnTo>
                <a:lnTo>
                  <a:pt x="247967" y="1920575"/>
                </a:lnTo>
                <a:lnTo>
                  <a:pt x="244157" y="1917718"/>
                </a:lnTo>
                <a:lnTo>
                  <a:pt x="240665" y="1914227"/>
                </a:lnTo>
                <a:lnTo>
                  <a:pt x="237172" y="1911052"/>
                </a:lnTo>
                <a:lnTo>
                  <a:pt x="233680" y="1907243"/>
                </a:lnTo>
                <a:lnTo>
                  <a:pt x="230505" y="1903752"/>
                </a:lnTo>
                <a:lnTo>
                  <a:pt x="227330" y="1899943"/>
                </a:lnTo>
                <a:lnTo>
                  <a:pt x="224155" y="1895816"/>
                </a:lnTo>
                <a:lnTo>
                  <a:pt x="221615" y="1891690"/>
                </a:lnTo>
                <a:lnTo>
                  <a:pt x="219075" y="1887563"/>
                </a:lnTo>
                <a:lnTo>
                  <a:pt x="216535" y="1882802"/>
                </a:lnTo>
                <a:lnTo>
                  <a:pt x="202247" y="1854869"/>
                </a:lnTo>
                <a:lnTo>
                  <a:pt x="188277" y="1827254"/>
                </a:lnTo>
                <a:lnTo>
                  <a:pt x="174942" y="1800273"/>
                </a:lnTo>
                <a:lnTo>
                  <a:pt x="162560" y="1773928"/>
                </a:lnTo>
                <a:lnTo>
                  <a:pt x="150495" y="1747899"/>
                </a:lnTo>
                <a:lnTo>
                  <a:pt x="138747" y="1722188"/>
                </a:lnTo>
                <a:lnTo>
                  <a:pt x="127635" y="1697112"/>
                </a:lnTo>
                <a:lnTo>
                  <a:pt x="116840" y="1672354"/>
                </a:lnTo>
                <a:lnTo>
                  <a:pt x="106997" y="1648230"/>
                </a:lnTo>
                <a:lnTo>
                  <a:pt x="97472" y="1624423"/>
                </a:lnTo>
                <a:lnTo>
                  <a:pt x="88265" y="1600934"/>
                </a:lnTo>
                <a:lnTo>
                  <a:pt x="79692" y="1578080"/>
                </a:lnTo>
                <a:lnTo>
                  <a:pt x="71755" y="1555544"/>
                </a:lnTo>
                <a:lnTo>
                  <a:pt x="64135" y="1533324"/>
                </a:lnTo>
                <a:lnTo>
                  <a:pt x="56832" y="1511422"/>
                </a:lnTo>
                <a:lnTo>
                  <a:pt x="50165" y="1490155"/>
                </a:lnTo>
                <a:lnTo>
                  <a:pt x="43815" y="1469206"/>
                </a:lnTo>
                <a:lnTo>
                  <a:pt x="38100" y="1448256"/>
                </a:lnTo>
                <a:lnTo>
                  <a:pt x="32702" y="1427941"/>
                </a:lnTo>
                <a:lnTo>
                  <a:pt x="27940" y="1407944"/>
                </a:lnTo>
                <a:lnTo>
                  <a:pt x="23177" y="1388899"/>
                </a:lnTo>
                <a:lnTo>
                  <a:pt x="19367" y="1369536"/>
                </a:lnTo>
                <a:lnTo>
                  <a:pt x="15557" y="1350491"/>
                </a:lnTo>
                <a:lnTo>
                  <a:pt x="12382" y="1332081"/>
                </a:lnTo>
                <a:lnTo>
                  <a:pt x="9207" y="1313988"/>
                </a:lnTo>
                <a:lnTo>
                  <a:pt x="6985" y="1296213"/>
                </a:lnTo>
                <a:lnTo>
                  <a:pt x="5080" y="1278437"/>
                </a:lnTo>
                <a:lnTo>
                  <a:pt x="2857" y="1261297"/>
                </a:lnTo>
                <a:lnTo>
                  <a:pt x="1587" y="1244156"/>
                </a:lnTo>
                <a:lnTo>
                  <a:pt x="952" y="1227650"/>
                </a:lnTo>
                <a:lnTo>
                  <a:pt x="317" y="1211462"/>
                </a:lnTo>
                <a:lnTo>
                  <a:pt x="0" y="1194956"/>
                </a:lnTo>
                <a:lnTo>
                  <a:pt x="317" y="1177181"/>
                </a:lnTo>
                <a:lnTo>
                  <a:pt x="952" y="1159405"/>
                </a:lnTo>
                <a:lnTo>
                  <a:pt x="1905" y="1142265"/>
                </a:lnTo>
                <a:lnTo>
                  <a:pt x="3810" y="1125759"/>
                </a:lnTo>
                <a:lnTo>
                  <a:pt x="6032" y="1108936"/>
                </a:lnTo>
                <a:lnTo>
                  <a:pt x="8572" y="1092747"/>
                </a:lnTo>
                <a:lnTo>
                  <a:pt x="11747" y="1077194"/>
                </a:lnTo>
                <a:lnTo>
                  <a:pt x="14922" y="1061640"/>
                </a:lnTo>
                <a:lnTo>
                  <a:pt x="19050" y="1046722"/>
                </a:lnTo>
                <a:lnTo>
                  <a:pt x="23177" y="1031803"/>
                </a:lnTo>
                <a:lnTo>
                  <a:pt x="27940" y="1017519"/>
                </a:lnTo>
                <a:lnTo>
                  <a:pt x="33337" y="1003870"/>
                </a:lnTo>
                <a:lnTo>
                  <a:pt x="38417" y="990221"/>
                </a:lnTo>
                <a:lnTo>
                  <a:pt x="44450" y="977207"/>
                </a:lnTo>
                <a:lnTo>
                  <a:pt x="50800" y="964510"/>
                </a:lnTo>
                <a:lnTo>
                  <a:pt x="57467" y="951814"/>
                </a:lnTo>
                <a:lnTo>
                  <a:pt x="64452" y="940387"/>
                </a:lnTo>
                <a:lnTo>
                  <a:pt x="71755" y="928642"/>
                </a:lnTo>
                <a:lnTo>
                  <a:pt x="79375" y="917532"/>
                </a:lnTo>
                <a:lnTo>
                  <a:pt x="87312" y="907058"/>
                </a:lnTo>
                <a:lnTo>
                  <a:pt x="95250" y="896900"/>
                </a:lnTo>
                <a:lnTo>
                  <a:pt x="103505" y="887060"/>
                </a:lnTo>
                <a:lnTo>
                  <a:pt x="112395" y="877855"/>
                </a:lnTo>
                <a:lnTo>
                  <a:pt x="120967" y="869285"/>
                </a:lnTo>
                <a:lnTo>
                  <a:pt x="129540" y="860397"/>
                </a:lnTo>
                <a:lnTo>
                  <a:pt x="138430" y="852462"/>
                </a:lnTo>
                <a:lnTo>
                  <a:pt x="147637" y="844844"/>
                </a:lnTo>
                <a:lnTo>
                  <a:pt x="156527" y="837860"/>
                </a:lnTo>
                <a:lnTo>
                  <a:pt x="165735" y="830877"/>
                </a:lnTo>
                <a:lnTo>
                  <a:pt x="174625" y="824529"/>
                </a:lnTo>
                <a:lnTo>
                  <a:pt x="184150" y="818815"/>
                </a:lnTo>
                <a:lnTo>
                  <a:pt x="193040" y="813419"/>
                </a:lnTo>
                <a:lnTo>
                  <a:pt x="201930" y="808023"/>
                </a:lnTo>
                <a:lnTo>
                  <a:pt x="210820" y="803262"/>
                </a:lnTo>
                <a:lnTo>
                  <a:pt x="220027" y="798818"/>
                </a:lnTo>
                <a:lnTo>
                  <a:pt x="228600" y="794691"/>
                </a:lnTo>
                <a:lnTo>
                  <a:pt x="237172" y="790882"/>
                </a:lnTo>
                <a:lnTo>
                  <a:pt x="245427" y="787073"/>
                </a:lnTo>
                <a:lnTo>
                  <a:pt x="262255" y="780408"/>
                </a:lnTo>
                <a:lnTo>
                  <a:pt x="278130" y="775011"/>
                </a:lnTo>
                <a:lnTo>
                  <a:pt x="293370" y="770568"/>
                </a:lnTo>
                <a:lnTo>
                  <a:pt x="307975" y="766759"/>
                </a:lnTo>
                <a:lnTo>
                  <a:pt x="321310" y="763584"/>
                </a:lnTo>
                <a:lnTo>
                  <a:pt x="334010" y="761045"/>
                </a:lnTo>
                <a:lnTo>
                  <a:pt x="345440" y="759458"/>
                </a:lnTo>
                <a:lnTo>
                  <a:pt x="355918" y="758188"/>
                </a:lnTo>
                <a:lnTo>
                  <a:pt x="365125" y="757236"/>
                </a:lnTo>
                <a:lnTo>
                  <a:pt x="379095" y="756284"/>
                </a:lnTo>
                <a:lnTo>
                  <a:pt x="387350" y="755966"/>
                </a:lnTo>
                <a:lnTo>
                  <a:pt x="394018" y="754697"/>
                </a:lnTo>
                <a:lnTo>
                  <a:pt x="400685" y="753110"/>
                </a:lnTo>
                <a:lnTo>
                  <a:pt x="407353" y="752475"/>
                </a:lnTo>
                <a:close/>
                <a:moveTo>
                  <a:pt x="686924" y="0"/>
                </a:moveTo>
                <a:lnTo>
                  <a:pt x="694850" y="0"/>
                </a:lnTo>
                <a:lnTo>
                  <a:pt x="703093" y="0"/>
                </a:lnTo>
                <a:lnTo>
                  <a:pt x="711019" y="317"/>
                </a:lnTo>
                <a:lnTo>
                  <a:pt x="718944" y="634"/>
                </a:lnTo>
                <a:lnTo>
                  <a:pt x="735113" y="2219"/>
                </a:lnTo>
                <a:lnTo>
                  <a:pt x="750965" y="4438"/>
                </a:lnTo>
                <a:lnTo>
                  <a:pt x="766500" y="7609"/>
                </a:lnTo>
                <a:lnTo>
                  <a:pt x="781718" y="11413"/>
                </a:lnTo>
                <a:lnTo>
                  <a:pt x="796936" y="16169"/>
                </a:lnTo>
                <a:lnTo>
                  <a:pt x="811837" y="21558"/>
                </a:lnTo>
                <a:lnTo>
                  <a:pt x="826103" y="27265"/>
                </a:lnTo>
                <a:lnTo>
                  <a:pt x="840370" y="33923"/>
                </a:lnTo>
                <a:lnTo>
                  <a:pt x="854320" y="41215"/>
                </a:lnTo>
                <a:lnTo>
                  <a:pt x="867952" y="49458"/>
                </a:lnTo>
                <a:lnTo>
                  <a:pt x="880951" y="58018"/>
                </a:lnTo>
                <a:lnTo>
                  <a:pt x="893950" y="66895"/>
                </a:lnTo>
                <a:lnTo>
                  <a:pt x="906314" y="76723"/>
                </a:lnTo>
                <a:lnTo>
                  <a:pt x="917728" y="87502"/>
                </a:lnTo>
                <a:lnTo>
                  <a:pt x="929141" y="98282"/>
                </a:lnTo>
                <a:lnTo>
                  <a:pt x="939920" y="109695"/>
                </a:lnTo>
                <a:lnTo>
                  <a:pt x="950382" y="122060"/>
                </a:lnTo>
                <a:lnTo>
                  <a:pt x="959894" y="134741"/>
                </a:lnTo>
                <a:lnTo>
                  <a:pt x="968771" y="147740"/>
                </a:lnTo>
                <a:lnTo>
                  <a:pt x="977331" y="161372"/>
                </a:lnTo>
                <a:lnTo>
                  <a:pt x="981135" y="168347"/>
                </a:lnTo>
                <a:lnTo>
                  <a:pt x="985257" y="175322"/>
                </a:lnTo>
                <a:lnTo>
                  <a:pt x="988744" y="182614"/>
                </a:lnTo>
                <a:lnTo>
                  <a:pt x="992549" y="189906"/>
                </a:lnTo>
                <a:lnTo>
                  <a:pt x="995719" y="197515"/>
                </a:lnTo>
                <a:lnTo>
                  <a:pt x="998889" y="204807"/>
                </a:lnTo>
                <a:lnTo>
                  <a:pt x="1001743" y="213050"/>
                </a:lnTo>
                <a:lnTo>
                  <a:pt x="1004279" y="220659"/>
                </a:lnTo>
                <a:lnTo>
                  <a:pt x="1007132" y="228584"/>
                </a:lnTo>
                <a:lnTo>
                  <a:pt x="1009352" y="236510"/>
                </a:lnTo>
                <a:lnTo>
                  <a:pt x="1011571" y="244436"/>
                </a:lnTo>
                <a:lnTo>
                  <a:pt x="1013790" y="252679"/>
                </a:lnTo>
                <a:lnTo>
                  <a:pt x="1015692" y="260922"/>
                </a:lnTo>
                <a:lnTo>
                  <a:pt x="1016961" y="269165"/>
                </a:lnTo>
                <a:lnTo>
                  <a:pt x="1018229" y="277408"/>
                </a:lnTo>
                <a:lnTo>
                  <a:pt x="1019814" y="285651"/>
                </a:lnTo>
                <a:lnTo>
                  <a:pt x="1020765" y="293894"/>
                </a:lnTo>
                <a:lnTo>
                  <a:pt x="1021399" y="302137"/>
                </a:lnTo>
                <a:lnTo>
                  <a:pt x="1022033" y="310063"/>
                </a:lnTo>
                <a:lnTo>
                  <a:pt x="1022350" y="318306"/>
                </a:lnTo>
                <a:lnTo>
                  <a:pt x="1022350" y="326232"/>
                </a:lnTo>
                <a:lnTo>
                  <a:pt x="1022350" y="334792"/>
                </a:lnTo>
                <a:lnTo>
                  <a:pt x="1022033" y="342718"/>
                </a:lnTo>
                <a:lnTo>
                  <a:pt x="1021399" y="350644"/>
                </a:lnTo>
                <a:lnTo>
                  <a:pt x="1020131" y="366813"/>
                </a:lnTo>
                <a:lnTo>
                  <a:pt x="1017595" y="382348"/>
                </a:lnTo>
                <a:lnTo>
                  <a:pt x="1014424" y="398200"/>
                </a:lnTo>
                <a:lnTo>
                  <a:pt x="1010620" y="413418"/>
                </a:lnTo>
                <a:lnTo>
                  <a:pt x="1006181" y="428636"/>
                </a:lnTo>
                <a:lnTo>
                  <a:pt x="1000792" y="443536"/>
                </a:lnTo>
                <a:lnTo>
                  <a:pt x="994768" y="458120"/>
                </a:lnTo>
                <a:lnTo>
                  <a:pt x="988110" y="472387"/>
                </a:lnTo>
                <a:lnTo>
                  <a:pt x="980818" y="486020"/>
                </a:lnTo>
                <a:lnTo>
                  <a:pt x="972892" y="499652"/>
                </a:lnTo>
                <a:lnTo>
                  <a:pt x="964332" y="512968"/>
                </a:lnTo>
                <a:lnTo>
                  <a:pt x="954821" y="525332"/>
                </a:lnTo>
                <a:lnTo>
                  <a:pt x="945310" y="537697"/>
                </a:lnTo>
                <a:lnTo>
                  <a:pt x="934848" y="549427"/>
                </a:lnTo>
                <a:lnTo>
                  <a:pt x="923751" y="560524"/>
                </a:lnTo>
                <a:lnTo>
                  <a:pt x="912021" y="571620"/>
                </a:lnTo>
                <a:lnTo>
                  <a:pt x="900290" y="581765"/>
                </a:lnTo>
                <a:lnTo>
                  <a:pt x="887609" y="591593"/>
                </a:lnTo>
                <a:lnTo>
                  <a:pt x="874293" y="600470"/>
                </a:lnTo>
                <a:lnTo>
                  <a:pt x="860661" y="609030"/>
                </a:lnTo>
                <a:lnTo>
                  <a:pt x="853686" y="613152"/>
                </a:lnTo>
                <a:lnTo>
                  <a:pt x="846711" y="616639"/>
                </a:lnTo>
                <a:lnTo>
                  <a:pt x="839419" y="620444"/>
                </a:lnTo>
                <a:lnTo>
                  <a:pt x="832127" y="623931"/>
                </a:lnTo>
                <a:lnTo>
                  <a:pt x="824518" y="627419"/>
                </a:lnTo>
                <a:lnTo>
                  <a:pt x="816909" y="630272"/>
                </a:lnTo>
                <a:lnTo>
                  <a:pt x="809300" y="633442"/>
                </a:lnTo>
                <a:lnTo>
                  <a:pt x="801691" y="636296"/>
                </a:lnTo>
                <a:lnTo>
                  <a:pt x="793766" y="638515"/>
                </a:lnTo>
                <a:lnTo>
                  <a:pt x="785840" y="641368"/>
                </a:lnTo>
                <a:lnTo>
                  <a:pt x="777597" y="643270"/>
                </a:lnTo>
                <a:lnTo>
                  <a:pt x="769671" y="645173"/>
                </a:lnTo>
                <a:lnTo>
                  <a:pt x="761111" y="647392"/>
                </a:lnTo>
                <a:lnTo>
                  <a:pt x="752868" y="648977"/>
                </a:lnTo>
                <a:lnTo>
                  <a:pt x="744625" y="650245"/>
                </a:lnTo>
                <a:lnTo>
                  <a:pt x="736382" y="651196"/>
                </a:lnTo>
                <a:lnTo>
                  <a:pt x="728456" y="652148"/>
                </a:lnTo>
                <a:lnTo>
                  <a:pt x="720213" y="652782"/>
                </a:lnTo>
                <a:lnTo>
                  <a:pt x="711653" y="653416"/>
                </a:lnTo>
                <a:lnTo>
                  <a:pt x="703727" y="654050"/>
                </a:lnTo>
                <a:lnTo>
                  <a:pt x="695484" y="654050"/>
                </a:lnTo>
                <a:lnTo>
                  <a:pt x="687558" y="654050"/>
                </a:lnTo>
                <a:lnTo>
                  <a:pt x="679315" y="653416"/>
                </a:lnTo>
                <a:lnTo>
                  <a:pt x="671389" y="653099"/>
                </a:lnTo>
                <a:lnTo>
                  <a:pt x="655537" y="651513"/>
                </a:lnTo>
                <a:lnTo>
                  <a:pt x="639685" y="649294"/>
                </a:lnTo>
                <a:lnTo>
                  <a:pt x="624150" y="646124"/>
                </a:lnTo>
                <a:lnTo>
                  <a:pt x="608615" y="642319"/>
                </a:lnTo>
                <a:lnTo>
                  <a:pt x="593714" y="637564"/>
                </a:lnTo>
                <a:lnTo>
                  <a:pt x="578814" y="632174"/>
                </a:lnTo>
                <a:lnTo>
                  <a:pt x="564230" y="626468"/>
                </a:lnTo>
                <a:lnTo>
                  <a:pt x="549963" y="619810"/>
                </a:lnTo>
                <a:lnTo>
                  <a:pt x="536013" y="612518"/>
                </a:lnTo>
                <a:lnTo>
                  <a:pt x="522698" y="604592"/>
                </a:lnTo>
                <a:lnTo>
                  <a:pt x="509382" y="595715"/>
                </a:lnTo>
                <a:lnTo>
                  <a:pt x="496701" y="586521"/>
                </a:lnTo>
                <a:lnTo>
                  <a:pt x="484653" y="577010"/>
                </a:lnTo>
                <a:lnTo>
                  <a:pt x="472606" y="566230"/>
                </a:lnTo>
                <a:lnTo>
                  <a:pt x="461192" y="555451"/>
                </a:lnTo>
                <a:lnTo>
                  <a:pt x="450730" y="544038"/>
                </a:lnTo>
                <a:lnTo>
                  <a:pt x="440268" y="531673"/>
                </a:lnTo>
                <a:lnTo>
                  <a:pt x="430757" y="519309"/>
                </a:lnTo>
                <a:lnTo>
                  <a:pt x="421563" y="505993"/>
                </a:lnTo>
                <a:lnTo>
                  <a:pt x="413320" y="492360"/>
                </a:lnTo>
                <a:lnTo>
                  <a:pt x="409198" y="485385"/>
                </a:lnTo>
                <a:lnTo>
                  <a:pt x="405394" y="478411"/>
                </a:lnTo>
                <a:lnTo>
                  <a:pt x="401589" y="471119"/>
                </a:lnTo>
                <a:lnTo>
                  <a:pt x="398419" y="463827"/>
                </a:lnTo>
                <a:lnTo>
                  <a:pt x="394931" y="456218"/>
                </a:lnTo>
                <a:lnTo>
                  <a:pt x="392078" y="448926"/>
                </a:lnTo>
                <a:lnTo>
                  <a:pt x="388908" y="441000"/>
                </a:lnTo>
                <a:lnTo>
                  <a:pt x="386054" y="433074"/>
                </a:lnTo>
                <a:lnTo>
                  <a:pt x="383518" y="425148"/>
                </a:lnTo>
                <a:lnTo>
                  <a:pt x="380982" y="417222"/>
                </a:lnTo>
                <a:lnTo>
                  <a:pt x="378762" y="409296"/>
                </a:lnTo>
                <a:lnTo>
                  <a:pt x="376860" y="401053"/>
                </a:lnTo>
                <a:lnTo>
                  <a:pt x="374958" y="392810"/>
                </a:lnTo>
                <a:lnTo>
                  <a:pt x="373373" y="384567"/>
                </a:lnTo>
                <a:lnTo>
                  <a:pt x="372105" y="376007"/>
                </a:lnTo>
                <a:lnTo>
                  <a:pt x="371153" y="368081"/>
                </a:lnTo>
                <a:lnTo>
                  <a:pt x="370202" y="359838"/>
                </a:lnTo>
                <a:lnTo>
                  <a:pt x="369251" y="351595"/>
                </a:lnTo>
                <a:lnTo>
                  <a:pt x="368617" y="343669"/>
                </a:lnTo>
                <a:lnTo>
                  <a:pt x="368300" y="335426"/>
                </a:lnTo>
                <a:lnTo>
                  <a:pt x="368300" y="327183"/>
                </a:lnTo>
                <a:lnTo>
                  <a:pt x="368300" y="318940"/>
                </a:lnTo>
                <a:lnTo>
                  <a:pt x="368617" y="311014"/>
                </a:lnTo>
                <a:lnTo>
                  <a:pt x="369251" y="303088"/>
                </a:lnTo>
                <a:lnTo>
                  <a:pt x="370836" y="286920"/>
                </a:lnTo>
                <a:lnTo>
                  <a:pt x="373056" y="271385"/>
                </a:lnTo>
                <a:lnTo>
                  <a:pt x="375909" y="255850"/>
                </a:lnTo>
                <a:lnTo>
                  <a:pt x="380031" y="240315"/>
                </a:lnTo>
                <a:lnTo>
                  <a:pt x="384469" y="225097"/>
                </a:lnTo>
                <a:lnTo>
                  <a:pt x="389542" y="210196"/>
                </a:lnTo>
                <a:lnTo>
                  <a:pt x="395565" y="195612"/>
                </a:lnTo>
                <a:lnTo>
                  <a:pt x="402223" y="181346"/>
                </a:lnTo>
                <a:lnTo>
                  <a:pt x="409832" y="167713"/>
                </a:lnTo>
                <a:lnTo>
                  <a:pt x="417758" y="154080"/>
                </a:lnTo>
                <a:lnTo>
                  <a:pt x="426001" y="140765"/>
                </a:lnTo>
                <a:lnTo>
                  <a:pt x="435512" y="128400"/>
                </a:lnTo>
                <a:lnTo>
                  <a:pt x="445340" y="116036"/>
                </a:lnTo>
                <a:lnTo>
                  <a:pt x="455803" y="104305"/>
                </a:lnTo>
                <a:lnTo>
                  <a:pt x="466582" y="93209"/>
                </a:lnTo>
                <a:lnTo>
                  <a:pt x="478312" y="82113"/>
                </a:lnTo>
                <a:lnTo>
                  <a:pt x="490360" y="71968"/>
                </a:lnTo>
                <a:lnTo>
                  <a:pt x="503041" y="62139"/>
                </a:lnTo>
                <a:lnTo>
                  <a:pt x="516040" y="53262"/>
                </a:lnTo>
                <a:lnTo>
                  <a:pt x="529673" y="44702"/>
                </a:lnTo>
                <a:lnTo>
                  <a:pt x="536647" y="40581"/>
                </a:lnTo>
                <a:lnTo>
                  <a:pt x="543939" y="37093"/>
                </a:lnTo>
                <a:lnTo>
                  <a:pt x="551231" y="33289"/>
                </a:lnTo>
                <a:lnTo>
                  <a:pt x="558523" y="29801"/>
                </a:lnTo>
                <a:lnTo>
                  <a:pt x="565815" y="26314"/>
                </a:lnTo>
                <a:lnTo>
                  <a:pt x="573424" y="23461"/>
                </a:lnTo>
                <a:lnTo>
                  <a:pt x="581033" y="20290"/>
                </a:lnTo>
                <a:lnTo>
                  <a:pt x="588959" y="17437"/>
                </a:lnTo>
                <a:lnTo>
                  <a:pt x="596885" y="15218"/>
                </a:lnTo>
                <a:lnTo>
                  <a:pt x="605128" y="12364"/>
                </a:lnTo>
                <a:lnTo>
                  <a:pt x="613054" y="10462"/>
                </a:lnTo>
                <a:lnTo>
                  <a:pt x="621297" y="8560"/>
                </a:lnTo>
                <a:lnTo>
                  <a:pt x="629540" y="6341"/>
                </a:lnTo>
                <a:lnTo>
                  <a:pt x="637466" y="4755"/>
                </a:lnTo>
                <a:lnTo>
                  <a:pt x="645709" y="3487"/>
                </a:lnTo>
                <a:lnTo>
                  <a:pt x="653952" y="2536"/>
                </a:lnTo>
                <a:lnTo>
                  <a:pt x="662512" y="1585"/>
                </a:lnTo>
                <a:lnTo>
                  <a:pt x="670438" y="951"/>
                </a:lnTo>
                <a:lnTo>
                  <a:pt x="678681" y="317"/>
                </a:lnTo>
                <a:lnTo>
                  <a:pt x="686924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7" name="KSO_Shape"/>
          <p:cNvSpPr>
            <a:spLocks/>
          </p:cNvSpPr>
          <p:nvPr/>
        </p:nvSpPr>
        <p:spPr bwMode="auto">
          <a:xfrm flipH="1">
            <a:off x="10297541" y="5902921"/>
            <a:ext cx="714375" cy="1905000"/>
          </a:xfrm>
          <a:custGeom>
            <a:avLst/>
            <a:gdLst/>
            <a:ahLst/>
            <a:cxnLst/>
            <a:rect l="0" t="0" r="r" b="b"/>
            <a:pathLst>
              <a:path w="1235075" h="3292476">
                <a:moveTo>
                  <a:pt x="1011238" y="1751013"/>
                </a:moveTo>
                <a:lnTo>
                  <a:pt x="1011238" y="1860823"/>
                </a:lnTo>
                <a:lnTo>
                  <a:pt x="1011238" y="3112528"/>
                </a:lnTo>
                <a:lnTo>
                  <a:pt x="1010920" y="3121731"/>
                </a:lnTo>
                <a:lnTo>
                  <a:pt x="1010284" y="3130618"/>
                </a:lnTo>
                <a:lnTo>
                  <a:pt x="1009330" y="3139822"/>
                </a:lnTo>
                <a:lnTo>
                  <a:pt x="1007422" y="3148708"/>
                </a:lnTo>
                <a:lnTo>
                  <a:pt x="1005513" y="3157277"/>
                </a:lnTo>
                <a:lnTo>
                  <a:pt x="1002969" y="3165846"/>
                </a:lnTo>
                <a:lnTo>
                  <a:pt x="1000106" y="3174097"/>
                </a:lnTo>
                <a:lnTo>
                  <a:pt x="996925" y="3182666"/>
                </a:lnTo>
                <a:lnTo>
                  <a:pt x="993109" y="3190601"/>
                </a:lnTo>
                <a:lnTo>
                  <a:pt x="989292" y="3198217"/>
                </a:lnTo>
                <a:lnTo>
                  <a:pt x="984839" y="3205834"/>
                </a:lnTo>
                <a:lnTo>
                  <a:pt x="980386" y="3213134"/>
                </a:lnTo>
                <a:lnTo>
                  <a:pt x="975297" y="3220116"/>
                </a:lnTo>
                <a:lnTo>
                  <a:pt x="969890" y="3227098"/>
                </a:lnTo>
                <a:lnTo>
                  <a:pt x="964165" y="3233445"/>
                </a:lnTo>
                <a:lnTo>
                  <a:pt x="958440" y="3239793"/>
                </a:lnTo>
                <a:lnTo>
                  <a:pt x="952079" y="3245506"/>
                </a:lnTo>
                <a:lnTo>
                  <a:pt x="945718" y="3251218"/>
                </a:lnTo>
                <a:lnTo>
                  <a:pt x="938720" y="3256613"/>
                </a:lnTo>
                <a:lnTo>
                  <a:pt x="931723" y="3261691"/>
                </a:lnTo>
                <a:lnTo>
                  <a:pt x="924408" y="3266135"/>
                </a:lnTo>
                <a:lnTo>
                  <a:pt x="916774" y="3270578"/>
                </a:lnTo>
                <a:lnTo>
                  <a:pt x="909141" y="3274386"/>
                </a:lnTo>
                <a:lnTo>
                  <a:pt x="901189" y="3278195"/>
                </a:lnTo>
                <a:lnTo>
                  <a:pt x="892602" y="3281368"/>
                </a:lnTo>
                <a:lnTo>
                  <a:pt x="884332" y="3284225"/>
                </a:lnTo>
                <a:lnTo>
                  <a:pt x="876062" y="3286764"/>
                </a:lnTo>
                <a:lnTo>
                  <a:pt x="867157" y="3288668"/>
                </a:lnTo>
                <a:lnTo>
                  <a:pt x="858569" y="3290255"/>
                </a:lnTo>
                <a:lnTo>
                  <a:pt x="849345" y="3291524"/>
                </a:lnTo>
                <a:lnTo>
                  <a:pt x="840121" y="3292159"/>
                </a:lnTo>
                <a:lnTo>
                  <a:pt x="830898" y="3292476"/>
                </a:lnTo>
                <a:lnTo>
                  <a:pt x="821356" y="3292159"/>
                </a:lnTo>
                <a:lnTo>
                  <a:pt x="812450" y="3291524"/>
                </a:lnTo>
                <a:lnTo>
                  <a:pt x="803544" y="3290255"/>
                </a:lnTo>
                <a:lnTo>
                  <a:pt x="794639" y="3288668"/>
                </a:lnTo>
                <a:lnTo>
                  <a:pt x="785733" y="3286764"/>
                </a:lnTo>
                <a:lnTo>
                  <a:pt x="777145" y="3284225"/>
                </a:lnTo>
                <a:lnTo>
                  <a:pt x="768876" y="3281368"/>
                </a:lnTo>
                <a:lnTo>
                  <a:pt x="760606" y="3278195"/>
                </a:lnTo>
                <a:lnTo>
                  <a:pt x="752655" y="3274386"/>
                </a:lnTo>
                <a:lnTo>
                  <a:pt x="745021" y="3270578"/>
                </a:lnTo>
                <a:lnTo>
                  <a:pt x="737388" y="3266135"/>
                </a:lnTo>
                <a:lnTo>
                  <a:pt x="730072" y="3261691"/>
                </a:lnTo>
                <a:lnTo>
                  <a:pt x="723075" y="3256613"/>
                </a:lnTo>
                <a:lnTo>
                  <a:pt x="716396" y="3251218"/>
                </a:lnTo>
                <a:lnTo>
                  <a:pt x="709717" y="3245506"/>
                </a:lnTo>
                <a:lnTo>
                  <a:pt x="703355" y="3239793"/>
                </a:lnTo>
                <a:lnTo>
                  <a:pt x="697312" y="3233445"/>
                </a:lnTo>
                <a:lnTo>
                  <a:pt x="691587" y="3227098"/>
                </a:lnTo>
                <a:lnTo>
                  <a:pt x="686498" y="3220116"/>
                </a:lnTo>
                <a:lnTo>
                  <a:pt x="681409" y="3213134"/>
                </a:lnTo>
                <a:lnTo>
                  <a:pt x="676638" y="3205834"/>
                </a:lnTo>
                <a:lnTo>
                  <a:pt x="672503" y="3198217"/>
                </a:lnTo>
                <a:lnTo>
                  <a:pt x="668369" y="3190601"/>
                </a:lnTo>
                <a:lnTo>
                  <a:pt x="664870" y="3182666"/>
                </a:lnTo>
                <a:lnTo>
                  <a:pt x="661371" y="3174097"/>
                </a:lnTo>
                <a:lnTo>
                  <a:pt x="658827" y="3165846"/>
                </a:lnTo>
                <a:lnTo>
                  <a:pt x="656282" y="3157277"/>
                </a:lnTo>
                <a:lnTo>
                  <a:pt x="654374" y="3148708"/>
                </a:lnTo>
                <a:lnTo>
                  <a:pt x="652784" y="3139822"/>
                </a:lnTo>
                <a:lnTo>
                  <a:pt x="651511" y="3130618"/>
                </a:lnTo>
                <a:lnTo>
                  <a:pt x="650875" y="3121731"/>
                </a:lnTo>
                <a:lnTo>
                  <a:pt x="650875" y="3112528"/>
                </a:lnTo>
                <a:lnTo>
                  <a:pt x="650875" y="2028711"/>
                </a:lnTo>
                <a:lnTo>
                  <a:pt x="658509" y="2027125"/>
                </a:lnTo>
                <a:lnTo>
                  <a:pt x="666142" y="2025220"/>
                </a:lnTo>
                <a:lnTo>
                  <a:pt x="673776" y="2022999"/>
                </a:lnTo>
                <a:lnTo>
                  <a:pt x="681091" y="2019825"/>
                </a:lnTo>
                <a:lnTo>
                  <a:pt x="688406" y="2016651"/>
                </a:lnTo>
                <a:lnTo>
                  <a:pt x="695722" y="2012843"/>
                </a:lnTo>
                <a:lnTo>
                  <a:pt x="702401" y="2009035"/>
                </a:lnTo>
                <a:lnTo>
                  <a:pt x="709398" y="2004591"/>
                </a:lnTo>
                <a:lnTo>
                  <a:pt x="731027" y="1989040"/>
                </a:lnTo>
                <a:lnTo>
                  <a:pt x="752655" y="1973489"/>
                </a:lnTo>
                <a:lnTo>
                  <a:pt x="771102" y="1959525"/>
                </a:lnTo>
                <a:lnTo>
                  <a:pt x="789868" y="1945561"/>
                </a:lnTo>
                <a:lnTo>
                  <a:pt x="808315" y="1931596"/>
                </a:lnTo>
                <a:lnTo>
                  <a:pt x="825809" y="1917632"/>
                </a:lnTo>
                <a:lnTo>
                  <a:pt x="843620" y="1903668"/>
                </a:lnTo>
                <a:lnTo>
                  <a:pt x="860477" y="1889704"/>
                </a:lnTo>
                <a:lnTo>
                  <a:pt x="877017" y="1875739"/>
                </a:lnTo>
                <a:lnTo>
                  <a:pt x="893238" y="1861775"/>
                </a:lnTo>
                <a:lnTo>
                  <a:pt x="909459" y="1848128"/>
                </a:lnTo>
                <a:lnTo>
                  <a:pt x="925044" y="1834164"/>
                </a:lnTo>
                <a:lnTo>
                  <a:pt x="940311" y="1820200"/>
                </a:lnTo>
                <a:lnTo>
                  <a:pt x="955260" y="1806236"/>
                </a:lnTo>
                <a:lnTo>
                  <a:pt x="969572" y="1792589"/>
                </a:lnTo>
                <a:lnTo>
                  <a:pt x="983885" y="1778624"/>
                </a:lnTo>
                <a:lnTo>
                  <a:pt x="997562" y="1764660"/>
                </a:lnTo>
                <a:lnTo>
                  <a:pt x="1011238" y="1751013"/>
                </a:lnTo>
                <a:close/>
                <a:moveTo>
                  <a:pt x="223837" y="1751013"/>
                </a:moveTo>
                <a:lnTo>
                  <a:pt x="237454" y="1764660"/>
                </a:lnTo>
                <a:lnTo>
                  <a:pt x="251070" y="1778624"/>
                </a:lnTo>
                <a:lnTo>
                  <a:pt x="265320" y="1792589"/>
                </a:lnTo>
                <a:lnTo>
                  <a:pt x="279569" y="1806236"/>
                </a:lnTo>
                <a:lnTo>
                  <a:pt x="294452" y="1820200"/>
                </a:lnTo>
                <a:lnTo>
                  <a:pt x="309652" y="1834164"/>
                </a:lnTo>
                <a:lnTo>
                  <a:pt x="325168" y="1848128"/>
                </a:lnTo>
                <a:lnTo>
                  <a:pt x="341001" y="1861775"/>
                </a:lnTo>
                <a:lnTo>
                  <a:pt x="357467" y="1875739"/>
                </a:lnTo>
                <a:lnTo>
                  <a:pt x="373934" y="1889704"/>
                </a:lnTo>
                <a:lnTo>
                  <a:pt x="390717" y="1903668"/>
                </a:lnTo>
                <a:lnTo>
                  <a:pt x="408450" y="1917632"/>
                </a:lnTo>
                <a:lnTo>
                  <a:pt x="425866" y="1931596"/>
                </a:lnTo>
                <a:lnTo>
                  <a:pt x="444232" y="1945561"/>
                </a:lnTo>
                <a:lnTo>
                  <a:pt x="462598" y="1959525"/>
                </a:lnTo>
                <a:lnTo>
                  <a:pt x="481281" y="1973489"/>
                </a:lnTo>
                <a:lnTo>
                  <a:pt x="502814" y="1989040"/>
                </a:lnTo>
                <a:lnTo>
                  <a:pt x="524347" y="2004591"/>
                </a:lnTo>
                <a:lnTo>
                  <a:pt x="531313" y="2009035"/>
                </a:lnTo>
                <a:lnTo>
                  <a:pt x="537963" y="2012843"/>
                </a:lnTo>
                <a:lnTo>
                  <a:pt x="545246" y="2016651"/>
                </a:lnTo>
                <a:lnTo>
                  <a:pt x="552530" y="2019825"/>
                </a:lnTo>
                <a:lnTo>
                  <a:pt x="559813" y="2022999"/>
                </a:lnTo>
                <a:lnTo>
                  <a:pt x="567413" y="2025220"/>
                </a:lnTo>
                <a:lnTo>
                  <a:pt x="575012" y="2027125"/>
                </a:lnTo>
                <a:lnTo>
                  <a:pt x="582612" y="2028711"/>
                </a:lnTo>
                <a:lnTo>
                  <a:pt x="582612" y="3112528"/>
                </a:lnTo>
                <a:lnTo>
                  <a:pt x="582612" y="3121731"/>
                </a:lnTo>
                <a:lnTo>
                  <a:pt x="581979" y="3130618"/>
                </a:lnTo>
                <a:lnTo>
                  <a:pt x="580712" y="3139822"/>
                </a:lnTo>
                <a:lnTo>
                  <a:pt x="579129" y="3148708"/>
                </a:lnTo>
                <a:lnTo>
                  <a:pt x="576912" y="3157277"/>
                </a:lnTo>
                <a:lnTo>
                  <a:pt x="574696" y="3165846"/>
                </a:lnTo>
                <a:lnTo>
                  <a:pt x="572162" y="3174097"/>
                </a:lnTo>
                <a:lnTo>
                  <a:pt x="568679" y="3182666"/>
                </a:lnTo>
                <a:lnTo>
                  <a:pt x="565196" y="3190601"/>
                </a:lnTo>
                <a:lnTo>
                  <a:pt x="561079" y="3198217"/>
                </a:lnTo>
                <a:lnTo>
                  <a:pt x="556963" y="3205834"/>
                </a:lnTo>
                <a:lnTo>
                  <a:pt x="552213" y="3213134"/>
                </a:lnTo>
                <a:lnTo>
                  <a:pt x="547146" y="3220116"/>
                </a:lnTo>
                <a:lnTo>
                  <a:pt x="541763" y="3227098"/>
                </a:lnTo>
                <a:lnTo>
                  <a:pt x="536380" y="3233445"/>
                </a:lnTo>
                <a:lnTo>
                  <a:pt x="530363" y="3239793"/>
                </a:lnTo>
                <a:lnTo>
                  <a:pt x="524030" y="3245506"/>
                </a:lnTo>
                <a:lnTo>
                  <a:pt x="517380" y="3251218"/>
                </a:lnTo>
                <a:lnTo>
                  <a:pt x="510731" y="3256613"/>
                </a:lnTo>
                <a:lnTo>
                  <a:pt x="503764" y="3261691"/>
                </a:lnTo>
                <a:lnTo>
                  <a:pt x="496481" y="3266135"/>
                </a:lnTo>
                <a:lnTo>
                  <a:pt x="488881" y="3270578"/>
                </a:lnTo>
                <a:lnTo>
                  <a:pt x="481281" y="3274386"/>
                </a:lnTo>
                <a:lnTo>
                  <a:pt x="473365" y="3278195"/>
                </a:lnTo>
                <a:lnTo>
                  <a:pt x="465132" y="3281368"/>
                </a:lnTo>
                <a:lnTo>
                  <a:pt x="456898" y="3284225"/>
                </a:lnTo>
                <a:lnTo>
                  <a:pt x="448032" y="3286764"/>
                </a:lnTo>
                <a:lnTo>
                  <a:pt x="439482" y="3288668"/>
                </a:lnTo>
                <a:lnTo>
                  <a:pt x="430616" y="3290255"/>
                </a:lnTo>
                <a:lnTo>
                  <a:pt x="421749" y="3291524"/>
                </a:lnTo>
                <a:lnTo>
                  <a:pt x="412566" y="3292159"/>
                </a:lnTo>
                <a:lnTo>
                  <a:pt x="403383" y="3292476"/>
                </a:lnTo>
                <a:lnTo>
                  <a:pt x="394200" y="3292159"/>
                </a:lnTo>
                <a:lnTo>
                  <a:pt x="384700" y="3291524"/>
                </a:lnTo>
                <a:lnTo>
                  <a:pt x="375834" y="3290255"/>
                </a:lnTo>
                <a:lnTo>
                  <a:pt x="367284" y="3288668"/>
                </a:lnTo>
                <a:lnTo>
                  <a:pt x="358417" y="3286764"/>
                </a:lnTo>
                <a:lnTo>
                  <a:pt x="350184" y="3284225"/>
                </a:lnTo>
                <a:lnTo>
                  <a:pt x="341635" y="3281368"/>
                </a:lnTo>
                <a:lnTo>
                  <a:pt x="333401" y="3278195"/>
                </a:lnTo>
                <a:lnTo>
                  <a:pt x="325485" y="3274386"/>
                </a:lnTo>
                <a:lnTo>
                  <a:pt x="317885" y="3270578"/>
                </a:lnTo>
                <a:lnTo>
                  <a:pt x="310285" y="3266135"/>
                </a:lnTo>
                <a:lnTo>
                  <a:pt x="303002" y="3261691"/>
                </a:lnTo>
                <a:lnTo>
                  <a:pt x="296036" y="3256613"/>
                </a:lnTo>
                <a:lnTo>
                  <a:pt x="289069" y="3251218"/>
                </a:lnTo>
                <a:lnTo>
                  <a:pt x="282736" y="3245506"/>
                </a:lnTo>
                <a:lnTo>
                  <a:pt x="276403" y="3239793"/>
                </a:lnTo>
                <a:lnTo>
                  <a:pt x="270386" y="3233445"/>
                </a:lnTo>
                <a:lnTo>
                  <a:pt x="265003" y="3227098"/>
                </a:lnTo>
                <a:lnTo>
                  <a:pt x="259620" y="3220116"/>
                </a:lnTo>
                <a:lnTo>
                  <a:pt x="254553" y="3213134"/>
                </a:lnTo>
                <a:lnTo>
                  <a:pt x="250120" y="3205834"/>
                </a:lnTo>
                <a:lnTo>
                  <a:pt x="245687" y="3198217"/>
                </a:lnTo>
                <a:lnTo>
                  <a:pt x="241570" y="3190601"/>
                </a:lnTo>
                <a:lnTo>
                  <a:pt x="238087" y="3182666"/>
                </a:lnTo>
                <a:lnTo>
                  <a:pt x="234604" y="3174097"/>
                </a:lnTo>
                <a:lnTo>
                  <a:pt x="232070" y="3165846"/>
                </a:lnTo>
                <a:lnTo>
                  <a:pt x="229537" y="3157277"/>
                </a:lnTo>
                <a:lnTo>
                  <a:pt x="227321" y="3148708"/>
                </a:lnTo>
                <a:lnTo>
                  <a:pt x="225737" y="3139822"/>
                </a:lnTo>
                <a:lnTo>
                  <a:pt x="224787" y="3130618"/>
                </a:lnTo>
                <a:lnTo>
                  <a:pt x="224154" y="3121731"/>
                </a:lnTo>
                <a:lnTo>
                  <a:pt x="223837" y="3112528"/>
                </a:lnTo>
                <a:lnTo>
                  <a:pt x="223837" y="1860823"/>
                </a:lnTo>
                <a:lnTo>
                  <a:pt x="223837" y="1751013"/>
                </a:lnTo>
                <a:close/>
                <a:moveTo>
                  <a:pt x="330518" y="752475"/>
                </a:moveTo>
                <a:lnTo>
                  <a:pt x="336550" y="752475"/>
                </a:lnTo>
                <a:lnTo>
                  <a:pt x="898525" y="752475"/>
                </a:lnTo>
                <a:lnTo>
                  <a:pt x="904558" y="752475"/>
                </a:lnTo>
                <a:lnTo>
                  <a:pt x="910590" y="752793"/>
                </a:lnTo>
                <a:lnTo>
                  <a:pt x="916623" y="753745"/>
                </a:lnTo>
                <a:lnTo>
                  <a:pt x="922020" y="755015"/>
                </a:lnTo>
                <a:lnTo>
                  <a:pt x="928053" y="755650"/>
                </a:lnTo>
                <a:lnTo>
                  <a:pt x="934403" y="756920"/>
                </a:lnTo>
                <a:lnTo>
                  <a:pt x="940435" y="758190"/>
                </a:lnTo>
                <a:lnTo>
                  <a:pt x="946468" y="760095"/>
                </a:lnTo>
                <a:lnTo>
                  <a:pt x="952500" y="762318"/>
                </a:lnTo>
                <a:lnTo>
                  <a:pt x="958533" y="764858"/>
                </a:lnTo>
                <a:lnTo>
                  <a:pt x="964248" y="767398"/>
                </a:lnTo>
                <a:lnTo>
                  <a:pt x="969963" y="770890"/>
                </a:lnTo>
                <a:lnTo>
                  <a:pt x="975043" y="773748"/>
                </a:lnTo>
                <a:lnTo>
                  <a:pt x="984250" y="780098"/>
                </a:lnTo>
                <a:lnTo>
                  <a:pt x="997903" y="789305"/>
                </a:lnTo>
                <a:lnTo>
                  <a:pt x="1005523" y="795338"/>
                </a:lnTo>
                <a:lnTo>
                  <a:pt x="1014413" y="802005"/>
                </a:lnTo>
                <a:lnTo>
                  <a:pt x="1023938" y="809625"/>
                </a:lnTo>
                <a:lnTo>
                  <a:pt x="1033780" y="817880"/>
                </a:lnTo>
                <a:lnTo>
                  <a:pt x="1044575" y="827088"/>
                </a:lnTo>
                <a:lnTo>
                  <a:pt x="1055370" y="836930"/>
                </a:lnTo>
                <a:lnTo>
                  <a:pt x="1066800" y="848043"/>
                </a:lnTo>
                <a:lnTo>
                  <a:pt x="1078230" y="859473"/>
                </a:lnTo>
                <a:lnTo>
                  <a:pt x="1090295" y="872173"/>
                </a:lnTo>
                <a:lnTo>
                  <a:pt x="1102360" y="885508"/>
                </a:lnTo>
                <a:lnTo>
                  <a:pt x="1114108" y="899795"/>
                </a:lnTo>
                <a:lnTo>
                  <a:pt x="1126173" y="915035"/>
                </a:lnTo>
                <a:lnTo>
                  <a:pt x="1138238" y="930910"/>
                </a:lnTo>
                <a:lnTo>
                  <a:pt x="1149668" y="948373"/>
                </a:lnTo>
                <a:lnTo>
                  <a:pt x="1155700" y="956945"/>
                </a:lnTo>
                <a:lnTo>
                  <a:pt x="1161415" y="966153"/>
                </a:lnTo>
                <a:lnTo>
                  <a:pt x="1166813" y="975678"/>
                </a:lnTo>
                <a:lnTo>
                  <a:pt x="1172210" y="985203"/>
                </a:lnTo>
                <a:lnTo>
                  <a:pt x="1177608" y="995045"/>
                </a:lnTo>
                <a:lnTo>
                  <a:pt x="1182688" y="1005205"/>
                </a:lnTo>
                <a:lnTo>
                  <a:pt x="1187768" y="1015365"/>
                </a:lnTo>
                <a:lnTo>
                  <a:pt x="1192530" y="1026160"/>
                </a:lnTo>
                <a:lnTo>
                  <a:pt x="1197293" y="1036955"/>
                </a:lnTo>
                <a:lnTo>
                  <a:pt x="1201420" y="1048068"/>
                </a:lnTo>
                <a:lnTo>
                  <a:pt x="1205865" y="1059180"/>
                </a:lnTo>
                <a:lnTo>
                  <a:pt x="1209993" y="1070610"/>
                </a:lnTo>
                <a:lnTo>
                  <a:pt x="1213485" y="1082358"/>
                </a:lnTo>
                <a:lnTo>
                  <a:pt x="1217295" y="1094105"/>
                </a:lnTo>
                <a:lnTo>
                  <a:pt x="1220153" y="1106488"/>
                </a:lnTo>
                <a:lnTo>
                  <a:pt x="1223328" y="1118870"/>
                </a:lnTo>
                <a:lnTo>
                  <a:pt x="1225868" y="1131253"/>
                </a:lnTo>
                <a:lnTo>
                  <a:pt x="1228090" y="1144270"/>
                </a:lnTo>
                <a:lnTo>
                  <a:pt x="1229995" y="1157288"/>
                </a:lnTo>
                <a:lnTo>
                  <a:pt x="1232218" y="1170623"/>
                </a:lnTo>
                <a:lnTo>
                  <a:pt x="1233488" y="1183958"/>
                </a:lnTo>
                <a:lnTo>
                  <a:pt x="1234440" y="1197610"/>
                </a:lnTo>
                <a:lnTo>
                  <a:pt x="1234758" y="1211580"/>
                </a:lnTo>
                <a:lnTo>
                  <a:pt x="1235075" y="1225868"/>
                </a:lnTo>
                <a:lnTo>
                  <a:pt x="1235075" y="1236028"/>
                </a:lnTo>
                <a:lnTo>
                  <a:pt x="1234758" y="1246505"/>
                </a:lnTo>
                <a:lnTo>
                  <a:pt x="1234123" y="1256665"/>
                </a:lnTo>
                <a:lnTo>
                  <a:pt x="1233488" y="1267460"/>
                </a:lnTo>
                <a:lnTo>
                  <a:pt x="1232535" y="1277938"/>
                </a:lnTo>
                <a:lnTo>
                  <a:pt x="1231265" y="1288733"/>
                </a:lnTo>
                <a:lnTo>
                  <a:pt x="1229678" y="1299210"/>
                </a:lnTo>
                <a:lnTo>
                  <a:pt x="1228090" y="1310323"/>
                </a:lnTo>
                <a:lnTo>
                  <a:pt x="1226185" y="1320800"/>
                </a:lnTo>
                <a:lnTo>
                  <a:pt x="1223963" y="1331913"/>
                </a:lnTo>
                <a:lnTo>
                  <a:pt x="1221423" y="1342708"/>
                </a:lnTo>
                <a:lnTo>
                  <a:pt x="1218883" y="1353820"/>
                </a:lnTo>
                <a:lnTo>
                  <a:pt x="1215708" y="1364933"/>
                </a:lnTo>
                <a:lnTo>
                  <a:pt x="1212850" y="1376045"/>
                </a:lnTo>
                <a:lnTo>
                  <a:pt x="1209675" y="1387158"/>
                </a:lnTo>
                <a:lnTo>
                  <a:pt x="1205865" y="1398270"/>
                </a:lnTo>
                <a:lnTo>
                  <a:pt x="1202055" y="1409700"/>
                </a:lnTo>
                <a:lnTo>
                  <a:pt x="1197610" y="1420813"/>
                </a:lnTo>
                <a:lnTo>
                  <a:pt x="1193165" y="1432243"/>
                </a:lnTo>
                <a:lnTo>
                  <a:pt x="1188720" y="1443673"/>
                </a:lnTo>
                <a:lnTo>
                  <a:pt x="1183640" y="1455103"/>
                </a:lnTo>
                <a:lnTo>
                  <a:pt x="1178560" y="1466533"/>
                </a:lnTo>
                <a:lnTo>
                  <a:pt x="1172845" y="1477963"/>
                </a:lnTo>
                <a:lnTo>
                  <a:pt x="1167448" y="1489711"/>
                </a:lnTo>
                <a:lnTo>
                  <a:pt x="1161415" y="1500823"/>
                </a:lnTo>
                <a:lnTo>
                  <a:pt x="1155065" y="1512571"/>
                </a:lnTo>
                <a:lnTo>
                  <a:pt x="1148398" y="1524318"/>
                </a:lnTo>
                <a:lnTo>
                  <a:pt x="1141730" y="1535748"/>
                </a:lnTo>
                <a:lnTo>
                  <a:pt x="1134428" y="1547496"/>
                </a:lnTo>
                <a:lnTo>
                  <a:pt x="1127125" y="1559561"/>
                </a:lnTo>
                <a:lnTo>
                  <a:pt x="1119505" y="1570991"/>
                </a:lnTo>
                <a:lnTo>
                  <a:pt x="1111568" y="1582738"/>
                </a:lnTo>
                <a:lnTo>
                  <a:pt x="1100773" y="1597978"/>
                </a:lnTo>
                <a:lnTo>
                  <a:pt x="1089978" y="1613218"/>
                </a:lnTo>
                <a:lnTo>
                  <a:pt x="1078230" y="1628458"/>
                </a:lnTo>
                <a:lnTo>
                  <a:pt x="1066483" y="1643698"/>
                </a:lnTo>
                <a:lnTo>
                  <a:pt x="1053465" y="1659891"/>
                </a:lnTo>
                <a:lnTo>
                  <a:pt x="1039813" y="1675766"/>
                </a:lnTo>
                <a:lnTo>
                  <a:pt x="1025843" y="1691958"/>
                </a:lnTo>
                <a:lnTo>
                  <a:pt x="1011238" y="1707833"/>
                </a:lnTo>
                <a:lnTo>
                  <a:pt x="997903" y="1722756"/>
                </a:lnTo>
                <a:lnTo>
                  <a:pt x="983933" y="1737043"/>
                </a:lnTo>
                <a:lnTo>
                  <a:pt x="969645" y="1751331"/>
                </a:lnTo>
                <a:lnTo>
                  <a:pt x="955040" y="1765936"/>
                </a:lnTo>
                <a:lnTo>
                  <a:pt x="940118" y="1780541"/>
                </a:lnTo>
                <a:lnTo>
                  <a:pt x="924560" y="1795146"/>
                </a:lnTo>
                <a:lnTo>
                  <a:pt x="908368" y="1809751"/>
                </a:lnTo>
                <a:lnTo>
                  <a:pt x="891858" y="1824673"/>
                </a:lnTo>
                <a:lnTo>
                  <a:pt x="874713" y="1839278"/>
                </a:lnTo>
                <a:lnTo>
                  <a:pt x="857250" y="1854201"/>
                </a:lnTo>
                <a:lnTo>
                  <a:pt x="839470" y="1869123"/>
                </a:lnTo>
                <a:lnTo>
                  <a:pt x="820738" y="1884046"/>
                </a:lnTo>
                <a:lnTo>
                  <a:pt x="802005" y="1899286"/>
                </a:lnTo>
                <a:lnTo>
                  <a:pt x="782638" y="1914208"/>
                </a:lnTo>
                <a:lnTo>
                  <a:pt x="762318" y="1929766"/>
                </a:lnTo>
                <a:lnTo>
                  <a:pt x="741998" y="1945006"/>
                </a:lnTo>
                <a:lnTo>
                  <a:pt x="744220" y="1939926"/>
                </a:lnTo>
                <a:lnTo>
                  <a:pt x="746125" y="1934846"/>
                </a:lnTo>
                <a:lnTo>
                  <a:pt x="749300" y="1924686"/>
                </a:lnTo>
                <a:lnTo>
                  <a:pt x="752158" y="1914208"/>
                </a:lnTo>
                <a:lnTo>
                  <a:pt x="752793" y="1909128"/>
                </a:lnTo>
                <a:lnTo>
                  <a:pt x="753745" y="1903731"/>
                </a:lnTo>
                <a:lnTo>
                  <a:pt x="754380" y="1898333"/>
                </a:lnTo>
                <a:lnTo>
                  <a:pt x="754698" y="1892936"/>
                </a:lnTo>
                <a:lnTo>
                  <a:pt x="754698" y="1887856"/>
                </a:lnTo>
                <a:lnTo>
                  <a:pt x="754698" y="1882458"/>
                </a:lnTo>
                <a:lnTo>
                  <a:pt x="754380" y="1876743"/>
                </a:lnTo>
                <a:lnTo>
                  <a:pt x="754063" y="1871346"/>
                </a:lnTo>
                <a:lnTo>
                  <a:pt x="753428" y="1866266"/>
                </a:lnTo>
                <a:lnTo>
                  <a:pt x="752793" y="1860551"/>
                </a:lnTo>
                <a:lnTo>
                  <a:pt x="751523" y="1853566"/>
                </a:lnTo>
                <a:lnTo>
                  <a:pt x="749300" y="1846581"/>
                </a:lnTo>
                <a:lnTo>
                  <a:pt x="747395" y="1839596"/>
                </a:lnTo>
                <a:lnTo>
                  <a:pt x="745173" y="1832928"/>
                </a:lnTo>
                <a:lnTo>
                  <a:pt x="742315" y="1826261"/>
                </a:lnTo>
                <a:lnTo>
                  <a:pt x="739458" y="1819911"/>
                </a:lnTo>
                <a:lnTo>
                  <a:pt x="735965" y="1813561"/>
                </a:lnTo>
                <a:lnTo>
                  <a:pt x="732473" y="1807528"/>
                </a:lnTo>
                <a:lnTo>
                  <a:pt x="728345" y="1801813"/>
                </a:lnTo>
                <a:lnTo>
                  <a:pt x="724218" y="1796098"/>
                </a:lnTo>
                <a:lnTo>
                  <a:pt x="719773" y="1790383"/>
                </a:lnTo>
                <a:lnTo>
                  <a:pt x="715010" y="1784986"/>
                </a:lnTo>
                <a:lnTo>
                  <a:pt x="709930" y="1780223"/>
                </a:lnTo>
                <a:lnTo>
                  <a:pt x="704533" y="1775461"/>
                </a:lnTo>
                <a:lnTo>
                  <a:pt x="698818" y="1770698"/>
                </a:lnTo>
                <a:lnTo>
                  <a:pt x="693103" y="1766571"/>
                </a:lnTo>
                <a:lnTo>
                  <a:pt x="672783" y="1751966"/>
                </a:lnTo>
                <a:lnTo>
                  <a:pt x="651510" y="1736091"/>
                </a:lnTo>
                <a:lnTo>
                  <a:pt x="641350" y="1728788"/>
                </a:lnTo>
                <a:lnTo>
                  <a:pt x="651510" y="1721486"/>
                </a:lnTo>
                <a:lnTo>
                  <a:pt x="672783" y="1704341"/>
                </a:lnTo>
                <a:lnTo>
                  <a:pt x="693738" y="1687831"/>
                </a:lnTo>
                <a:lnTo>
                  <a:pt x="713105" y="1671003"/>
                </a:lnTo>
                <a:lnTo>
                  <a:pt x="732473" y="1654493"/>
                </a:lnTo>
                <a:lnTo>
                  <a:pt x="750888" y="1638301"/>
                </a:lnTo>
                <a:lnTo>
                  <a:pt x="768033" y="1622108"/>
                </a:lnTo>
                <a:lnTo>
                  <a:pt x="784860" y="1606551"/>
                </a:lnTo>
                <a:lnTo>
                  <a:pt x="801053" y="1590993"/>
                </a:lnTo>
                <a:lnTo>
                  <a:pt x="815975" y="1575753"/>
                </a:lnTo>
                <a:lnTo>
                  <a:pt x="830580" y="1560513"/>
                </a:lnTo>
                <a:lnTo>
                  <a:pt x="844233" y="1545591"/>
                </a:lnTo>
                <a:lnTo>
                  <a:pt x="857250" y="1530986"/>
                </a:lnTo>
                <a:lnTo>
                  <a:pt x="869633" y="1516698"/>
                </a:lnTo>
                <a:lnTo>
                  <a:pt x="881380" y="1502411"/>
                </a:lnTo>
                <a:lnTo>
                  <a:pt x="892175" y="1488441"/>
                </a:lnTo>
                <a:lnTo>
                  <a:pt x="902970" y="1474788"/>
                </a:lnTo>
                <a:lnTo>
                  <a:pt x="890270" y="1486218"/>
                </a:lnTo>
                <a:lnTo>
                  <a:pt x="876935" y="1498601"/>
                </a:lnTo>
                <a:lnTo>
                  <a:pt x="848678" y="1524001"/>
                </a:lnTo>
                <a:lnTo>
                  <a:pt x="818515" y="1550353"/>
                </a:lnTo>
                <a:lnTo>
                  <a:pt x="786130" y="1577341"/>
                </a:lnTo>
                <a:lnTo>
                  <a:pt x="753110" y="1604963"/>
                </a:lnTo>
                <a:lnTo>
                  <a:pt x="719138" y="1632268"/>
                </a:lnTo>
                <a:lnTo>
                  <a:pt x="684848" y="1659573"/>
                </a:lnTo>
                <a:lnTo>
                  <a:pt x="651510" y="1685291"/>
                </a:lnTo>
                <a:lnTo>
                  <a:pt x="617538" y="1711326"/>
                </a:lnTo>
                <a:lnTo>
                  <a:pt x="583565" y="1685291"/>
                </a:lnTo>
                <a:lnTo>
                  <a:pt x="549910" y="1659573"/>
                </a:lnTo>
                <a:lnTo>
                  <a:pt x="515938" y="1632268"/>
                </a:lnTo>
                <a:lnTo>
                  <a:pt x="481965" y="1604963"/>
                </a:lnTo>
                <a:lnTo>
                  <a:pt x="448628" y="1577341"/>
                </a:lnTo>
                <a:lnTo>
                  <a:pt x="416560" y="1550353"/>
                </a:lnTo>
                <a:lnTo>
                  <a:pt x="386398" y="1524001"/>
                </a:lnTo>
                <a:lnTo>
                  <a:pt x="358140" y="1498601"/>
                </a:lnTo>
                <a:lnTo>
                  <a:pt x="344805" y="1486218"/>
                </a:lnTo>
                <a:lnTo>
                  <a:pt x="332105" y="1474788"/>
                </a:lnTo>
                <a:lnTo>
                  <a:pt x="342900" y="1488441"/>
                </a:lnTo>
                <a:lnTo>
                  <a:pt x="353695" y="1502411"/>
                </a:lnTo>
                <a:lnTo>
                  <a:pt x="365443" y="1516698"/>
                </a:lnTo>
                <a:lnTo>
                  <a:pt x="377508" y="1530986"/>
                </a:lnTo>
                <a:lnTo>
                  <a:pt x="390843" y="1545591"/>
                </a:lnTo>
                <a:lnTo>
                  <a:pt x="404495" y="1560513"/>
                </a:lnTo>
                <a:lnTo>
                  <a:pt x="419100" y="1575753"/>
                </a:lnTo>
                <a:lnTo>
                  <a:pt x="434023" y="1590993"/>
                </a:lnTo>
                <a:lnTo>
                  <a:pt x="450215" y="1606551"/>
                </a:lnTo>
                <a:lnTo>
                  <a:pt x="467043" y="1622108"/>
                </a:lnTo>
                <a:lnTo>
                  <a:pt x="484188" y="1638301"/>
                </a:lnTo>
                <a:lnTo>
                  <a:pt x="502603" y="1654493"/>
                </a:lnTo>
                <a:lnTo>
                  <a:pt x="521970" y="1671003"/>
                </a:lnTo>
                <a:lnTo>
                  <a:pt x="541338" y="1687831"/>
                </a:lnTo>
                <a:lnTo>
                  <a:pt x="562293" y="1704341"/>
                </a:lnTo>
                <a:lnTo>
                  <a:pt x="583565" y="1721486"/>
                </a:lnTo>
                <a:lnTo>
                  <a:pt x="593725" y="1728788"/>
                </a:lnTo>
                <a:lnTo>
                  <a:pt x="617538" y="1747203"/>
                </a:lnTo>
                <a:lnTo>
                  <a:pt x="651510" y="1771968"/>
                </a:lnTo>
                <a:lnTo>
                  <a:pt x="676275" y="1790066"/>
                </a:lnTo>
                <a:lnTo>
                  <a:pt x="681355" y="1793558"/>
                </a:lnTo>
                <a:lnTo>
                  <a:pt x="685483" y="1797686"/>
                </a:lnTo>
                <a:lnTo>
                  <a:pt x="689928" y="1801813"/>
                </a:lnTo>
                <a:lnTo>
                  <a:pt x="694373" y="1805623"/>
                </a:lnTo>
                <a:lnTo>
                  <a:pt x="697865" y="1810068"/>
                </a:lnTo>
                <a:lnTo>
                  <a:pt x="701675" y="1814196"/>
                </a:lnTo>
                <a:lnTo>
                  <a:pt x="704850" y="1818958"/>
                </a:lnTo>
                <a:lnTo>
                  <a:pt x="708343" y="1824038"/>
                </a:lnTo>
                <a:lnTo>
                  <a:pt x="710883" y="1828483"/>
                </a:lnTo>
                <a:lnTo>
                  <a:pt x="713423" y="1833563"/>
                </a:lnTo>
                <a:lnTo>
                  <a:pt x="715963" y="1838961"/>
                </a:lnTo>
                <a:lnTo>
                  <a:pt x="718185" y="1844041"/>
                </a:lnTo>
                <a:lnTo>
                  <a:pt x="719773" y="1849121"/>
                </a:lnTo>
                <a:lnTo>
                  <a:pt x="721360" y="1854518"/>
                </a:lnTo>
                <a:lnTo>
                  <a:pt x="722948" y="1860233"/>
                </a:lnTo>
                <a:lnTo>
                  <a:pt x="723900" y="1865631"/>
                </a:lnTo>
                <a:lnTo>
                  <a:pt x="724853" y="1871028"/>
                </a:lnTo>
                <a:lnTo>
                  <a:pt x="725488" y="1876743"/>
                </a:lnTo>
                <a:lnTo>
                  <a:pt x="725488" y="1882141"/>
                </a:lnTo>
                <a:lnTo>
                  <a:pt x="725488" y="1887856"/>
                </a:lnTo>
                <a:lnTo>
                  <a:pt x="725488" y="1893253"/>
                </a:lnTo>
                <a:lnTo>
                  <a:pt x="724853" y="1898968"/>
                </a:lnTo>
                <a:lnTo>
                  <a:pt x="724218" y="1904683"/>
                </a:lnTo>
                <a:lnTo>
                  <a:pt x="723265" y="1910398"/>
                </a:lnTo>
                <a:lnTo>
                  <a:pt x="721360" y="1915796"/>
                </a:lnTo>
                <a:lnTo>
                  <a:pt x="720090" y="1921193"/>
                </a:lnTo>
                <a:lnTo>
                  <a:pt x="718185" y="1926591"/>
                </a:lnTo>
                <a:lnTo>
                  <a:pt x="715963" y="1931988"/>
                </a:lnTo>
                <a:lnTo>
                  <a:pt x="713423" y="1937386"/>
                </a:lnTo>
                <a:lnTo>
                  <a:pt x="710883" y="1942466"/>
                </a:lnTo>
                <a:lnTo>
                  <a:pt x="707390" y="1947546"/>
                </a:lnTo>
                <a:lnTo>
                  <a:pt x="704215" y="1952626"/>
                </a:lnTo>
                <a:lnTo>
                  <a:pt x="700088" y="1958341"/>
                </a:lnTo>
                <a:lnTo>
                  <a:pt x="695643" y="1963421"/>
                </a:lnTo>
                <a:lnTo>
                  <a:pt x="690563" y="1968501"/>
                </a:lnTo>
                <a:lnTo>
                  <a:pt x="685483" y="1973263"/>
                </a:lnTo>
                <a:lnTo>
                  <a:pt x="681673" y="1976438"/>
                </a:lnTo>
                <a:lnTo>
                  <a:pt x="677545" y="1979613"/>
                </a:lnTo>
                <a:lnTo>
                  <a:pt x="673735" y="1982471"/>
                </a:lnTo>
                <a:lnTo>
                  <a:pt x="669290" y="1985011"/>
                </a:lnTo>
                <a:lnTo>
                  <a:pt x="665163" y="1987551"/>
                </a:lnTo>
                <a:lnTo>
                  <a:pt x="660400" y="1989773"/>
                </a:lnTo>
                <a:lnTo>
                  <a:pt x="655638" y="1991996"/>
                </a:lnTo>
                <a:lnTo>
                  <a:pt x="651510" y="1993901"/>
                </a:lnTo>
                <a:lnTo>
                  <a:pt x="642938" y="1996758"/>
                </a:lnTo>
                <a:lnTo>
                  <a:pt x="634683" y="1998663"/>
                </a:lnTo>
                <a:lnTo>
                  <a:pt x="626110" y="2000568"/>
                </a:lnTo>
                <a:lnTo>
                  <a:pt x="617538" y="2001521"/>
                </a:lnTo>
                <a:lnTo>
                  <a:pt x="613093" y="2001838"/>
                </a:lnTo>
                <a:lnTo>
                  <a:pt x="609283" y="2001838"/>
                </a:lnTo>
                <a:lnTo>
                  <a:pt x="602933" y="2001838"/>
                </a:lnTo>
                <a:lnTo>
                  <a:pt x="596265" y="2001203"/>
                </a:lnTo>
                <a:lnTo>
                  <a:pt x="589915" y="1999933"/>
                </a:lnTo>
                <a:lnTo>
                  <a:pt x="583565" y="1998663"/>
                </a:lnTo>
                <a:lnTo>
                  <a:pt x="578168" y="1997393"/>
                </a:lnTo>
                <a:lnTo>
                  <a:pt x="573088" y="1995806"/>
                </a:lnTo>
                <a:lnTo>
                  <a:pt x="567690" y="1993901"/>
                </a:lnTo>
                <a:lnTo>
                  <a:pt x="562293" y="1991678"/>
                </a:lnTo>
                <a:lnTo>
                  <a:pt x="556895" y="1989456"/>
                </a:lnTo>
                <a:lnTo>
                  <a:pt x="552133" y="1986916"/>
                </a:lnTo>
                <a:lnTo>
                  <a:pt x="547053" y="1983741"/>
                </a:lnTo>
                <a:lnTo>
                  <a:pt x="541973" y="1980566"/>
                </a:lnTo>
                <a:lnTo>
                  <a:pt x="531813" y="1973263"/>
                </a:lnTo>
                <a:lnTo>
                  <a:pt x="512128" y="1958976"/>
                </a:lnTo>
                <a:lnTo>
                  <a:pt x="493078" y="1945006"/>
                </a:lnTo>
                <a:lnTo>
                  <a:pt x="472758" y="1929766"/>
                </a:lnTo>
                <a:lnTo>
                  <a:pt x="452755" y="1914208"/>
                </a:lnTo>
                <a:lnTo>
                  <a:pt x="433070" y="1899286"/>
                </a:lnTo>
                <a:lnTo>
                  <a:pt x="414338" y="1884046"/>
                </a:lnTo>
                <a:lnTo>
                  <a:pt x="395605" y="1869123"/>
                </a:lnTo>
                <a:lnTo>
                  <a:pt x="377508" y="1854201"/>
                </a:lnTo>
                <a:lnTo>
                  <a:pt x="360363" y="1839278"/>
                </a:lnTo>
                <a:lnTo>
                  <a:pt x="343218" y="1824673"/>
                </a:lnTo>
                <a:lnTo>
                  <a:pt x="326708" y="1809751"/>
                </a:lnTo>
                <a:lnTo>
                  <a:pt x="310515" y="1795146"/>
                </a:lnTo>
                <a:lnTo>
                  <a:pt x="294958" y="1780541"/>
                </a:lnTo>
                <a:lnTo>
                  <a:pt x="280035" y="1765936"/>
                </a:lnTo>
                <a:lnTo>
                  <a:pt x="265430" y="1751331"/>
                </a:lnTo>
                <a:lnTo>
                  <a:pt x="251143" y="1737043"/>
                </a:lnTo>
                <a:lnTo>
                  <a:pt x="237173" y="1722756"/>
                </a:lnTo>
                <a:lnTo>
                  <a:pt x="223838" y="1707833"/>
                </a:lnTo>
                <a:lnTo>
                  <a:pt x="209233" y="1691958"/>
                </a:lnTo>
                <a:lnTo>
                  <a:pt x="195263" y="1675766"/>
                </a:lnTo>
                <a:lnTo>
                  <a:pt x="181610" y="1659891"/>
                </a:lnTo>
                <a:lnTo>
                  <a:pt x="168593" y="1643698"/>
                </a:lnTo>
                <a:lnTo>
                  <a:pt x="156845" y="1628458"/>
                </a:lnTo>
                <a:lnTo>
                  <a:pt x="145098" y="1613218"/>
                </a:lnTo>
                <a:lnTo>
                  <a:pt x="133985" y="1597978"/>
                </a:lnTo>
                <a:lnTo>
                  <a:pt x="123508" y="1582738"/>
                </a:lnTo>
                <a:lnTo>
                  <a:pt x="115570" y="1570991"/>
                </a:lnTo>
                <a:lnTo>
                  <a:pt x="107950" y="1559561"/>
                </a:lnTo>
                <a:lnTo>
                  <a:pt x="100648" y="1547496"/>
                </a:lnTo>
                <a:lnTo>
                  <a:pt x="93345" y="1535748"/>
                </a:lnTo>
                <a:lnTo>
                  <a:pt x="86678" y="1524318"/>
                </a:lnTo>
                <a:lnTo>
                  <a:pt x="80010" y="1512571"/>
                </a:lnTo>
                <a:lnTo>
                  <a:pt x="73660" y="1500823"/>
                </a:lnTo>
                <a:lnTo>
                  <a:pt x="67628" y="1489711"/>
                </a:lnTo>
                <a:lnTo>
                  <a:pt x="61913" y="1477963"/>
                </a:lnTo>
                <a:lnTo>
                  <a:pt x="56515" y="1466533"/>
                </a:lnTo>
                <a:lnTo>
                  <a:pt x="51435" y="1455103"/>
                </a:lnTo>
                <a:lnTo>
                  <a:pt x="46355" y="1443673"/>
                </a:lnTo>
                <a:lnTo>
                  <a:pt x="41593" y="1432243"/>
                </a:lnTo>
                <a:lnTo>
                  <a:pt x="37465" y="1420813"/>
                </a:lnTo>
                <a:lnTo>
                  <a:pt x="33020" y="1409700"/>
                </a:lnTo>
                <a:lnTo>
                  <a:pt x="29210" y="1398270"/>
                </a:lnTo>
                <a:lnTo>
                  <a:pt x="25400" y="1387158"/>
                </a:lnTo>
                <a:lnTo>
                  <a:pt x="22225" y="1376045"/>
                </a:lnTo>
                <a:lnTo>
                  <a:pt x="19050" y="1364933"/>
                </a:lnTo>
                <a:lnTo>
                  <a:pt x="16193" y="1353820"/>
                </a:lnTo>
                <a:lnTo>
                  <a:pt x="13653" y="1342708"/>
                </a:lnTo>
                <a:lnTo>
                  <a:pt x="11113" y="1331913"/>
                </a:lnTo>
                <a:lnTo>
                  <a:pt x="8890" y="1320800"/>
                </a:lnTo>
                <a:lnTo>
                  <a:pt x="6985" y="1310323"/>
                </a:lnTo>
                <a:lnTo>
                  <a:pt x="5080" y="1299210"/>
                </a:lnTo>
                <a:lnTo>
                  <a:pt x="3810" y="1288733"/>
                </a:lnTo>
                <a:lnTo>
                  <a:pt x="2540" y="1277938"/>
                </a:lnTo>
                <a:lnTo>
                  <a:pt x="1588" y="1267460"/>
                </a:lnTo>
                <a:lnTo>
                  <a:pt x="953" y="1256665"/>
                </a:lnTo>
                <a:lnTo>
                  <a:pt x="318" y="1246505"/>
                </a:lnTo>
                <a:lnTo>
                  <a:pt x="0" y="1236028"/>
                </a:lnTo>
                <a:lnTo>
                  <a:pt x="0" y="1225868"/>
                </a:lnTo>
                <a:lnTo>
                  <a:pt x="318" y="1211580"/>
                </a:lnTo>
                <a:lnTo>
                  <a:pt x="635" y="1197610"/>
                </a:lnTo>
                <a:lnTo>
                  <a:pt x="1588" y="1183958"/>
                </a:lnTo>
                <a:lnTo>
                  <a:pt x="2858" y="1170623"/>
                </a:lnTo>
                <a:lnTo>
                  <a:pt x="4763" y="1157288"/>
                </a:lnTo>
                <a:lnTo>
                  <a:pt x="6985" y="1144270"/>
                </a:lnTo>
                <a:lnTo>
                  <a:pt x="9208" y="1131253"/>
                </a:lnTo>
                <a:lnTo>
                  <a:pt x="11748" y="1118870"/>
                </a:lnTo>
                <a:lnTo>
                  <a:pt x="14923" y="1106488"/>
                </a:lnTo>
                <a:lnTo>
                  <a:pt x="17780" y="1094105"/>
                </a:lnTo>
                <a:lnTo>
                  <a:pt x="21590" y="1082358"/>
                </a:lnTo>
                <a:lnTo>
                  <a:pt x="25083" y="1070610"/>
                </a:lnTo>
                <a:lnTo>
                  <a:pt x="29210" y="1059180"/>
                </a:lnTo>
                <a:lnTo>
                  <a:pt x="33338" y="1048068"/>
                </a:lnTo>
                <a:lnTo>
                  <a:pt x="37783" y="1036955"/>
                </a:lnTo>
                <a:lnTo>
                  <a:pt x="42545" y="1026160"/>
                </a:lnTo>
                <a:lnTo>
                  <a:pt x="47308" y="1015365"/>
                </a:lnTo>
                <a:lnTo>
                  <a:pt x="52388" y="1005205"/>
                </a:lnTo>
                <a:lnTo>
                  <a:pt x="57468" y="995045"/>
                </a:lnTo>
                <a:lnTo>
                  <a:pt x="62548" y="985203"/>
                </a:lnTo>
                <a:lnTo>
                  <a:pt x="68263" y="975678"/>
                </a:lnTo>
                <a:lnTo>
                  <a:pt x="73660" y="966153"/>
                </a:lnTo>
                <a:lnTo>
                  <a:pt x="79375" y="956945"/>
                </a:lnTo>
                <a:lnTo>
                  <a:pt x="85408" y="948373"/>
                </a:lnTo>
                <a:lnTo>
                  <a:pt x="96838" y="930910"/>
                </a:lnTo>
                <a:lnTo>
                  <a:pt x="108903" y="915035"/>
                </a:lnTo>
                <a:lnTo>
                  <a:pt x="120968" y="899795"/>
                </a:lnTo>
                <a:lnTo>
                  <a:pt x="132715" y="885508"/>
                </a:lnTo>
                <a:lnTo>
                  <a:pt x="144780" y="872173"/>
                </a:lnTo>
                <a:lnTo>
                  <a:pt x="156845" y="859473"/>
                </a:lnTo>
                <a:lnTo>
                  <a:pt x="168275" y="848043"/>
                </a:lnTo>
                <a:lnTo>
                  <a:pt x="179705" y="836930"/>
                </a:lnTo>
                <a:lnTo>
                  <a:pt x="190500" y="827088"/>
                </a:lnTo>
                <a:lnTo>
                  <a:pt x="201295" y="817880"/>
                </a:lnTo>
                <a:lnTo>
                  <a:pt x="211138" y="809625"/>
                </a:lnTo>
                <a:lnTo>
                  <a:pt x="220345" y="802005"/>
                </a:lnTo>
                <a:lnTo>
                  <a:pt x="229553" y="795338"/>
                </a:lnTo>
                <a:lnTo>
                  <a:pt x="237490" y="789305"/>
                </a:lnTo>
                <a:lnTo>
                  <a:pt x="250825" y="780098"/>
                </a:lnTo>
                <a:lnTo>
                  <a:pt x="260033" y="773748"/>
                </a:lnTo>
                <a:lnTo>
                  <a:pt x="265113" y="770890"/>
                </a:lnTo>
                <a:lnTo>
                  <a:pt x="270510" y="767398"/>
                </a:lnTo>
                <a:lnTo>
                  <a:pt x="276543" y="764858"/>
                </a:lnTo>
                <a:lnTo>
                  <a:pt x="282575" y="762318"/>
                </a:lnTo>
                <a:lnTo>
                  <a:pt x="288608" y="760095"/>
                </a:lnTo>
                <a:lnTo>
                  <a:pt x="294640" y="758190"/>
                </a:lnTo>
                <a:lnTo>
                  <a:pt x="300673" y="756920"/>
                </a:lnTo>
                <a:lnTo>
                  <a:pt x="307023" y="755650"/>
                </a:lnTo>
                <a:lnTo>
                  <a:pt x="312738" y="755015"/>
                </a:lnTo>
                <a:lnTo>
                  <a:pt x="318453" y="753745"/>
                </a:lnTo>
                <a:lnTo>
                  <a:pt x="324485" y="752793"/>
                </a:lnTo>
                <a:lnTo>
                  <a:pt x="330518" y="752475"/>
                </a:lnTo>
                <a:close/>
                <a:moveTo>
                  <a:pt x="609121" y="0"/>
                </a:moveTo>
                <a:lnTo>
                  <a:pt x="617062" y="0"/>
                </a:lnTo>
                <a:lnTo>
                  <a:pt x="625321" y="0"/>
                </a:lnTo>
                <a:lnTo>
                  <a:pt x="633262" y="317"/>
                </a:lnTo>
                <a:lnTo>
                  <a:pt x="641521" y="951"/>
                </a:lnTo>
                <a:lnTo>
                  <a:pt x="650098" y="1585"/>
                </a:lnTo>
                <a:lnTo>
                  <a:pt x="658039" y="2536"/>
                </a:lnTo>
                <a:lnTo>
                  <a:pt x="666298" y="3487"/>
                </a:lnTo>
                <a:lnTo>
                  <a:pt x="674557" y="4755"/>
                </a:lnTo>
                <a:lnTo>
                  <a:pt x="682816" y="6658"/>
                </a:lnTo>
                <a:lnTo>
                  <a:pt x="691075" y="8243"/>
                </a:lnTo>
                <a:lnTo>
                  <a:pt x="699017" y="10462"/>
                </a:lnTo>
                <a:lnTo>
                  <a:pt x="707593" y="12364"/>
                </a:lnTo>
                <a:lnTo>
                  <a:pt x="715535" y="14901"/>
                </a:lnTo>
                <a:lnTo>
                  <a:pt x="723476" y="17437"/>
                </a:lnTo>
                <a:lnTo>
                  <a:pt x="731100" y="20607"/>
                </a:lnTo>
                <a:lnTo>
                  <a:pt x="738723" y="23461"/>
                </a:lnTo>
                <a:lnTo>
                  <a:pt x="746347" y="26314"/>
                </a:lnTo>
                <a:lnTo>
                  <a:pt x="753653" y="29801"/>
                </a:lnTo>
                <a:lnTo>
                  <a:pt x="761277" y="33289"/>
                </a:lnTo>
                <a:lnTo>
                  <a:pt x="768265" y="37093"/>
                </a:lnTo>
                <a:lnTo>
                  <a:pt x="775571" y="40581"/>
                </a:lnTo>
                <a:lnTo>
                  <a:pt x="782560" y="44702"/>
                </a:lnTo>
                <a:lnTo>
                  <a:pt x="796219" y="53262"/>
                </a:lnTo>
                <a:lnTo>
                  <a:pt x="809560" y="62139"/>
                </a:lnTo>
                <a:lnTo>
                  <a:pt x="822266" y="71968"/>
                </a:lnTo>
                <a:lnTo>
                  <a:pt x="834020" y="82113"/>
                </a:lnTo>
                <a:lnTo>
                  <a:pt x="845773" y="92892"/>
                </a:lnTo>
                <a:lnTo>
                  <a:pt x="856573" y="103988"/>
                </a:lnTo>
                <a:lnTo>
                  <a:pt x="867056" y="116036"/>
                </a:lnTo>
                <a:lnTo>
                  <a:pt x="876903" y="128400"/>
                </a:lnTo>
                <a:lnTo>
                  <a:pt x="886433" y="140765"/>
                </a:lnTo>
                <a:lnTo>
                  <a:pt x="895009" y="154080"/>
                </a:lnTo>
                <a:lnTo>
                  <a:pt x="902951" y="167396"/>
                </a:lnTo>
                <a:lnTo>
                  <a:pt x="910257" y="181346"/>
                </a:lnTo>
                <a:lnTo>
                  <a:pt x="916927" y="195612"/>
                </a:lnTo>
                <a:lnTo>
                  <a:pt x="922963" y="210196"/>
                </a:lnTo>
                <a:lnTo>
                  <a:pt x="928045" y="225097"/>
                </a:lnTo>
                <a:lnTo>
                  <a:pt x="932810" y="239998"/>
                </a:lnTo>
                <a:lnTo>
                  <a:pt x="936622" y="255850"/>
                </a:lnTo>
                <a:lnTo>
                  <a:pt x="939481" y="271385"/>
                </a:lnTo>
                <a:lnTo>
                  <a:pt x="941704" y="286920"/>
                </a:lnTo>
                <a:lnTo>
                  <a:pt x="943610" y="302771"/>
                </a:lnTo>
                <a:lnTo>
                  <a:pt x="944246" y="311014"/>
                </a:lnTo>
                <a:lnTo>
                  <a:pt x="944246" y="318940"/>
                </a:lnTo>
                <a:lnTo>
                  <a:pt x="944563" y="327183"/>
                </a:lnTo>
                <a:lnTo>
                  <a:pt x="944246" y="335426"/>
                </a:lnTo>
                <a:lnTo>
                  <a:pt x="943928" y="343352"/>
                </a:lnTo>
                <a:lnTo>
                  <a:pt x="943610" y="351595"/>
                </a:lnTo>
                <a:lnTo>
                  <a:pt x="942657" y="359838"/>
                </a:lnTo>
                <a:lnTo>
                  <a:pt x="941704" y="368081"/>
                </a:lnTo>
                <a:lnTo>
                  <a:pt x="940434" y="376324"/>
                </a:lnTo>
                <a:lnTo>
                  <a:pt x="939163" y="384567"/>
                </a:lnTo>
                <a:lnTo>
                  <a:pt x="937575" y="392810"/>
                </a:lnTo>
                <a:lnTo>
                  <a:pt x="935669" y="401053"/>
                </a:lnTo>
                <a:lnTo>
                  <a:pt x="933763" y="408979"/>
                </a:lnTo>
                <a:lnTo>
                  <a:pt x="931539" y="417222"/>
                </a:lnTo>
                <a:lnTo>
                  <a:pt x="929316" y="425148"/>
                </a:lnTo>
                <a:lnTo>
                  <a:pt x="926457" y="433391"/>
                </a:lnTo>
                <a:lnTo>
                  <a:pt x="923916" y="441000"/>
                </a:lnTo>
                <a:lnTo>
                  <a:pt x="920739" y="448609"/>
                </a:lnTo>
                <a:lnTo>
                  <a:pt x="917563" y="456218"/>
                </a:lnTo>
                <a:lnTo>
                  <a:pt x="914068" y="463827"/>
                </a:lnTo>
                <a:lnTo>
                  <a:pt x="910892" y="471119"/>
                </a:lnTo>
                <a:lnTo>
                  <a:pt x="907080" y="478411"/>
                </a:lnTo>
                <a:lnTo>
                  <a:pt x="903268" y="485385"/>
                </a:lnTo>
                <a:lnTo>
                  <a:pt x="899139" y="492360"/>
                </a:lnTo>
                <a:lnTo>
                  <a:pt x="890880" y="505993"/>
                </a:lnTo>
                <a:lnTo>
                  <a:pt x="881668" y="519309"/>
                </a:lnTo>
                <a:lnTo>
                  <a:pt x="872138" y="531673"/>
                </a:lnTo>
                <a:lnTo>
                  <a:pt x="861656" y="543721"/>
                </a:lnTo>
                <a:lnTo>
                  <a:pt x="851173" y="555451"/>
                </a:lnTo>
                <a:lnTo>
                  <a:pt x="839737" y="566230"/>
                </a:lnTo>
                <a:lnTo>
                  <a:pt x="827667" y="577010"/>
                </a:lnTo>
                <a:lnTo>
                  <a:pt x="815596" y="586521"/>
                </a:lnTo>
                <a:lnTo>
                  <a:pt x="802890" y="595715"/>
                </a:lnTo>
                <a:lnTo>
                  <a:pt x="789866" y="604592"/>
                </a:lnTo>
                <a:lnTo>
                  <a:pt x="776207" y="612518"/>
                </a:lnTo>
                <a:lnTo>
                  <a:pt x="762230" y="619810"/>
                </a:lnTo>
                <a:lnTo>
                  <a:pt x="747935" y="626468"/>
                </a:lnTo>
                <a:lnTo>
                  <a:pt x="733323" y="632491"/>
                </a:lnTo>
                <a:lnTo>
                  <a:pt x="718711" y="637564"/>
                </a:lnTo>
                <a:lnTo>
                  <a:pt x="703464" y="642319"/>
                </a:lnTo>
                <a:lnTo>
                  <a:pt x="688216" y="645807"/>
                </a:lnTo>
                <a:lnTo>
                  <a:pt x="672651" y="649294"/>
                </a:lnTo>
                <a:lnTo>
                  <a:pt x="656451" y="651513"/>
                </a:lnTo>
                <a:lnTo>
                  <a:pt x="640568" y="652782"/>
                </a:lnTo>
                <a:lnTo>
                  <a:pt x="632627" y="653733"/>
                </a:lnTo>
                <a:lnTo>
                  <a:pt x="624368" y="654050"/>
                </a:lnTo>
                <a:lnTo>
                  <a:pt x="616427" y="654050"/>
                </a:lnTo>
                <a:lnTo>
                  <a:pt x="608485" y="654050"/>
                </a:lnTo>
                <a:lnTo>
                  <a:pt x="600226" y="653733"/>
                </a:lnTo>
                <a:lnTo>
                  <a:pt x="591650" y="652782"/>
                </a:lnTo>
                <a:lnTo>
                  <a:pt x="583708" y="652148"/>
                </a:lnTo>
                <a:lnTo>
                  <a:pt x="575449" y="651196"/>
                </a:lnTo>
                <a:lnTo>
                  <a:pt x="567190" y="650245"/>
                </a:lnTo>
                <a:lnTo>
                  <a:pt x="558931" y="648660"/>
                </a:lnTo>
                <a:lnTo>
                  <a:pt x="550672" y="647392"/>
                </a:lnTo>
                <a:lnTo>
                  <a:pt x="542731" y="645173"/>
                </a:lnTo>
                <a:lnTo>
                  <a:pt x="534154" y="643270"/>
                </a:lnTo>
                <a:lnTo>
                  <a:pt x="525895" y="641051"/>
                </a:lnTo>
                <a:lnTo>
                  <a:pt x="517954" y="638515"/>
                </a:lnTo>
                <a:lnTo>
                  <a:pt x="510330" y="635979"/>
                </a:lnTo>
                <a:lnTo>
                  <a:pt x="502389" y="633442"/>
                </a:lnTo>
                <a:lnTo>
                  <a:pt x="494765" y="630272"/>
                </a:lnTo>
                <a:lnTo>
                  <a:pt x="487141" y="627419"/>
                </a:lnTo>
                <a:lnTo>
                  <a:pt x="479835" y="623931"/>
                </a:lnTo>
                <a:lnTo>
                  <a:pt x="472529" y="620444"/>
                </a:lnTo>
                <a:lnTo>
                  <a:pt x="465223" y="616639"/>
                </a:lnTo>
                <a:lnTo>
                  <a:pt x="457917" y="613152"/>
                </a:lnTo>
                <a:lnTo>
                  <a:pt x="450929" y="609030"/>
                </a:lnTo>
                <a:lnTo>
                  <a:pt x="437270" y="600470"/>
                </a:lnTo>
                <a:lnTo>
                  <a:pt x="423928" y="591593"/>
                </a:lnTo>
                <a:lnTo>
                  <a:pt x="411222" y="581765"/>
                </a:lnTo>
                <a:lnTo>
                  <a:pt x="399469" y="571620"/>
                </a:lnTo>
                <a:lnTo>
                  <a:pt x="387716" y="560524"/>
                </a:lnTo>
                <a:lnTo>
                  <a:pt x="376598" y="549427"/>
                </a:lnTo>
                <a:lnTo>
                  <a:pt x="366433" y="537697"/>
                </a:lnTo>
                <a:lnTo>
                  <a:pt x="356586" y="525649"/>
                </a:lnTo>
                <a:lnTo>
                  <a:pt x="347056" y="512968"/>
                </a:lnTo>
                <a:lnTo>
                  <a:pt x="338479" y="499652"/>
                </a:lnTo>
                <a:lnTo>
                  <a:pt x="330538" y="486020"/>
                </a:lnTo>
                <a:lnTo>
                  <a:pt x="323232" y="472070"/>
                </a:lnTo>
                <a:lnTo>
                  <a:pt x="316561" y="457803"/>
                </a:lnTo>
                <a:lnTo>
                  <a:pt x="310526" y="443536"/>
                </a:lnTo>
                <a:lnTo>
                  <a:pt x="305126" y="428636"/>
                </a:lnTo>
                <a:lnTo>
                  <a:pt x="300678" y="413418"/>
                </a:lnTo>
                <a:lnTo>
                  <a:pt x="296867" y="398200"/>
                </a:lnTo>
                <a:lnTo>
                  <a:pt x="294008" y="382348"/>
                </a:lnTo>
                <a:lnTo>
                  <a:pt x="291784" y="366496"/>
                </a:lnTo>
                <a:lnTo>
                  <a:pt x="289878" y="350644"/>
                </a:lnTo>
                <a:lnTo>
                  <a:pt x="289243" y="342718"/>
                </a:lnTo>
                <a:lnTo>
                  <a:pt x="289243" y="334792"/>
                </a:lnTo>
                <a:lnTo>
                  <a:pt x="288925" y="326549"/>
                </a:lnTo>
                <a:lnTo>
                  <a:pt x="289243" y="318306"/>
                </a:lnTo>
                <a:lnTo>
                  <a:pt x="289561" y="310063"/>
                </a:lnTo>
                <a:lnTo>
                  <a:pt x="289878" y="302137"/>
                </a:lnTo>
                <a:lnTo>
                  <a:pt x="290514" y="293894"/>
                </a:lnTo>
                <a:lnTo>
                  <a:pt x="291784" y="285651"/>
                </a:lnTo>
                <a:lnTo>
                  <a:pt x="293055" y="277408"/>
                </a:lnTo>
                <a:lnTo>
                  <a:pt x="294325" y="268848"/>
                </a:lnTo>
                <a:lnTo>
                  <a:pt x="295914" y="260922"/>
                </a:lnTo>
                <a:lnTo>
                  <a:pt x="297502" y="252679"/>
                </a:lnTo>
                <a:lnTo>
                  <a:pt x="299725" y="244436"/>
                </a:lnTo>
                <a:lnTo>
                  <a:pt x="301949" y="236510"/>
                </a:lnTo>
                <a:lnTo>
                  <a:pt x="304173" y="228584"/>
                </a:lnTo>
                <a:lnTo>
                  <a:pt x="307032" y="220659"/>
                </a:lnTo>
                <a:lnTo>
                  <a:pt x="309573" y="212733"/>
                </a:lnTo>
                <a:lnTo>
                  <a:pt x="312432" y="204807"/>
                </a:lnTo>
                <a:lnTo>
                  <a:pt x="315926" y="197198"/>
                </a:lnTo>
                <a:lnTo>
                  <a:pt x="319102" y="189906"/>
                </a:lnTo>
                <a:lnTo>
                  <a:pt x="322597" y="182614"/>
                </a:lnTo>
                <a:lnTo>
                  <a:pt x="326091" y="175322"/>
                </a:lnTo>
                <a:lnTo>
                  <a:pt x="330220" y="168347"/>
                </a:lnTo>
                <a:lnTo>
                  <a:pt x="334032" y="161055"/>
                </a:lnTo>
                <a:lnTo>
                  <a:pt x="342609" y="147423"/>
                </a:lnTo>
                <a:lnTo>
                  <a:pt x="351821" y="134741"/>
                </a:lnTo>
                <a:lnTo>
                  <a:pt x="361350" y="122060"/>
                </a:lnTo>
                <a:lnTo>
                  <a:pt x="371833" y="109695"/>
                </a:lnTo>
                <a:lnTo>
                  <a:pt x="382316" y="97965"/>
                </a:lnTo>
                <a:lnTo>
                  <a:pt x="393751" y="87185"/>
                </a:lnTo>
                <a:lnTo>
                  <a:pt x="405504" y="76723"/>
                </a:lnTo>
                <a:lnTo>
                  <a:pt x="417893" y="66895"/>
                </a:lnTo>
                <a:lnTo>
                  <a:pt x="430599" y="58018"/>
                </a:lnTo>
                <a:lnTo>
                  <a:pt x="443623" y="49458"/>
                </a:lnTo>
                <a:lnTo>
                  <a:pt x="457282" y="41215"/>
                </a:lnTo>
                <a:lnTo>
                  <a:pt x="471259" y="33606"/>
                </a:lnTo>
                <a:lnTo>
                  <a:pt x="485553" y="26948"/>
                </a:lnTo>
                <a:lnTo>
                  <a:pt x="500165" y="21241"/>
                </a:lnTo>
                <a:lnTo>
                  <a:pt x="514777" y="16169"/>
                </a:lnTo>
                <a:lnTo>
                  <a:pt x="530025" y="11413"/>
                </a:lnTo>
                <a:lnTo>
                  <a:pt x="545272" y="7609"/>
                </a:lnTo>
                <a:lnTo>
                  <a:pt x="560837" y="4438"/>
                </a:lnTo>
                <a:lnTo>
                  <a:pt x="576720" y="2219"/>
                </a:lnTo>
                <a:lnTo>
                  <a:pt x="592920" y="634"/>
                </a:lnTo>
                <a:lnTo>
                  <a:pt x="600862" y="317"/>
                </a:lnTo>
                <a:lnTo>
                  <a:pt x="609121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8" name="KSO_Shape"/>
          <p:cNvSpPr>
            <a:spLocks/>
          </p:cNvSpPr>
          <p:nvPr/>
        </p:nvSpPr>
        <p:spPr bwMode="auto">
          <a:xfrm flipH="1">
            <a:off x="8453639" y="5934464"/>
            <a:ext cx="901700" cy="1905000"/>
          </a:xfrm>
          <a:custGeom>
            <a:avLst/>
            <a:gdLst/>
            <a:ahLst/>
            <a:cxnLst/>
            <a:rect l="0" t="0" r="r" b="b"/>
            <a:pathLst>
              <a:path w="1558925" h="3292476">
                <a:moveTo>
                  <a:pt x="1055688" y="141288"/>
                </a:moveTo>
                <a:lnTo>
                  <a:pt x="1078548" y="151445"/>
                </a:lnTo>
                <a:lnTo>
                  <a:pt x="1100773" y="161919"/>
                </a:lnTo>
                <a:lnTo>
                  <a:pt x="1122363" y="172076"/>
                </a:lnTo>
                <a:lnTo>
                  <a:pt x="1143635" y="182551"/>
                </a:lnTo>
                <a:lnTo>
                  <a:pt x="1163955" y="192708"/>
                </a:lnTo>
                <a:lnTo>
                  <a:pt x="1183958" y="202864"/>
                </a:lnTo>
                <a:lnTo>
                  <a:pt x="1203008" y="213021"/>
                </a:lnTo>
                <a:lnTo>
                  <a:pt x="1221740" y="223178"/>
                </a:lnTo>
                <a:lnTo>
                  <a:pt x="1240155" y="233335"/>
                </a:lnTo>
                <a:lnTo>
                  <a:pt x="1257300" y="243175"/>
                </a:lnTo>
                <a:lnTo>
                  <a:pt x="1274128" y="253014"/>
                </a:lnTo>
                <a:lnTo>
                  <a:pt x="1290955" y="263171"/>
                </a:lnTo>
                <a:lnTo>
                  <a:pt x="1306513" y="272693"/>
                </a:lnTo>
                <a:lnTo>
                  <a:pt x="1322070" y="282850"/>
                </a:lnTo>
                <a:lnTo>
                  <a:pt x="1336675" y="292690"/>
                </a:lnTo>
                <a:lnTo>
                  <a:pt x="1350963" y="302212"/>
                </a:lnTo>
                <a:lnTo>
                  <a:pt x="1365250" y="312686"/>
                </a:lnTo>
                <a:lnTo>
                  <a:pt x="1378903" y="322843"/>
                </a:lnTo>
                <a:lnTo>
                  <a:pt x="1392238" y="333000"/>
                </a:lnTo>
                <a:lnTo>
                  <a:pt x="1405255" y="343157"/>
                </a:lnTo>
                <a:lnTo>
                  <a:pt x="1417003" y="353631"/>
                </a:lnTo>
                <a:lnTo>
                  <a:pt x="1429068" y="363788"/>
                </a:lnTo>
                <a:lnTo>
                  <a:pt x="1440498" y="373945"/>
                </a:lnTo>
                <a:lnTo>
                  <a:pt x="1450975" y="384737"/>
                </a:lnTo>
                <a:lnTo>
                  <a:pt x="1461453" y="395211"/>
                </a:lnTo>
                <a:lnTo>
                  <a:pt x="1471295" y="406003"/>
                </a:lnTo>
                <a:lnTo>
                  <a:pt x="1480503" y="416477"/>
                </a:lnTo>
                <a:lnTo>
                  <a:pt x="1489393" y="427587"/>
                </a:lnTo>
                <a:lnTo>
                  <a:pt x="1497965" y="438696"/>
                </a:lnTo>
                <a:lnTo>
                  <a:pt x="1505903" y="449805"/>
                </a:lnTo>
                <a:lnTo>
                  <a:pt x="1513523" y="461231"/>
                </a:lnTo>
                <a:lnTo>
                  <a:pt x="1520508" y="472658"/>
                </a:lnTo>
                <a:lnTo>
                  <a:pt x="1524635" y="480276"/>
                </a:lnTo>
                <a:lnTo>
                  <a:pt x="1529080" y="488528"/>
                </a:lnTo>
                <a:lnTo>
                  <a:pt x="1533208" y="496463"/>
                </a:lnTo>
                <a:lnTo>
                  <a:pt x="1536700" y="504398"/>
                </a:lnTo>
                <a:lnTo>
                  <a:pt x="1540193" y="512651"/>
                </a:lnTo>
                <a:lnTo>
                  <a:pt x="1543368" y="520903"/>
                </a:lnTo>
                <a:lnTo>
                  <a:pt x="1545908" y="529156"/>
                </a:lnTo>
                <a:lnTo>
                  <a:pt x="1548765" y="537726"/>
                </a:lnTo>
                <a:lnTo>
                  <a:pt x="1550988" y="546296"/>
                </a:lnTo>
                <a:lnTo>
                  <a:pt x="1552893" y="554866"/>
                </a:lnTo>
                <a:lnTo>
                  <a:pt x="1554798" y="563436"/>
                </a:lnTo>
                <a:lnTo>
                  <a:pt x="1556385" y="572005"/>
                </a:lnTo>
                <a:lnTo>
                  <a:pt x="1557338" y="580575"/>
                </a:lnTo>
                <a:lnTo>
                  <a:pt x="1558290" y="589780"/>
                </a:lnTo>
                <a:lnTo>
                  <a:pt x="1558608" y="598350"/>
                </a:lnTo>
                <a:lnTo>
                  <a:pt x="1558925" y="606920"/>
                </a:lnTo>
                <a:lnTo>
                  <a:pt x="1558608" y="615172"/>
                </a:lnTo>
                <a:lnTo>
                  <a:pt x="1558290" y="623425"/>
                </a:lnTo>
                <a:lnTo>
                  <a:pt x="1557655" y="631995"/>
                </a:lnTo>
                <a:lnTo>
                  <a:pt x="1556703" y="639930"/>
                </a:lnTo>
                <a:lnTo>
                  <a:pt x="1555433" y="647865"/>
                </a:lnTo>
                <a:lnTo>
                  <a:pt x="1553528" y="655800"/>
                </a:lnTo>
                <a:lnTo>
                  <a:pt x="1551940" y="663418"/>
                </a:lnTo>
                <a:lnTo>
                  <a:pt x="1550035" y="671036"/>
                </a:lnTo>
                <a:lnTo>
                  <a:pt x="1547813" y="678653"/>
                </a:lnTo>
                <a:lnTo>
                  <a:pt x="1545273" y="685954"/>
                </a:lnTo>
                <a:lnTo>
                  <a:pt x="1542733" y="693254"/>
                </a:lnTo>
                <a:lnTo>
                  <a:pt x="1539558" y="700554"/>
                </a:lnTo>
                <a:lnTo>
                  <a:pt x="1536700" y="707537"/>
                </a:lnTo>
                <a:lnTo>
                  <a:pt x="1533525" y="714203"/>
                </a:lnTo>
                <a:lnTo>
                  <a:pt x="1530033" y="720868"/>
                </a:lnTo>
                <a:lnTo>
                  <a:pt x="1526540" y="727533"/>
                </a:lnTo>
                <a:lnTo>
                  <a:pt x="1518920" y="739912"/>
                </a:lnTo>
                <a:lnTo>
                  <a:pt x="1510665" y="751974"/>
                </a:lnTo>
                <a:lnTo>
                  <a:pt x="1502410" y="763083"/>
                </a:lnTo>
                <a:lnTo>
                  <a:pt x="1493838" y="774192"/>
                </a:lnTo>
                <a:lnTo>
                  <a:pt x="1484948" y="784031"/>
                </a:lnTo>
                <a:lnTo>
                  <a:pt x="1475105" y="793871"/>
                </a:lnTo>
                <a:lnTo>
                  <a:pt x="1465898" y="803393"/>
                </a:lnTo>
                <a:lnTo>
                  <a:pt x="1456055" y="811963"/>
                </a:lnTo>
                <a:lnTo>
                  <a:pt x="1445895" y="820533"/>
                </a:lnTo>
                <a:lnTo>
                  <a:pt x="1436053" y="828468"/>
                </a:lnTo>
                <a:lnTo>
                  <a:pt x="1425893" y="836086"/>
                </a:lnTo>
                <a:lnTo>
                  <a:pt x="1415415" y="843703"/>
                </a:lnTo>
                <a:lnTo>
                  <a:pt x="1404938" y="850686"/>
                </a:lnTo>
                <a:lnTo>
                  <a:pt x="1394143" y="857669"/>
                </a:lnTo>
                <a:lnTo>
                  <a:pt x="1383665" y="864335"/>
                </a:lnTo>
                <a:lnTo>
                  <a:pt x="1372870" y="870683"/>
                </a:lnTo>
                <a:lnTo>
                  <a:pt x="1362075" y="877031"/>
                </a:lnTo>
                <a:lnTo>
                  <a:pt x="1351280" y="882744"/>
                </a:lnTo>
                <a:lnTo>
                  <a:pt x="1329690" y="893853"/>
                </a:lnTo>
                <a:lnTo>
                  <a:pt x="1307783" y="904328"/>
                </a:lnTo>
                <a:lnTo>
                  <a:pt x="1286193" y="913850"/>
                </a:lnTo>
                <a:lnTo>
                  <a:pt x="1267143" y="921785"/>
                </a:lnTo>
                <a:lnTo>
                  <a:pt x="1248410" y="929085"/>
                </a:lnTo>
                <a:lnTo>
                  <a:pt x="1229678" y="936068"/>
                </a:lnTo>
                <a:lnTo>
                  <a:pt x="1211580" y="942733"/>
                </a:lnTo>
                <a:lnTo>
                  <a:pt x="1194118" y="948764"/>
                </a:lnTo>
                <a:lnTo>
                  <a:pt x="1177290" y="954160"/>
                </a:lnTo>
                <a:lnTo>
                  <a:pt x="1161098" y="959238"/>
                </a:lnTo>
                <a:lnTo>
                  <a:pt x="1145540" y="963682"/>
                </a:lnTo>
                <a:lnTo>
                  <a:pt x="1145540" y="1585477"/>
                </a:lnTo>
                <a:lnTo>
                  <a:pt x="1145540" y="1860666"/>
                </a:lnTo>
                <a:lnTo>
                  <a:pt x="1145540" y="3112508"/>
                </a:lnTo>
                <a:lnTo>
                  <a:pt x="1145223" y="3121713"/>
                </a:lnTo>
                <a:lnTo>
                  <a:pt x="1144588" y="3130917"/>
                </a:lnTo>
                <a:lnTo>
                  <a:pt x="1143635" y="3139805"/>
                </a:lnTo>
                <a:lnTo>
                  <a:pt x="1142048" y="3148692"/>
                </a:lnTo>
                <a:lnTo>
                  <a:pt x="1140143" y="3157262"/>
                </a:lnTo>
                <a:lnTo>
                  <a:pt x="1137603" y="3166149"/>
                </a:lnTo>
                <a:lnTo>
                  <a:pt x="1134745" y="3174402"/>
                </a:lnTo>
                <a:lnTo>
                  <a:pt x="1131253" y="3182654"/>
                </a:lnTo>
                <a:lnTo>
                  <a:pt x="1128078" y="3190589"/>
                </a:lnTo>
                <a:lnTo>
                  <a:pt x="1123950" y="3198207"/>
                </a:lnTo>
                <a:lnTo>
                  <a:pt x="1119823" y="3205825"/>
                </a:lnTo>
                <a:lnTo>
                  <a:pt x="1114743" y="3213125"/>
                </a:lnTo>
                <a:lnTo>
                  <a:pt x="1109663" y="3220108"/>
                </a:lnTo>
                <a:lnTo>
                  <a:pt x="1104583" y="3226773"/>
                </a:lnTo>
                <a:lnTo>
                  <a:pt x="1098868" y="3233439"/>
                </a:lnTo>
                <a:lnTo>
                  <a:pt x="1092835" y="3239787"/>
                </a:lnTo>
                <a:lnTo>
                  <a:pt x="1086803" y="3245818"/>
                </a:lnTo>
                <a:lnTo>
                  <a:pt x="1080135" y="3251531"/>
                </a:lnTo>
                <a:lnTo>
                  <a:pt x="1073150" y="3256609"/>
                </a:lnTo>
                <a:lnTo>
                  <a:pt x="1066165" y="3261688"/>
                </a:lnTo>
                <a:lnTo>
                  <a:pt x="1058863" y="3266449"/>
                </a:lnTo>
                <a:lnTo>
                  <a:pt x="1051560" y="3270575"/>
                </a:lnTo>
                <a:lnTo>
                  <a:pt x="1043623" y="3274701"/>
                </a:lnTo>
                <a:lnTo>
                  <a:pt x="1035685" y="3278193"/>
                </a:lnTo>
                <a:lnTo>
                  <a:pt x="1027748" y="3281684"/>
                </a:lnTo>
                <a:lnTo>
                  <a:pt x="1019175" y="3284224"/>
                </a:lnTo>
                <a:lnTo>
                  <a:pt x="1010920" y="3287080"/>
                </a:lnTo>
                <a:lnTo>
                  <a:pt x="1002030" y="3288985"/>
                </a:lnTo>
                <a:lnTo>
                  <a:pt x="993140" y="3290254"/>
                </a:lnTo>
                <a:lnTo>
                  <a:pt x="984250" y="3291524"/>
                </a:lnTo>
                <a:lnTo>
                  <a:pt x="975043" y="3292159"/>
                </a:lnTo>
                <a:lnTo>
                  <a:pt x="965518" y="3292476"/>
                </a:lnTo>
                <a:lnTo>
                  <a:pt x="956310" y="3292159"/>
                </a:lnTo>
                <a:lnTo>
                  <a:pt x="947420" y="3291524"/>
                </a:lnTo>
                <a:lnTo>
                  <a:pt x="938213" y="3290254"/>
                </a:lnTo>
                <a:lnTo>
                  <a:pt x="929323" y="3288985"/>
                </a:lnTo>
                <a:lnTo>
                  <a:pt x="920750" y="3287080"/>
                </a:lnTo>
                <a:lnTo>
                  <a:pt x="912178" y="3284224"/>
                </a:lnTo>
                <a:lnTo>
                  <a:pt x="903923" y="3281684"/>
                </a:lnTo>
                <a:lnTo>
                  <a:pt x="895985" y="3278193"/>
                </a:lnTo>
                <a:lnTo>
                  <a:pt x="887730" y="3274701"/>
                </a:lnTo>
                <a:lnTo>
                  <a:pt x="879793" y="3270575"/>
                </a:lnTo>
                <a:lnTo>
                  <a:pt x="872173" y="3266449"/>
                </a:lnTo>
                <a:lnTo>
                  <a:pt x="865188" y="3261688"/>
                </a:lnTo>
                <a:lnTo>
                  <a:pt x="857885" y="3256609"/>
                </a:lnTo>
                <a:lnTo>
                  <a:pt x="851218" y="3251531"/>
                </a:lnTo>
                <a:lnTo>
                  <a:pt x="844550" y="3245818"/>
                </a:lnTo>
                <a:lnTo>
                  <a:pt x="838518" y="3239787"/>
                </a:lnTo>
                <a:lnTo>
                  <a:pt x="832485" y="3233439"/>
                </a:lnTo>
                <a:lnTo>
                  <a:pt x="826770" y="3226773"/>
                </a:lnTo>
                <a:lnTo>
                  <a:pt x="821373" y="3220108"/>
                </a:lnTo>
                <a:lnTo>
                  <a:pt x="816293" y="3213125"/>
                </a:lnTo>
                <a:lnTo>
                  <a:pt x="811848" y="3205825"/>
                </a:lnTo>
                <a:lnTo>
                  <a:pt x="807403" y="3198207"/>
                </a:lnTo>
                <a:lnTo>
                  <a:pt x="803593" y="3190589"/>
                </a:lnTo>
                <a:lnTo>
                  <a:pt x="799783" y="3182654"/>
                </a:lnTo>
                <a:lnTo>
                  <a:pt x="796925" y="3174402"/>
                </a:lnTo>
                <a:lnTo>
                  <a:pt x="793750" y="3166149"/>
                </a:lnTo>
                <a:lnTo>
                  <a:pt x="791528" y="3157262"/>
                </a:lnTo>
                <a:lnTo>
                  <a:pt x="789623" y="3148692"/>
                </a:lnTo>
                <a:lnTo>
                  <a:pt x="787718" y="3139805"/>
                </a:lnTo>
                <a:lnTo>
                  <a:pt x="786765" y="3130917"/>
                </a:lnTo>
                <a:lnTo>
                  <a:pt x="785813" y="3121713"/>
                </a:lnTo>
                <a:lnTo>
                  <a:pt x="785813" y="3112508"/>
                </a:lnTo>
                <a:lnTo>
                  <a:pt x="785813" y="1973345"/>
                </a:lnTo>
                <a:lnTo>
                  <a:pt x="718503" y="1973345"/>
                </a:lnTo>
                <a:lnTo>
                  <a:pt x="718503" y="3112508"/>
                </a:lnTo>
                <a:lnTo>
                  <a:pt x="718185" y="3121713"/>
                </a:lnTo>
                <a:lnTo>
                  <a:pt x="717550" y="3130917"/>
                </a:lnTo>
                <a:lnTo>
                  <a:pt x="715963" y="3139805"/>
                </a:lnTo>
                <a:lnTo>
                  <a:pt x="714693" y="3148692"/>
                </a:lnTo>
                <a:lnTo>
                  <a:pt x="712788" y="3157262"/>
                </a:lnTo>
                <a:lnTo>
                  <a:pt x="710248" y="3166149"/>
                </a:lnTo>
                <a:lnTo>
                  <a:pt x="707390" y="3174402"/>
                </a:lnTo>
                <a:lnTo>
                  <a:pt x="704215" y="3182654"/>
                </a:lnTo>
                <a:lnTo>
                  <a:pt x="700405" y="3190589"/>
                </a:lnTo>
                <a:lnTo>
                  <a:pt x="696595" y="3198207"/>
                </a:lnTo>
                <a:lnTo>
                  <a:pt x="692150" y="3205825"/>
                </a:lnTo>
                <a:lnTo>
                  <a:pt x="687388" y="3213125"/>
                </a:lnTo>
                <a:lnTo>
                  <a:pt x="682625" y="3220108"/>
                </a:lnTo>
                <a:lnTo>
                  <a:pt x="677228" y="3226773"/>
                </a:lnTo>
                <a:lnTo>
                  <a:pt x="671513" y="3233439"/>
                </a:lnTo>
                <a:lnTo>
                  <a:pt x="665480" y="3239787"/>
                </a:lnTo>
                <a:lnTo>
                  <a:pt x="659448" y="3245818"/>
                </a:lnTo>
                <a:lnTo>
                  <a:pt x="652780" y="3251531"/>
                </a:lnTo>
                <a:lnTo>
                  <a:pt x="646113" y="3256609"/>
                </a:lnTo>
                <a:lnTo>
                  <a:pt x="639128" y="3261688"/>
                </a:lnTo>
                <a:lnTo>
                  <a:pt x="631825" y="3266449"/>
                </a:lnTo>
                <a:lnTo>
                  <a:pt x="624205" y="3270575"/>
                </a:lnTo>
                <a:lnTo>
                  <a:pt x="616585" y="3274701"/>
                </a:lnTo>
                <a:lnTo>
                  <a:pt x="608330" y="3278193"/>
                </a:lnTo>
                <a:lnTo>
                  <a:pt x="600075" y="3281684"/>
                </a:lnTo>
                <a:lnTo>
                  <a:pt x="591820" y="3284224"/>
                </a:lnTo>
                <a:lnTo>
                  <a:pt x="583248" y="3287080"/>
                </a:lnTo>
                <a:lnTo>
                  <a:pt x="574675" y="3288985"/>
                </a:lnTo>
                <a:lnTo>
                  <a:pt x="565468" y="3290254"/>
                </a:lnTo>
                <a:lnTo>
                  <a:pt x="556578" y="3291524"/>
                </a:lnTo>
                <a:lnTo>
                  <a:pt x="547688" y="3292159"/>
                </a:lnTo>
                <a:lnTo>
                  <a:pt x="538480" y="3292476"/>
                </a:lnTo>
                <a:lnTo>
                  <a:pt x="528955" y="3292159"/>
                </a:lnTo>
                <a:lnTo>
                  <a:pt x="520065" y="3291524"/>
                </a:lnTo>
                <a:lnTo>
                  <a:pt x="510858" y="3290254"/>
                </a:lnTo>
                <a:lnTo>
                  <a:pt x="502285" y="3288985"/>
                </a:lnTo>
                <a:lnTo>
                  <a:pt x="493395" y="3287080"/>
                </a:lnTo>
                <a:lnTo>
                  <a:pt x="484823" y="3284224"/>
                </a:lnTo>
                <a:lnTo>
                  <a:pt x="476568" y="3281684"/>
                </a:lnTo>
                <a:lnTo>
                  <a:pt x="468313" y="3278193"/>
                </a:lnTo>
                <a:lnTo>
                  <a:pt x="460375" y="3274701"/>
                </a:lnTo>
                <a:lnTo>
                  <a:pt x="452755" y="3270575"/>
                </a:lnTo>
                <a:lnTo>
                  <a:pt x="445135" y="3266449"/>
                </a:lnTo>
                <a:lnTo>
                  <a:pt x="437833" y="3261688"/>
                </a:lnTo>
                <a:lnTo>
                  <a:pt x="430848" y="3256609"/>
                </a:lnTo>
                <a:lnTo>
                  <a:pt x="423863" y="3251531"/>
                </a:lnTo>
                <a:lnTo>
                  <a:pt x="417513" y="3245818"/>
                </a:lnTo>
                <a:lnTo>
                  <a:pt x="411163" y="3239787"/>
                </a:lnTo>
                <a:lnTo>
                  <a:pt x="405130" y="3233439"/>
                </a:lnTo>
                <a:lnTo>
                  <a:pt x="399415" y="3226773"/>
                </a:lnTo>
                <a:lnTo>
                  <a:pt x="394018" y="3220108"/>
                </a:lnTo>
                <a:lnTo>
                  <a:pt x="389255" y="3213125"/>
                </a:lnTo>
                <a:lnTo>
                  <a:pt x="384493" y="3205825"/>
                </a:lnTo>
                <a:lnTo>
                  <a:pt x="380365" y="3198207"/>
                </a:lnTo>
                <a:lnTo>
                  <a:pt x="376238" y="3190589"/>
                </a:lnTo>
                <a:lnTo>
                  <a:pt x="372428" y="3182654"/>
                </a:lnTo>
                <a:lnTo>
                  <a:pt x="369253" y="3174402"/>
                </a:lnTo>
                <a:lnTo>
                  <a:pt x="366713" y="3166149"/>
                </a:lnTo>
                <a:lnTo>
                  <a:pt x="363855" y="3157262"/>
                </a:lnTo>
                <a:lnTo>
                  <a:pt x="361950" y="3148692"/>
                </a:lnTo>
                <a:lnTo>
                  <a:pt x="360680" y="3139805"/>
                </a:lnTo>
                <a:lnTo>
                  <a:pt x="359410" y="3130917"/>
                </a:lnTo>
                <a:lnTo>
                  <a:pt x="358775" y="3121713"/>
                </a:lnTo>
                <a:lnTo>
                  <a:pt x="358140" y="3112508"/>
                </a:lnTo>
                <a:lnTo>
                  <a:pt x="358140" y="1860666"/>
                </a:lnTo>
                <a:lnTo>
                  <a:pt x="358140" y="1585477"/>
                </a:lnTo>
                <a:lnTo>
                  <a:pt x="358140" y="1022084"/>
                </a:lnTo>
                <a:lnTo>
                  <a:pt x="353060" y="1026845"/>
                </a:lnTo>
                <a:lnTo>
                  <a:pt x="347345" y="1031924"/>
                </a:lnTo>
                <a:lnTo>
                  <a:pt x="341948" y="1037637"/>
                </a:lnTo>
                <a:lnTo>
                  <a:pt x="336233" y="1043351"/>
                </a:lnTo>
                <a:lnTo>
                  <a:pt x="330518" y="1050016"/>
                </a:lnTo>
                <a:lnTo>
                  <a:pt x="324803" y="1057316"/>
                </a:lnTo>
                <a:lnTo>
                  <a:pt x="319088" y="1065251"/>
                </a:lnTo>
                <a:lnTo>
                  <a:pt x="313373" y="1073821"/>
                </a:lnTo>
                <a:lnTo>
                  <a:pt x="307658" y="1082709"/>
                </a:lnTo>
                <a:lnTo>
                  <a:pt x="302260" y="1092548"/>
                </a:lnTo>
                <a:lnTo>
                  <a:pt x="296545" y="1103340"/>
                </a:lnTo>
                <a:lnTo>
                  <a:pt x="290830" y="1115084"/>
                </a:lnTo>
                <a:lnTo>
                  <a:pt x="285433" y="1127145"/>
                </a:lnTo>
                <a:lnTo>
                  <a:pt x="280353" y="1140476"/>
                </a:lnTo>
                <a:lnTo>
                  <a:pt x="274955" y="1154759"/>
                </a:lnTo>
                <a:lnTo>
                  <a:pt x="269875" y="1169677"/>
                </a:lnTo>
                <a:lnTo>
                  <a:pt x="266065" y="1182691"/>
                </a:lnTo>
                <a:lnTo>
                  <a:pt x="261938" y="1196339"/>
                </a:lnTo>
                <a:lnTo>
                  <a:pt x="258128" y="1210305"/>
                </a:lnTo>
                <a:lnTo>
                  <a:pt x="254953" y="1225223"/>
                </a:lnTo>
                <a:lnTo>
                  <a:pt x="251778" y="1240776"/>
                </a:lnTo>
                <a:lnTo>
                  <a:pt x="248603" y="1256646"/>
                </a:lnTo>
                <a:lnTo>
                  <a:pt x="246063" y="1273786"/>
                </a:lnTo>
                <a:lnTo>
                  <a:pt x="243205" y="1291243"/>
                </a:lnTo>
                <a:lnTo>
                  <a:pt x="240983" y="1309970"/>
                </a:lnTo>
                <a:lnTo>
                  <a:pt x="239078" y="1329014"/>
                </a:lnTo>
                <a:lnTo>
                  <a:pt x="237490" y="1348693"/>
                </a:lnTo>
                <a:lnTo>
                  <a:pt x="235585" y="1369325"/>
                </a:lnTo>
                <a:lnTo>
                  <a:pt x="234633" y="1390591"/>
                </a:lnTo>
                <a:lnTo>
                  <a:pt x="233680" y="1412809"/>
                </a:lnTo>
                <a:lnTo>
                  <a:pt x="233045" y="1435979"/>
                </a:lnTo>
                <a:lnTo>
                  <a:pt x="233045" y="1459467"/>
                </a:lnTo>
                <a:lnTo>
                  <a:pt x="233363" y="1488351"/>
                </a:lnTo>
                <a:lnTo>
                  <a:pt x="233998" y="1517870"/>
                </a:lnTo>
                <a:lnTo>
                  <a:pt x="235268" y="1548658"/>
                </a:lnTo>
                <a:lnTo>
                  <a:pt x="237173" y="1580716"/>
                </a:lnTo>
                <a:lnTo>
                  <a:pt x="239395" y="1614043"/>
                </a:lnTo>
                <a:lnTo>
                  <a:pt x="242253" y="1648005"/>
                </a:lnTo>
                <a:lnTo>
                  <a:pt x="246063" y="1683555"/>
                </a:lnTo>
                <a:lnTo>
                  <a:pt x="250190" y="1720374"/>
                </a:lnTo>
                <a:lnTo>
                  <a:pt x="254953" y="1758145"/>
                </a:lnTo>
                <a:lnTo>
                  <a:pt x="260668" y="1797185"/>
                </a:lnTo>
                <a:lnTo>
                  <a:pt x="266700" y="1837496"/>
                </a:lnTo>
                <a:lnTo>
                  <a:pt x="273685" y="1879076"/>
                </a:lnTo>
                <a:lnTo>
                  <a:pt x="281305" y="1921925"/>
                </a:lnTo>
                <a:lnTo>
                  <a:pt x="289243" y="1966044"/>
                </a:lnTo>
                <a:lnTo>
                  <a:pt x="298450" y="2011433"/>
                </a:lnTo>
                <a:lnTo>
                  <a:pt x="307975" y="2058409"/>
                </a:lnTo>
                <a:lnTo>
                  <a:pt x="309245" y="2064440"/>
                </a:lnTo>
                <a:lnTo>
                  <a:pt x="310198" y="2070153"/>
                </a:lnTo>
                <a:lnTo>
                  <a:pt x="310515" y="2076184"/>
                </a:lnTo>
                <a:lnTo>
                  <a:pt x="310833" y="2081579"/>
                </a:lnTo>
                <a:lnTo>
                  <a:pt x="310833" y="2087610"/>
                </a:lnTo>
                <a:lnTo>
                  <a:pt x="310515" y="2093323"/>
                </a:lnTo>
                <a:lnTo>
                  <a:pt x="309880" y="2099037"/>
                </a:lnTo>
                <a:lnTo>
                  <a:pt x="308928" y="2104750"/>
                </a:lnTo>
                <a:lnTo>
                  <a:pt x="307340" y="2110146"/>
                </a:lnTo>
                <a:lnTo>
                  <a:pt x="306070" y="2115542"/>
                </a:lnTo>
                <a:lnTo>
                  <a:pt x="304483" y="2120938"/>
                </a:lnTo>
                <a:lnTo>
                  <a:pt x="302578" y="2126333"/>
                </a:lnTo>
                <a:lnTo>
                  <a:pt x="300038" y="2131412"/>
                </a:lnTo>
                <a:lnTo>
                  <a:pt x="297815" y="2136490"/>
                </a:lnTo>
                <a:lnTo>
                  <a:pt x="295275" y="2141251"/>
                </a:lnTo>
                <a:lnTo>
                  <a:pt x="292100" y="2146013"/>
                </a:lnTo>
                <a:lnTo>
                  <a:pt x="288925" y="2150774"/>
                </a:lnTo>
                <a:lnTo>
                  <a:pt x="285433" y="2155217"/>
                </a:lnTo>
                <a:lnTo>
                  <a:pt x="281940" y="2159344"/>
                </a:lnTo>
                <a:lnTo>
                  <a:pt x="278130" y="2163470"/>
                </a:lnTo>
                <a:lnTo>
                  <a:pt x="274320" y="2167279"/>
                </a:lnTo>
                <a:lnTo>
                  <a:pt x="269875" y="2171405"/>
                </a:lnTo>
                <a:lnTo>
                  <a:pt x="265748" y="2174579"/>
                </a:lnTo>
                <a:lnTo>
                  <a:pt x="261303" y="2178388"/>
                </a:lnTo>
                <a:lnTo>
                  <a:pt x="256223" y="2181244"/>
                </a:lnTo>
                <a:lnTo>
                  <a:pt x="251778" y="2184418"/>
                </a:lnTo>
                <a:lnTo>
                  <a:pt x="246380" y="2186958"/>
                </a:lnTo>
                <a:lnTo>
                  <a:pt x="241300" y="2189180"/>
                </a:lnTo>
                <a:lnTo>
                  <a:pt x="235585" y="2191719"/>
                </a:lnTo>
                <a:lnTo>
                  <a:pt x="230505" y="2193623"/>
                </a:lnTo>
                <a:lnTo>
                  <a:pt x="224473" y="2195210"/>
                </a:lnTo>
                <a:lnTo>
                  <a:pt x="218758" y="2196480"/>
                </a:lnTo>
                <a:lnTo>
                  <a:pt x="212408" y="2198067"/>
                </a:lnTo>
                <a:lnTo>
                  <a:pt x="206375" y="2198702"/>
                </a:lnTo>
                <a:lnTo>
                  <a:pt x="200025" y="2199336"/>
                </a:lnTo>
                <a:lnTo>
                  <a:pt x="194310" y="2199336"/>
                </a:lnTo>
                <a:lnTo>
                  <a:pt x="189230" y="2199336"/>
                </a:lnTo>
                <a:lnTo>
                  <a:pt x="184150" y="2199019"/>
                </a:lnTo>
                <a:lnTo>
                  <a:pt x="179070" y="2198384"/>
                </a:lnTo>
                <a:lnTo>
                  <a:pt x="174308" y="2197749"/>
                </a:lnTo>
                <a:lnTo>
                  <a:pt x="169545" y="2196480"/>
                </a:lnTo>
                <a:lnTo>
                  <a:pt x="164465" y="2195210"/>
                </a:lnTo>
                <a:lnTo>
                  <a:pt x="160020" y="2193941"/>
                </a:lnTo>
                <a:lnTo>
                  <a:pt x="155258" y="2192671"/>
                </a:lnTo>
                <a:lnTo>
                  <a:pt x="151130" y="2191084"/>
                </a:lnTo>
                <a:lnTo>
                  <a:pt x="146368" y="2188862"/>
                </a:lnTo>
                <a:lnTo>
                  <a:pt x="141923" y="2186958"/>
                </a:lnTo>
                <a:lnTo>
                  <a:pt x="137795" y="2184736"/>
                </a:lnTo>
                <a:lnTo>
                  <a:pt x="133350" y="2181879"/>
                </a:lnTo>
                <a:lnTo>
                  <a:pt x="129223" y="2179340"/>
                </a:lnTo>
                <a:lnTo>
                  <a:pt x="125413" y="2176801"/>
                </a:lnTo>
                <a:lnTo>
                  <a:pt x="121603" y="2173627"/>
                </a:lnTo>
                <a:lnTo>
                  <a:pt x="117793" y="2170770"/>
                </a:lnTo>
                <a:lnTo>
                  <a:pt x="113983" y="2167279"/>
                </a:lnTo>
                <a:lnTo>
                  <a:pt x="110808" y="2164105"/>
                </a:lnTo>
                <a:lnTo>
                  <a:pt x="107315" y="2160296"/>
                </a:lnTo>
                <a:lnTo>
                  <a:pt x="104140" y="2156804"/>
                </a:lnTo>
                <a:lnTo>
                  <a:pt x="101283" y="2152678"/>
                </a:lnTo>
                <a:lnTo>
                  <a:pt x="98425" y="2148869"/>
                </a:lnTo>
                <a:lnTo>
                  <a:pt x="95568" y="2144743"/>
                </a:lnTo>
                <a:lnTo>
                  <a:pt x="93028" y="2140617"/>
                </a:lnTo>
                <a:lnTo>
                  <a:pt x="90805" y="2136173"/>
                </a:lnTo>
                <a:lnTo>
                  <a:pt x="88583" y="2131412"/>
                </a:lnTo>
                <a:lnTo>
                  <a:pt x="86678" y="2126968"/>
                </a:lnTo>
                <a:lnTo>
                  <a:pt x="84455" y="2122207"/>
                </a:lnTo>
                <a:lnTo>
                  <a:pt x="83185" y="2117129"/>
                </a:lnTo>
                <a:lnTo>
                  <a:pt x="81598" y="2112368"/>
                </a:lnTo>
                <a:lnTo>
                  <a:pt x="80645" y="2107289"/>
                </a:lnTo>
                <a:lnTo>
                  <a:pt x="70168" y="2058091"/>
                </a:lnTo>
                <a:lnTo>
                  <a:pt x="60643" y="2010163"/>
                </a:lnTo>
                <a:lnTo>
                  <a:pt x="52070" y="1963822"/>
                </a:lnTo>
                <a:lnTo>
                  <a:pt x="44133" y="1918116"/>
                </a:lnTo>
                <a:lnTo>
                  <a:pt x="36830" y="1873997"/>
                </a:lnTo>
                <a:lnTo>
                  <a:pt x="30163" y="1830830"/>
                </a:lnTo>
                <a:lnTo>
                  <a:pt x="24130" y="1788933"/>
                </a:lnTo>
                <a:lnTo>
                  <a:pt x="19050" y="1747988"/>
                </a:lnTo>
                <a:lnTo>
                  <a:pt x="14288" y="1708630"/>
                </a:lnTo>
                <a:lnTo>
                  <a:pt x="10478" y="1669589"/>
                </a:lnTo>
                <a:lnTo>
                  <a:pt x="7303" y="1632135"/>
                </a:lnTo>
                <a:lnTo>
                  <a:pt x="4763" y="1595634"/>
                </a:lnTo>
                <a:lnTo>
                  <a:pt x="2858" y="1560084"/>
                </a:lnTo>
                <a:lnTo>
                  <a:pt x="1270" y="1525487"/>
                </a:lnTo>
                <a:lnTo>
                  <a:pt x="318" y="1491843"/>
                </a:lnTo>
                <a:lnTo>
                  <a:pt x="0" y="1459467"/>
                </a:lnTo>
                <a:lnTo>
                  <a:pt x="0" y="1439153"/>
                </a:lnTo>
                <a:lnTo>
                  <a:pt x="318" y="1418840"/>
                </a:lnTo>
                <a:lnTo>
                  <a:pt x="1270" y="1399161"/>
                </a:lnTo>
                <a:lnTo>
                  <a:pt x="1905" y="1380116"/>
                </a:lnTo>
                <a:lnTo>
                  <a:pt x="2858" y="1360755"/>
                </a:lnTo>
                <a:lnTo>
                  <a:pt x="4128" y="1342028"/>
                </a:lnTo>
                <a:lnTo>
                  <a:pt x="5398" y="1323936"/>
                </a:lnTo>
                <a:lnTo>
                  <a:pt x="6985" y="1305844"/>
                </a:lnTo>
                <a:lnTo>
                  <a:pt x="9208" y="1288704"/>
                </a:lnTo>
                <a:lnTo>
                  <a:pt x="11113" y="1271247"/>
                </a:lnTo>
                <a:lnTo>
                  <a:pt x="13335" y="1254424"/>
                </a:lnTo>
                <a:lnTo>
                  <a:pt x="15875" y="1237919"/>
                </a:lnTo>
                <a:lnTo>
                  <a:pt x="18415" y="1221414"/>
                </a:lnTo>
                <a:lnTo>
                  <a:pt x="21273" y="1205861"/>
                </a:lnTo>
                <a:lnTo>
                  <a:pt x="24448" y="1190309"/>
                </a:lnTo>
                <a:lnTo>
                  <a:pt x="27623" y="1175073"/>
                </a:lnTo>
                <a:lnTo>
                  <a:pt x="31115" y="1160155"/>
                </a:lnTo>
                <a:lnTo>
                  <a:pt x="34608" y="1145555"/>
                </a:lnTo>
                <a:lnTo>
                  <a:pt x="38418" y="1131272"/>
                </a:lnTo>
                <a:lnTo>
                  <a:pt x="42228" y="1117306"/>
                </a:lnTo>
                <a:lnTo>
                  <a:pt x="46355" y="1103657"/>
                </a:lnTo>
                <a:lnTo>
                  <a:pt x="50483" y="1090326"/>
                </a:lnTo>
                <a:lnTo>
                  <a:pt x="55245" y="1077313"/>
                </a:lnTo>
                <a:lnTo>
                  <a:pt x="59690" y="1064617"/>
                </a:lnTo>
                <a:lnTo>
                  <a:pt x="64453" y="1052238"/>
                </a:lnTo>
                <a:lnTo>
                  <a:pt x="69533" y="1039859"/>
                </a:lnTo>
                <a:lnTo>
                  <a:pt x="74613" y="1027798"/>
                </a:lnTo>
                <a:lnTo>
                  <a:pt x="80010" y="1016689"/>
                </a:lnTo>
                <a:lnTo>
                  <a:pt x="85090" y="1004945"/>
                </a:lnTo>
                <a:lnTo>
                  <a:pt x="90805" y="994153"/>
                </a:lnTo>
                <a:lnTo>
                  <a:pt x="96520" y="983044"/>
                </a:lnTo>
                <a:lnTo>
                  <a:pt x="102553" y="972887"/>
                </a:lnTo>
                <a:lnTo>
                  <a:pt x="108585" y="962413"/>
                </a:lnTo>
                <a:lnTo>
                  <a:pt x="114300" y="952573"/>
                </a:lnTo>
                <a:lnTo>
                  <a:pt x="120650" y="942416"/>
                </a:lnTo>
                <a:lnTo>
                  <a:pt x="127000" y="933211"/>
                </a:lnTo>
                <a:lnTo>
                  <a:pt x="133668" y="924324"/>
                </a:lnTo>
                <a:lnTo>
                  <a:pt x="140335" y="915119"/>
                </a:lnTo>
                <a:lnTo>
                  <a:pt x="147003" y="906549"/>
                </a:lnTo>
                <a:lnTo>
                  <a:pt x="153988" y="898297"/>
                </a:lnTo>
                <a:lnTo>
                  <a:pt x="160973" y="890362"/>
                </a:lnTo>
                <a:lnTo>
                  <a:pt x="167958" y="882744"/>
                </a:lnTo>
                <a:lnTo>
                  <a:pt x="175260" y="875126"/>
                </a:lnTo>
                <a:lnTo>
                  <a:pt x="182245" y="867826"/>
                </a:lnTo>
                <a:lnTo>
                  <a:pt x="189548" y="860843"/>
                </a:lnTo>
                <a:lnTo>
                  <a:pt x="196850" y="854178"/>
                </a:lnTo>
                <a:lnTo>
                  <a:pt x="204153" y="847830"/>
                </a:lnTo>
                <a:lnTo>
                  <a:pt x="211773" y="841482"/>
                </a:lnTo>
                <a:lnTo>
                  <a:pt x="219075" y="835451"/>
                </a:lnTo>
                <a:lnTo>
                  <a:pt x="226695" y="829738"/>
                </a:lnTo>
                <a:lnTo>
                  <a:pt x="233998" y="824342"/>
                </a:lnTo>
                <a:lnTo>
                  <a:pt x="241618" y="819263"/>
                </a:lnTo>
                <a:lnTo>
                  <a:pt x="249238" y="814185"/>
                </a:lnTo>
                <a:lnTo>
                  <a:pt x="256540" y="809741"/>
                </a:lnTo>
                <a:lnTo>
                  <a:pt x="271463" y="800536"/>
                </a:lnTo>
                <a:lnTo>
                  <a:pt x="286385" y="792919"/>
                </a:lnTo>
                <a:lnTo>
                  <a:pt x="301625" y="785936"/>
                </a:lnTo>
                <a:lnTo>
                  <a:pt x="315913" y="779905"/>
                </a:lnTo>
                <a:lnTo>
                  <a:pt x="330200" y="774827"/>
                </a:lnTo>
                <a:lnTo>
                  <a:pt x="339408" y="771653"/>
                </a:lnTo>
                <a:lnTo>
                  <a:pt x="348298" y="768796"/>
                </a:lnTo>
                <a:lnTo>
                  <a:pt x="357188" y="766574"/>
                </a:lnTo>
                <a:lnTo>
                  <a:pt x="366078" y="764035"/>
                </a:lnTo>
                <a:lnTo>
                  <a:pt x="374650" y="762131"/>
                </a:lnTo>
                <a:lnTo>
                  <a:pt x="382905" y="760544"/>
                </a:lnTo>
                <a:lnTo>
                  <a:pt x="398463" y="757687"/>
                </a:lnTo>
                <a:lnTo>
                  <a:pt x="413385" y="755782"/>
                </a:lnTo>
                <a:lnTo>
                  <a:pt x="427038" y="754830"/>
                </a:lnTo>
                <a:lnTo>
                  <a:pt x="439420" y="754195"/>
                </a:lnTo>
                <a:lnTo>
                  <a:pt x="450215" y="753878"/>
                </a:lnTo>
                <a:lnTo>
                  <a:pt x="456883" y="753878"/>
                </a:lnTo>
                <a:lnTo>
                  <a:pt x="463868" y="753243"/>
                </a:lnTo>
                <a:lnTo>
                  <a:pt x="470853" y="752926"/>
                </a:lnTo>
                <a:lnTo>
                  <a:pt x="1032828" y="752926"/>
                </a:lnTo>
                <a:lnTo>
                  <a:pt x="1039178" y="751339"/>
                </a:lnTo>
                <a:lnTo>
                  <a:pt x="1052513" y="747847"/>
                </a:lnTo>
                <a:lnTo>
                  <a:pt x="1068388" y="743404"/>
                </a:lnTo>
                <a:lnTo>
                  <a:pt x="1086168" y="738643"/>
                </a:lnTo>
                <a:lnTo>
                  <a:pt x="1105218" y="732612"/>
                </a:lnTo>
                <a:lnTo>
                  <a:pt x="1125855" y="726264"/>
                </a:lnTo>
                <a:lnTo>
                  <a:pt x="1147128" y="718646"/>
                </a:lnTo>
                <a:lnTo>
                  <a:pt x="1168718" y="710711"/>
                </a:lnTo>
                <a:lnTo>
                  <a:pt x="1190308" y="701506"/>
                </a:lnTo>
                <a:lnTo>
                  <a:pt x="1211898" y="692302"/>
                </a:lnTo>
                <a:lnTo>
                  <a:pt x="1222058" y="687223"/>
                </a:lnTo>
                <a:lnTo>
                  <a:pt x="1232535" y="682462"/>
                </a:lnTo>
                <a:lnTo>
                  <a:pt x="1242060" y="677066"/>
                </a:lnTo>
                <a:lnTo>
                  <a:pt x="1251585" y="671670"/>
                </a:lnTo>
                <a:lnTo>
                  <a:pt x="1261110" y="666592"/>
                </a:lnTo>
                <a:lnTo>
                  <a:pt x="1269683" y="661196"/>
                </a:lnTo>
                <a:lnTo>
                  <a:pt x="1280478" y="653896"/>
                </a:lnTo>
                <a:lnTo>
                  <a:pt x="1290638" y="646913"/>
                </a:lnTo>
                <a:lnTo>
                  <a:pt x="1299210" y="639930"/>
                </a:lnTo>
                <a:lnTo>
                  <a:pt x="1306513" y="633264"/>
                </a:lnTo>
                <a:lnTo>
                  <a:pt x="1312863" y="627234"/>
                </a:lnTo>
                <a:lnTo>
                  <a:pt x="1317625" y="621520"/>
                </a:lnTo>
                <a:lnTo>
                  <a:pt x="1321435" y="617077"/>
                </a:lnTo>
                <a:lnTo>
                  <a:pt x="1323340" y="612951"/>
                </a:lnTo>
                <a:lnTo>
                  <a:pt x="1324928" y="610094"/>
                </a:lnTo>
                <a:lnTo>
                  <a:pt x="1325880" y="608190"/>
                </a:lnTo>
                <a:lnTo>
                  <a:pt x="1325880" y="606920"/>
                </a:lnTo>
                <a:lnTo>
                  <a:pt x="1325880" y="605650"/>
                </a:lnTo>
                <a:lnTo>
                  <a:pt x="1324928" y="602794"/>
                </a:lnTo>
                <a:lnTo>
                  <a:pt x="1324293" y="600254"/>
                </a:lnTo>
                <a:lnTo>
                  <a:pt x="1323023" y="597398"/>
                </a:lnTo>
                <a:lnTo>
                  <a:pt x="1321435" y="593589"/>
                </a:lnTo>
                <a:lnTo>
                  <a:pt x="1319213" y="589463"/>
                </a:lnTo>
                <a:lnTo>
                  <a:pt x="1315720" y="584384"/>
                </a:lnTo>
                <a:lnTo>
                  <a:pt x="1312228" y="578354"/>
                </a:lnTo>
                <a:lnTo>
                  <a:pt x="1307148" y="572005"/>
                </a:lnTo>
                <a:lnTo>
                  <a:pt x="1301433" y="565340"/>
                </a:lnTo>
                <a:lnTo>
                  <a:pt x="1294448" y="557722"/>
                </a:lnTo>
                <a:lnTo>
                  <a:pt x="1286828" y="549787"/>
                </a:lnTo>
                <a:lnTo>
                  <a:pt x="1278255" y="541535"/>
                </a:lnTo>
                <a:lnTo>
                  <a:pt x="1268413" y="532647"/>
                </a:lnTo>
                <a:lnTo>
                  <a:pt x="1253808" y="520269"/>
                </a:lnTo>
                <a:lnTo>
                  <a:pt x="1237298" y="507572"/>
                </a:lnTo>
                <a:lnTo>
                  <a:pt x="1218883" y="493924"/>
                </a:lnTo>
                <a:lnTo>
                  <a:pt x="1198563" y="480276"/>
                </a:lnTo>
                <a:lnTo>
                  <a:pt x="1176020" y="465675"/>
                </a:lnTo>
                <a:lnTo>
                  <a:pt x="1151573" y="451074"/>
                </a:lnTo>
                <a:lnTo>
                  <a:pt x="1125220" y="435522"/>
                </a:lnTo>
                <a:lnTo>
                  <a:pt x="1096328" y="419969"/>
                </a:lnTo>
                <a:lnTo>
                  <a:pt x="1097915" y="414256"/>
                </a:lnTo>
                <a:lnTo>
                  <a:pt x="1099185" y="408860"/>
                </a:lnTo>
                <a:lnTo>
                  <a:pt x="1101090" y="400290"/>
                </a:lnTo>
                <a:lnTo>
                  <a:pt x="1102678" y="391720"/>
                </a:lnTo>
                <a:lnTo>
                  <a:pt x="1104583" y="382833"/>
                </a:lnTo>
                <a:lnTo>
                  <a:pt x="1105535" y="373945"/>
                </a:lnTo>
                <a:lnTo>
                  <a:pt x="1106488" y="365375"/>
                </a:lnTo>
                <a:lnTo>
                  <a:pt x="1107440" y="356805"/>
                </a:lnTo>
                <a:lnTo>
                  <a:pt x="1108075" y="348236"/>
                </a:lnTo>
                <a:lnTo>
                  <a:pt x="1108393" y="339666"/>
                </a:lnTo>
                <a:lnTo>
                  <a:pt x="1108710" y="330778"/>
                </a:lnTo>
                <a:lnTo>
                  <a:pt x="1108710" y="322208"/>
                </a:lnTo>
                <a:lnTo>
                  <a:pt x="1108393" y="313639"/>
                </a:lnTo>
                <a:lnTo>
                  <a:pt x="1107758" y="305069"/>
                </a:lnTo>
                <a:lnTo>
                  <a:pt x="1107440" y="296499"/>
                </a:lnTo>
                <a:lnTo>
                  <a:pt x="1106488" y="287611"/>
                </a:lnTo>
                <a:lnTo>
                  <a:pt x="1105535" y="279041"/>
                </a:lnTo>
                <a:lnTo>
                  <a:pt x="1104265" y="270472"/>
                </a:lnTo>
                <a:lnTo>
                  <a:pt x="1102360" y="262219"/>
                </a:lnTo>
                <a:lnTo>
                  <a:pt x="1100773" y="253649"/>
                </a:lnTo>
                <a:lnTo>
                  <a:pt x="1098868" y="245079"/>
                </a:lnTo>
                <a:lnTo>
                  <a:pt x="1096963" y="236827"/>
                </a:lnTo>
                <a:lnTo>
                  <a:pt x="1094423" y="228574"/>
                </a:lnTo>
                <a:lnTo>
                  <a:pt x="1091883" y="220322"/>
                </a:lnTo>
                <a:lnTo>
                  <a:pt x="1089343" y="212069"/>
                </a:lnTo>
                <a:lnTo>
                  <a:pt x="1086168" y="204134"/>
                </a:lnTo>
                <a:lnTo>
                  <a:pt x="1083310" y="195564"/>
                </a:lnTo>
                <a:lnTo>
                  <a:pt x="1079818" y="187629"/>
                </a:lnTo>
                <a:lnTo>
                  <a:pt x="1076325" y="179694"/>
                </a:lnTo>
                <a:lnTo>
                  <a:pt x="1072515" y="171759"/>
                </a:lnTo>
                <a:lnTo>
                  <a:pt x="1068705" y="164141"/>
                </a:lnTo>
                <a:lnTo>
                  <a:pt x="1064578" y="156523"/>
                </a:lnTo>
                <a:lnTo>
                  <a:pt x="1059815" y="148588"/>
                </a:lnTo>
                <a:lnTo>
                  <a:pt x="1055688" y="141288"/>
                </a:lnTo>
                <a:close/>
                <a:moveTo>
                  <a:pt x="743895" y="0"/>
                </a:moveTo>
                <a:lnTo>
                  <a:pt x="752158" y="0"/>
                </a:lnTo>
                <a:lnTo>
                  <a:pt x="760421" y="0"/>
                </a:lnTo>
                <a:lnTo>
                  <a:pt x="768366" y="318"/>
                </a:lnTo>
                <a:lnTo>
                  <a:pt x="776629" y="636"/>
                </a:lnTo>
                <a:lnTo>
                  <a:pt x="784892" y="1589"/>
                </a:lnTo>
                <a:lnTo>
                  <a:pt x="792837" y="2543"/>
                </a:lnTo>
                <a:lnTo>
                  <a:pt x="801100" y="3814"/>
                </a:lnTo>
                <a:lnTo>
                  <a:pt x="809681" y="5085"/>
                </a:lnTo>
                <a:lnTo>
                  <a:pt x="817944" y="6674"/>
                </a:lnTo>
                <a:lnTo>
                  <a:pt x="826207" y="8263"/>
                </a:lnTo>
                <a:lnTo>
                  <a:pt x="840191" y="12077"/>
                </a:lnTo>
                <a:lnTo>
                  <a:pt x="853857" y="16208"/>
                </a:lnTo>
                <a:lnTo>
                  <a:pt x="867204" y="20975"/>
                </a:lnTo>
                <a:lnTo>
                  <a:pt x="880235" y="26378"/>
                </a:lnTo>
                <a:lnTo>
                  <a:pt x="892947" y="31781"/>
                </a:lnTo>
                <a:lnTo>
                  <a:pt x="905341" y="38137"/>
                </a:lnTo>
                <a:lnTo>
                  <a:pt x="917736" y="44811"/>
                </a:lnTo>
                <a:lnTo>
                  <a:pt x="929177" y="52121"/>
                </a:lnTo>
                <a:lnTo>
                  <a:pt x="940618" y="59748"/>
                </a:lnTo>
                <a:lnTo>
                  <a:pt x="951424" y="68011"/>
                </a:lnTo>
                <a:lnTo>
                  <a:pt x="962229" y="76592"/>
                </a:lnTo>
                <a:lnTo>
                  <a:pt x="972399" y="85490"/>
                </a:lnTo>
                <a:lnTo>
                  <a:pt x="982251" y="94707"/>
                </a:lnTo>
                <a:lnTo>
                  <a:pt x="991785" y="104559"/>
                </a:lnTo>
                <a:lnTo>
                  <a:pt x="1000684" y="114729"/>
                </a:lnTo>
                <a:lnTo>
                  <a:pt x="1008947" y="125216"/>
                </a:lnTo>
                <a:lnTo>
                  <a:pt x="1014667" y="132208"/>
                </a:lnTo>
                <a:lnTo>
                  <a:pt x="1020070" y="139518"/>
                </a:lnTo>
                <a:lnTo>
                  <a:pt x="1025155" y="147145"/>
                </a:lnTo>
                <a:lnTo>
                  <a:pt x="1029604" y="154455"/>
                </a:lnTo>
                <a:lnTo>
                  <a:pt x="1034371" y="162400"/>
                </a:lnTo>
                <a:lnTo>
                  <a:pt x="1039139" y="170027"/>
                </a:lnTo>
                <a:lnTo>
                  <a:pt x="1043270" y="177973"/>
                </a:lnTo>
                <a:lnTo>
                  <a:pt x="1047402" y="185918"/>
                </a:lnTo>
                <a:lnTo>
                  <a:pt x="1050897" y="194181"/>
                </a:lnTo>
                <a:lnTo>
                  <a:pt x="1054711" y="202444"/>
                </a:lnTo>
                <a:lnTo>
                  <a:pt x="1057889" y="211025"/>
                </a:lnTo>
                <a:lnTo>
                  <a:pt x="1061067" y="219288"/>
                </a:lnTo>
                <a:lnTo>
                  <a:pt x="1063928" y="227868"/>
                </a:lnTo>
                <a:lnTo>
                  <a:pt x="1066470" y="236449"/>
                </a:lnTo>
                <a:lnTo>
                  <a:pt x="1069013" y="245030"/>
                </a:lnTo>
                <a:lnTo>
                  <a:pt x="1071237" y="254247"/>
                </a:lnTo>
                <a:lnTo>
                  <a:pt x="1072826" y="263145"/>
                </a:lnTo>
                <a:lnTo>
                  <a:pt x="1074733" y="271726"/>
                </a:lnTo>
                <a:lnTo>
                  <a:pt x="1076322" y="280942"/>
                </a:lnTo>
                <a:lnTo>
                  <a:pt x="1077276" y="290159"/>
                </a:lnTo>
                <a:lnTo>
                  <a:pt x="1078229" y="299057"/>
                </a:lnTo>
                <a:lnTo>
                  <a:pt x="1078865" y="308274"/>
                </a:lnTo>
                <a:lnTo>
                  <a:pt x="1079182" y="317808"/>
                </a:lnTo>
                <a:lnTo>
                  <a:pt x="1079500" y="327025"/>
                </a:lnTo>
                <a:lnTo>
                  <a:pt x="1079182" y="336241"/>
                </a:lnTo>
                <a:lnTo>
                  <a:pt x="1078865" y="345457"/>
                </a:lnTo>
                <a:lnTo>
                  <a:pt x="1078229" y="354992"/>
                </a:lnTo>
                <a:lnTo>
                  <a:pt x="1077593" y="364208"/>
                </a:lnTo>
                <a:lnTo>
                  <a:pt x="1076322" y="373742"/>
                </a:lnTo>
                <a:lnTo>
                  <a:pt x="1074733" y="383277"/>
                </a:lnTo>
                <a:lnTo>
                  <a:pt x="1072826" y="392493"/>
                </a:lnTo>
                <a:lnTo>
                  <a:pt x="1070919" y="402027"/>
                </a:lnTo>
                <a:lnTo>
                  <a:pt x="1069966" y="405841"/>
                </a:lnTo>
                <a:lnTo>
                  <a:pt x="1068059" y="414104"/>
                </a:lnTo>
                <a:lnTo>
                  <a:pt x="1065517" y="422049"/>
                </a:lnTo>
                <a:lnTo>
                  <a:pt x="1062974" y="429994"/>
                </a:lnTo>
                <a:lnTo>
                  <a:pt x="1060432" y="437622"/>
                </a:lnTo>
                <a:lnTo>
                  <a:pt x="1057571" y="445249"/>
                </a:lnTo>
                <a:lnTo>
                  <a:pt x="1054711" y="453194"/>
                </a:lnTo>
                <a:lnTo>
                  <a:pt x="1051215" y="460822"/>
                </a:lnTo>
                <a:lnTo>
                  <a:pt x="1048037" y="468131"/>
                </a:lnTo>
                <a:lnTo>
                  <a:pt x="1044224" y="475441"/>
                </a:lnTo>
                <a:lnTo>
                  <a:pt x="1040728" y="482433"/>
                </a:lnTo>
                <a:lnTo>
                  <a:pt x="1032782" y="496416"/>
                </a:lnTo>
                <a:lnTo>
                  <a:pt x="1024519" y="510082"/>
                </a:lnTo>
                <a:lnTo>
                  <a:pt x="1014985" y="522794"/>
                </a:lnTo>
                <a:lnTo>
                  <a:pt x="1005451" y="535189"/>
                </a:lnTo>
                <a:lnTo>
                  <a:pt x="994963" y="547266"/>
                </a:lnTo>
                <a:lnTo>
                  <a:pt x="984476" y="558389"/>
                </a:lnTo>
                <a:lnTo>
                  <a:pt x="973035" y="569512"/>
                </a:lnTo>
                <a:lnTo>
                  <a:pt x="961276" y="579682"/>
                </a:lnTo>
                <a:lnTo>
                  <a:pt x="949199" y="589534"/>
                </a:lnTo>
                <a:lnTo>
                  <a:pt x="936169" y="598433"/>
                </a:lnTo>
                <a:lnTo>
                  <a:pt x="923139" y="607013"/>
                </a:lnTo>
                <a:lnTo>
                  <a:pt x="909473" y="614959"/>
                </a:lnTo>
                <a:lnTo>
                  <a:pt x="896125" y="621950"/>
                </a:lnTo>
                <a:lnTo>
                  <a:pt x="881824" y="628624"/>
                </a:lnTo>
                <a:lnTo>
                  <a:pt x="867204" y="634663"/>
                </a:lnTo>
                <a:lnTo>
                  <a:pt x="852585" y="639748"/>
                </a:lnTo>
                <a:lnTo>
                  <a:pt x="837331" y="644197"/>
                </a:lnTo>
                <a:lnTo>
                  <a:pt x="822076" y="648011"/>
                </a:lnTo>
                <a:lnTo>
                  <a:pt x="806503" y="650871"/>
                </a:lnTo>
                <a:lnTo>
                  <a:pt x="790931" y="653413"/>
                </a:lnTo>
                <a:lnTo>
                  <a:pt x="775040" y="655002"/>
                </a:lnTo>
                <a:lnTo>
                  <a:pt x="758832" y="655638"/>
                </a:lnTo>
                <a:lnTo>
                  <a:pt x="750887" y="655638"/>
                </a:lnTo>
                <a:lnTo>
                  <a:pt x="742624" y="655638"/>
                </a:lnTo>
                <a:lnTo>
                  <a:pt x="734679" y="655320"/>
                </a:lnTo>
                <a:lnTo>
                  <a:pt x="726415" y="654685"/>
                </a:lnTo>
                <a:lnTo>
                  <a:pt x="718470" y="654049"/>
                </a:lnTo>
                <a:lnTo>
                  <a:pt x="710207" y="653096"/>
                </a:lnTo>
                <a:lnTo>
                  <a:pt x="702262" y="651507"/>
                </a:lnTo>
                <a:lnTo>
                  <a:pt x="693681" y="650235"/>
                </a:lnTo>
                <a:lnTo>
                  <a:pt x="685418" y="648964"/>
                </a:lnTo>
                <a:lnTo>
                  <a:pt x="677473" y="647057"/>
                </a:lnTo>
                <a:lnTo>
                  <a:pt x="669210" y="644833"/>
                </a:lnTo>
                <a:lnTo>
                  <a:pt x="661265" y="642608"/>
                </a:lnTo>
                <a:lnTo>
                  <a:pt x="653002" y="640383"/>
                </a:lnTo>
                <a:lnTo>
                  <a:pt x="645374" y="637523"/>
                </a:lnTo>
                <a:lnTo>
                  <a:pt x="637111" y="634981"/>
                </a:lnTo>
                <a:lnTo>
                  <a:pt x="629484" y="632120"/>
                </a:lnTo>
                <a:lnTo>
                  <a:pt x="621857" y="628942"/>
                </a:lnTo>
                <a:lnTo>
                  <a:pt x="614547" y="625764"/>
                </a:lnTo>
                <a:lnTo>
                  <a:pt x="607237" y="621950"/>
                </a:lnTo>
                <a:lnTo>
                  <a:pt x="599928" y="618455"/>
                </a:lnTo>
                <a:lnTo>
                  <a:pt x="592618" y="614641"/>
                </a:lnTo>
                <a:lnTo>
                  <a:pt x="585627" y="610827"/>
                </a:lnTo>
                <a:lnTo>
                  <a:pt x="571961" y="601929"/>
                </a:lnTo>
                <a:lnTo>
                  <a:pt x="559248" y="593030"/>
                </a:lnTo>
                <a:lnTo>
                  <a:pt x="546536" y="583496"/>
                </a:lnTo>
                <a:lnTo>
                  <a:pt x="534142" y="573008"/>
                </a:lnTo>
                <a:lnTo>
                  <a:pt x="522383" y="562202"/>
                </a:lnTo>
                <a:lnTo>
                  <a:pt x="511577" y="550761"/>
                </a:lnTo>
                <a:lnTo>
                  <a:pt x="501407" y="539320"/>
                </a:lnTo>
                <a:lnTo>
                  <a:pt x="491238" y="526926"/>
                </a:lnTo>
                <a:lnTo>
                  <a:pt x="482021" y="513896"/>
                </a:lnTo>
                <a:lnTo>
                  <a:pt x="473440" y="500866"/>
                </a:lnTo>
                <a:lnTo>
                  <a:pt x="465495" y="487200"/>
                </a:lnTo>
                <a:lnTo>
                  <a:pt x="457868" y="473216"/>
                </a:lnTo>
                <a:lnTo>
                  <a:pt x="451512" y="458915"/>
                </a:lnTo>
                <a:lnTo>
                  <a:pt x="445473" y="444614"/>
                </a:lnTo>
                <a:lnTo>
                  <a:pt x="440070" y="429677"/>
                </a:lnTo>
                <a:lnTo>
                  <a:pt x="435621" y="414422"/>
                </a:lnTo>
                <a:lnTo>
                  <a:pt x="431807" y="399167"/>
                </a:lnTo>
                <a:lnTo>
                  <a:pt x="428629" y="383594"/>
                </a:lnTo>
                <a:lnTo>
                  <a:pt x="426405" y="367704"/>
                </a:lnTo>
                <a:lnTo>
                  <a:pt x="424816" y="351496"/>
                </a:lnTo>
                <a:lnTo>
                  <a:pt x="424498" y="343551"/>
                </a:lnTo>
                <a:lnTo>
                  <a:pt x="424180" y="335605"/>
                </a:lnTo>
                <a:lnTo>
                  <a:pt x="423862" y="327342"/>
                </a:lnTo>
                <a:lnTo>
                  <a:pt x="424180" y="319397"/>
                </a:lnTo>
                <a:lnTo>
                  <a:pt x="424498" y="311134"/>
                </a:lnTo>
                <a:lnTo>
                  <a:pt x="424816" y="303189"/>
                </a:lnTo>
                <a:lnTo>
                  <a:pt x="425769" y="294608"/>
                </a:lnTo>
                <a:lnTo>
                  <a:pt x="426405" y="286345"/>
                </a:lnTo>
                <a:lnTo>
                  <a:pt x="427676" y="278082"/>
                </a:lnTo>
                <a:lnTo>
                  <a:pt x="428947" y="269819"/>
                </a:lnTo>
                <a:lnTo>
                  <a:pt x="430854" y="261874"/>
                </a:lnTo>
                <a:lnTo>
                  <a:pt x="432443" y="253611"/>
                </a:lnTo>
                <a:lnTo>
                  <a:pt x="434350" y="245030"/>
                </a:lnTo>
                <a:lnTo>
                  <a:pt x="436892" y="237085"/>
                </a:lnTo>
                <a:lnTo>
                  <a:pt x="439117" y="229140"/>
                </a:lnTo>
                <a:lnTo>
                  <a:pt x="441659" y="221194"/>
                </a:lnTo>
                <a:lnTo>
                  <a:pt x="444520" y="213249"/>
                </a:lnTo>
                <a:lnTo>
                  <a:pt x="447380" y="205622"/>
                </a:lnTo>
                <a:lnTo>
                  <a:pt x="450558" y="197994"/>
                </a:lnTo>
                <a:lnTo>
                  <a:pt x="454054" y="190685"/>
                </a:lnTo>
                <a:lnTo>
                  <a:pt x="457232" y="183375"/>
                </a:lnTo>
                <a:lnTo>
                  <a:pt x="461046" y="176066"/>
                </a:lnTo>
                <a:lnTo>
                  <a:pt x="464859" y="169074"/>
                </a:lnTo>
                <a:lnTo>
                  <a:pt x="468991" y="161764"/>
                </a:lnTo>
                <a:lnTo>
                  <a:pt x="477254" y="148099"/>
                </a:lnTo>
                <a:lnTo>
                  <a:pt x="486470" y="135068"/>
                </a:lnTo>
                <a:lnTo>
                  <a:pt x="496322" y="122356"/>
                </a:lnTo>
                <a:lnTo>
                  <a:pt x="506492" y="109962"/>
                </a:lnTo>
                <a:lnTo>
                  <a:pt x="517298" y="98521"/>
                </a:lnTo>
                <a:lnTo>
                  <a:pt x="528421" y="87397"/>
                </a:lnTo>
                <a:lnTo>
                  <a:pt x="540498" y="77227"/>
                </a:lnTo>
                <a:lnTo>
                  <a:pt x="552892" y="67058"/>
                </a:lnTo>
                <a:lnTo>
                  <a:pt x="565287" y="57841"/>
                </a:lnTo>
                <a:lnTo>
                  <a:pt x="578635" y="49578"/>
                </a:lnTo>
                <a:lnTo>
                  <a:pt x="591983" y="41633"/>
                </a:lnTo>
                <a:lnTo>
                  <a:pt x="605966" y="34006"/>
                </a:lnTo>
                <a:lnTo>
                  <a:pt x="620268" y="27332"/>
                </a:lnTo>
                <a:lnTo>
                  <a:pt x="634887" y="21293"/>
                </a:lnTo>
                <a:lnTo>
                  <a:pt x="649824" y="16208"/>
                </a:lnTo>
                <a:lnTo>
                  <a:pt x="664761" y="11759"/>
                </a:lnTo>
                <a:lnTo>
                  <a:pt x="680651" y="7627"/>
                </a:lnTo>
                <a:lnTo>
                  <a:pt x="696224" y="4767"/>
                </a:lnTo>
                <a:lnTo>
                  <a:pt x="711796" y="2225"/>
                </a:lnTo>
                <a:lnTo>
                  <a:pt x="727687" y="636"/>
                </a:lnTo>
                <a:lnTo>
                  <a:pt x="735632" y="318"/>
                </a:lnTo>
                <a:lnTo>
                  <a:pt x="743895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9" name="KSO_Shape"/>
          <p:cNvSpPr>
            <a:spLocks/>
          </p:cNvSpPr>
          <p:nvPr/>
        </p:nvSpPr>
        <p:spPr bwMode="auto">
          <a:xfrm flipH="1">
            <a:off x="2169870" y="5956560"/>
            <a:ext cx="898525" cy="1905000"/>
          </a:xfrm>
          <a:custGeom>
            <a:avLst/>
            <a:gdLst/>
            <a:ahLst/>
            <a:cxnLst/>
            <a:rect l="0" t="0" r="r" b="b"/>
            <a:pathLst>
              <a:path w="1616075" h="3432175">
                <a:moveTo>
                  <a:pt x="838526" y="268288"/>
                </a:moveTo>
                <a:lnTo>
                  <a:pt x="846138" y="268288"/>
                </a:lnTo>
                <a:lnTo>
                  <a:pt x="854068" y="268288"/>
                </a:lnTo>
                <a:lnTo>
                  <a:pt x="862314" y="268605"/>
                </a:lnTo>
                <a:lnTo>
                  <a:pt x="869927" y="269240"/>
                </a:lnTo>
                <a:lnTo>
                  <a:pt x="877856" y="269874"/>
                </a:lnTo>
                <a:lnTo>
                  <a:pt x="885786" y="270826"/>
                </a:lnTo>
                <a:lnTo>
                  <a:pt x="893398" y="271777"/>
                </a:lnTo>
                <a:lnTo>
                  <a:pt x="901327" y="273363"/>
                </a:lnTo>
                <a:lnTo>
                  <a:pt x="909257" y="274632"/>
                </a:lnTo>
                <a:lnTo>
                  <a:pt x="917504" y="276535"/>
                </a:lnTo>
                <a:lnTo>
                  <a:pt x="925433" y="278438"/>
                </a:lnTo>
                <a:lnTo>
                  <a:pt x="933045" y="280658"/>
                </a:lnTo>
                <a:lnTo>
                  <a:pt x="940658" y="282878"/>
                </a:lnTo>
                <a:lnTo>
                  <a:pt x="948270" y="285416"/>
                </a:lnTo>
                <a:lnTo>
                  <a:pt x="955565" y="287953"/>
                </a:lnTo>
                <a:lnTo>
                  <a:pt x="962860" y="290808"/>
                </a:lnTo>
                <a:lnTo>
                  <a:pt x="970473" y="293662"/>
                </a:lnTo>
                <a:lnTo>
                  <a:pt x="977768" y="296834"/>
                </a:lnTo>
                <a:lnTo>
                  <a:pt x="984746" y="300323"/>
                </a:lnTo>
                <a:lnTo>
                  <a:pt x="991724" y="303812"/>
                </a:lnTo>
                <a:lnTo>
                  <a:pt x="998384" y="307618"/>
                </a:lnTo>
                <a:lnTo>
                  <a:pt x="1005045" y="311425"/>
                </a:lnTo>
                <a:lnTo>
                  <a:pt x="1018050" y="319671"/>
                </a:lnTo>
                <a:lnTo>
                  <a:pt x="1031054" y="328235"/>
                </a:lnTo>
                <a:lnTo>
                  <a:pt x="1043107" y="337433"/>
                </a:lnTo>
                <a:lnTo>
                  <a:pt x="1054525" y="347266"/>
                </a:lnTo>
                <a:lnTo>
                  <a:pt x="1065627" y="357733"/>
                </a:lnTo>
                <a:lnTo>
                  <a:pt x="1076411" y="368834"/>
                </a:lnTo>
                <a:lnTo>
                  <a:pt x="1086560" y="379935"/>
                </a:lnTo>
                <a:lnTo>
                  <a:pt x="1095759" y="391671"/>
                </a:lnTo>
                <a:lnTo>
                  <a:pt x="1104640" y="403724"/>
                </a:lnTo>
                <a:lnTo>
                  <a:pt x="1112886" y="416728"/>
                </a:lnTo>
                <a:lnTo>
                  <a:pt x="1120499" y="429733"/>
                </a:lnTo>
                <a:lnTo>
                  <a:pt x="1127477" y="443054"/>
                </a:lnTo>
                <a:lnTo>
                  <a:pt x="1134137" y="456376"/>
                </a:lnTo>
                <a:lnTo>
                  <a:pt x="1139847" y="470649"/>
                </a:lnTo>
                <a:lnTo>
                  <a:pt x="1144921" y="484922"/>
                </a:lnTo>
                <a:lnTo>
                  <a:pt x="1149362" y="499512"/>
                </a:lnTo>
                <a:lnTo>
                  <a:pt x="1152851" y="514102"/>
                </a:lnTo>
                <a:lnTo>
                  <a:pt x="1156023" y="529327"/>
                </a:lnTo>
                <a:lnTo>
                  <a:pt x="1158243" y="544552"/>
                </a:lnTo>
                <a:lnTo>
                  <a:pt x="1159512" y="559776"/>
                </a:lnTo>
                <a:lnTo>
                  <a:pt x="1160146" y="567388"/>
                </a:lnTo>
                <a:lnTo>
                  <a:pt x="1160463" y="575001"/>
                </a:lnTo>
                <a:lnTo>
                  <a:pt x="1160463" y="583247"/>
                </a:lnTo>
                <a:lnTo>
                  <a:pt x="1160463" y="590860"/>
                </a:lnTo>
                <a:lnTo>
                  <a:pt x="1160146" y="598789"/>
                </a:lnTo>
                <a:lnTo>
                  <a:pt x="1159512" y="606402"/>
                </a:lnTo>
                <a:lnTo>
                  <a:pt x="1158877" y="614331"/>
                </a:lnTo>
                <a:lnTo>
                  <a:pt x="1157926" y="622261"/>
                </a:lnTo>
                <a:lnTo>
                  <a:pt x="1156974" y="630190"/>
                </a:lnTo>
                <a:lnTo>
                  <a:pt x="1155388" y="638120"/>
                </a:lnTo>
                <a:lnTo>
                  <a:pt x="1154120" y="646049"/>
                </a:lnTo>
                <a:lnTo>
                  <a:pt x="1152217" y="653978"/>
                </a:lnTo>
                <a:lnTo>
                  <a:pt x="1150313" y="661908"/>
                </a:lnTo>
                <a:lnTo>
                  <a:pt x="1148093" y="669520"/>
                </a:lnTo>
                <a:lnTo>
                  <a:pt x="1145873" y="677133"/>
                </a:lnTo>
                <a:lnTo>
                  <a:pt x="1143336" y="684745"/>
                </a:lnTo>
                <a:lnTo>
                  <a:pt x="1140798" y="692674"/>
                </a:lnTo>
                <a:lnTo>
                  <a:pt x="1137943" y="699970"/>
                </a:lnTo>
                <a:lnTo>
                  <a:pt x="1135089" y="707265"/>
                </a:lnTo>
                <a:lnTo>
                  <a:pt x="1131917" y="714243"/>
                </a:lnTo>
                <a:lnTo>
                  <a:pt x="1128111" y="721221"/>
                </a:lnTo>
                <a:lnTo>
                  <a:pt x="1124622" y="728199"/>
                </a:lnTo>
                <a:lnTo>
                  <a:pt x="1121133" y="734859"/>
                </a:lnTo>
                <a:lnTo>
                  <a:pt x="1117327" y="741837"/>
                </a:lnTo>
                <a:lnTo>
                  <a:pt x="1109080" y="755159"/>
                </a:lnTo>
                <a:lnTo>
                  <a:pt x="1100516" y="767529"/>
                </a:lnTo>
                <a:lnTo>
                  <a:pt x="1091318" y="779582"/>
                </a:lnTo>
                <a:lnTo>
                  <a:pt x="1081485" y="791317"/>
                </a:lnTo>
                <a:lnTo>
                  <a:pt x="1070701" y="802419"/>
                </a:lnTo>
                <a:lnTo>
                  <a:pt x="1059917" y="813203"/>
                </a:lnTo>
                <a:lnTo>
                  <a:pt x="1048816" y="823035"/>
                </a:lnTo>
                <a:lnTo>
                  <a:pt x="1037080" y="832551"/>
                </a:lnTo>
                <a:lnTo>
                  <a:pt x="1025028" y="841114"/>
                </a:lnTo>
                <a:lnTo>
                  <a:pt x="1012023" y="849361"/>
                </a:lnTo>
                <a:lnTo>
                  <a:pt x="999019" y="857291"/>
                </a:lnTo>
                <a:lnTo>
                  <a:pt x="985697" y="864269"/>
                </a:lnTo>
                <a:lnTo>
                  <a:pt x="972376" y="870612"/>
                </a:lnTo>
                <a:lnTo>
                  <a:pt x="958103" y="876321"/>
                </a:lnTo>
                <a:lnTo>
                  <a:pt x="943830" y="881396"/>
                </a:lnTo>
                <a:lnTo>
                  <a:pt x="929239" y="885837"/>
                </a:lnTo>
                <a:lnTo>
                  <a:pt x="914649" y="889643"/>
                </a:lnTo>
                <a:lnTo>
                  <a:pt x="899424" y="892498"/>
                </a:lnTo>
                <a:lnTo>
                  <a:pt x="884200" y="894718"/>
                </a:lnTo>
                <a:lnTo>
                  <a:pt x="868975" y="896304"/>
                </a:lnTo>
                <a:lnTo>
                  <a:pt x="861363" y="896621"/>
                </a:lnTo>
                <a:lnTo>
                  <a:pt x="853433" y="896938"/>
                </a:lnTo>
                <a:lnTo>
                  <a:pt x="845504" y="896938"/>
                </a:lnTo>
                <a:lnTo>
                  <a:pt x="837891" y="896938"/>
                </a:lnTo>
                <a:lnTo>
                  <a:pt x="829962" y="896621"/>
                </a:lnTo>
                <a:lnTo>
                  <a:pt x="822350" y="895987"/>
                </a:lnTo>
                <a:lnTo>
                  <a:pt x="814420" y="895352"/>
                </a:lnTo>
                <a:lnTo>
                  <a:pt x="806491" y="894401"/>
                </a:lnTo>
                <a:lnTo>
                  <a:pt x="798244" y="893449"/>
                </a:lnTo>
                <a:lnTo>
                  <a:pt x="790632" y="892180"/>
                </a:lnTo>
                <a:lnTo>
                  <a:pt x="782702" y="890595"/>
                </a:lnTo>
                <a:lnTo>
                  <a:pt x="774773" y="888691"/>
                </a:lnTo>
                <a:lnTo>
                  <a:pt x="766843" y="886788"/>
                </a:lnTo>
                <a:lnTo>
                  <a:pt x="759231" y="884885"/>
                </a:lnTo>
                <a:lnTo>
                  <a:pt x="751619" y="882348"/>
                </a:lnTo>
                <a:lnTo>
                  <a:pt x="743689" y="880128"/>
                </a:lnTo>
                <a:lnTo>
                  <a:pt x="736077" y="877273"/>
                </a:lnTo>
                <a:lnTo>
                  <a:pt x="728782" y="874418"/>
                </a:lnTo>
                <a:lnTo>
                  <a:pt x="721487" y="871564"/>
                </a:lnTo>
                <a:lnTo>
                  <a:pt x="714509" y="868392"/>
                </a:lnTo>
                <a:lnTo>
                  <a:pt x="707531" y="864903"/>
                </a:lnTo>
                <a:lnTo>
                  <a:pt x="700553" y="861414"/>
                </a:lnTo>
                <a:lnTo>
                  <a:pt x="693892" y="857925"/>
                </a:lnTo>
                <a:lnTo>
                  <a:pt x="686914" y="853802"/>
                </a:lnTo>
                <a:lnTo>
                  <a:pt x="673592" y="845555"/>
                </a:lnTo>
                <a:lnTo>
                  <a:pt x="661222" y="836991"/>
                </a:lnTo>
                <a:lnTo>
                  <a:pt x="649170" y="827793"/>
                </a:lnTo>
                <a:lnTo>
                  <a:pt x="637434" y="817960"/>
                </a:lnTo>
                <a:lnTo>
                  <a:pt x="626333" y="807811"/>
                </a:lnTo>
                <a:lnTo>
                  <a:pt x="615549" y="796709"/>
                </a:lnTo>
                <a:lnTo>
                  <a:pt x="605716" y="785291"/>
                </a:lnTo>
                <a:lnTo>
                  <a:pt x="596201" y="773555"/>
                </a:lnTo>
                <a:lnTo>
                  <a:pt x="587637" y="761502"/>
                </a:lnTo>
                <a:lnTo>
                  <a:pt x="579390" y="748815"/>
                </a:lnTo>
                <a:lnTo>
                  <a:pt x="571461" y="735811"/>
                </a:lnTo>
                <a:lnTo>
                  <a:pt x="564483" y="722489"/>
                </a:lnTo>
                <a:lnTo>
                  <a:pt x="557822" y="708851"/>
                </a:lnTo>
                <a:lnTo>
                  <a:pt x="552113" y="694895"/>
                </a:lnTo>
                <a:lnTo>
                  <a:pt x="547355" y="680304"/>
                </a:lnTo>
                <a:lnTo>
                  <a:pt x="542914" y="666031"/>
                </a:lnTo>
                <a:lnTo>
                  <a:pt x="539108" y="651124"/>
                </a:lnTo>
                <a:lnTo>
                  <a:pt x="536254" y="636216"/>
                </a:lnTo>
                <a:lnTo>
                  <a:pt x="534033" y="620992"/>
                </a:lnTo>
                <a:lnTo>
                  <a:pt x="532447" y="605767"/>
                </a:lnTo>
                <a:lnTo>
                  <a:pt x="532130" y="597838"/>
                </a:lnTo>
                <a:lnTo>
                  <a:pt x="531813" y="590225"/>
                </a:lnTo>
                <a:lnTo>
                  <a:pt x="531813" y="582613"/>
                </a:lnTo>
                <a:lnTo>
                  <a:pt x="531813" y="574366"/>
                </a:lnTo>
                <a:lnTo>
                  <a:pt x="532130" y="566754"/>
                </a:lnTo>
                <a:lnTo>
                  <a:pt x="532765" y="558825"/>
                </a:lnTo>
                <a:lnTo>
                  <a:pt x="533399" y="550895"/>
                </a:lnTo>
                <a:lnTo>
                  <a:pt x="534351" y="542966"/>
                </a:lnTo>
                <a:lnTo>
                  <a:pt x="535302" y="535353"/>
                </a:lnTo>
                <a:lnTo>
                  <a:pt x="536571" y="527424"/>
                </a:lnTo>
                <a:lnTo>
                  <a:pt x="538157" y="519177"/>
                </a:lnTo>
                <a:lnTo>
                  <a:pt x="540060" y="511248"/>
                </a:lnTo>
                <a:lnTo>
                  <a:pt x="541963" y="503318"/>
                </a:lnTo>
                <a:lnTo>
                  <a:pt x="543866" y="495706"/>
                </a:lnTo>
                <a:lnTo>
                  <a:pt x="546403" y="488094"/>
                </a:lnTo>
                <a:lnTo>
                  <a:pt x="548624" y="480481"/>
                </a:lnTo>
                <a:lnTo>
                  <a:pt x="551478" y="473186"/>
                </a:lnTo>
                <a:lnTo>
                  <a:pt x="554333" y="465574"/>
                </a:lnTo>
                <a:lnTo>
                  <a:pt x="557187" y="458279"/>
                </a:lnTo>
                <a:lnTo>
                  <a:pt x="560359" y="450984"/>
                </a:lnTo>
                <a:lnTo>
                  <a:pt x="563848" y="444006"/>
                </a:lnTo>
                <a:lnTo>
                  <a:pt x="567337" y="437028"/>
                </a:lnTo>
                <a:lnTo>
                  <a:pt x="570826" y="430367"/>
                </a:lnTo>
                <a:lnTo>
                  <a:pt x="574632" y="423706"/>
                </a:lnTo>
                <a:lnTo>
                  <a:pt x="583196" y="410385"/>
                </a:lnTo>
                <a:lnTo>
                  <a:pt x="591760" y="397697"/>
                </a:lnTo>
                <a:lnTo>
                  <a:pt x="600958" y="385645"/>
                </a:lnTo>
                <a:lnTo>
                  <a:pt x="610791" y="374226"/>
                </a:lnTo>
                <a:lnTo>
                  <a:pt x="620941" y="363125"/>
                </a:lnTo>
                <a:lnTo>
                  <a:pt x="631725" y="352341"/>
                </a:lnTo>
                <a:lnTo>
                  <a:pt x="643460" y="342191"/>
                </a:lnTo>
                <a:lnTo>
                  <a:pt x="655196" y="332993"/>
                </a:lnTo>
                <a:lnTo>
                  <a:pt x="667249" y="324112"/>
                </a:lnTo>
                <a:lnTo>
                  <a:pt x="679936" y="315865"/>
                </a:lnTo>
                <a:lnTo>
                  <a:pt x="692940" y="308253"/>
                </a:lnTo>
                <a:lnTo>
                  <a:pt x="706262" y="300958"/>
                </a:lnTo>
                <a:lnTo>
                  <a:pt x="719901" y="294614"/>
                </a:lnTo>
                <a:lnTo>
                  <a:pt x="733857" y="288905"/>
                </a:lnTo>
                <a:lnTo>
                  <a:pt x="748447" y="283830"/>
                </a:lnTo>
                <a:lnTo>
                  <a:pt x="762720" y="279389"/>
                </a:lnTo>
                <a:lnTo>
                  <a:pt x="777627" y="275900"/>
                </a:lnTo>
                <a:lnTo>
                  <a:pt x="792535" y="272729"/>
                </a:lnTo>
                <a:lnTo>
                  <a:pt x="807759" y="270508"/>
                </a:lnTo>
                <a:lnTo>
                  <a:pt x="822984" y="269240"/>
                </a:lnTo>
                <a:lnTo>
                  <a:pt x="830914" y="268605"/>
                </a:lnTo>
                <a:lnTo>
                  <a:pt x="838526" y="268288"/>
                </a:lnTo>
                <a:close/>
                <a:moveTo>
                  <a:pt x="112735" y="0"/>
                </a:moveTo>
                <a:lnTo>
                  <a:pt x="118451" y="0"/>
                </a:lnTo>
                <a:lnTo>
                  <a:pt x="124167" y="635"/>
                </a:lnTo>
                <a:lnTo>
                  <a:pt x="129883" y="1270"/>
                </a:lnTo>
                <a:lnTo>
                  <a:pt x="135282" y="2223"/>
                </a:lnTo>
                <a:lnTo>
                  <a:pt x="140998" y="3175"/>
                </a:lnTo>
                <a:lnTo>
                  <a:pt x="146396" y="4763"/>
                </a:lnTo>
                <a:lnTo>
                  <a:pt x="151795" y="6350"/>
                </a:lnTo>
                <a:lnTo>
                  <a:pt x="156876" y="8573"/>
                </a:lnTo>
                <a:lnTo>
                  <a:pt x="161639" y="10478"/>
                </a:lnTo>
                <a:lnTo>
                  <a:pt x="166403" y="13018"/>
                </a:lnTo>
                <a:lnTo>
                  <a:pt x="171166" y="15558"/>
                </a:lnTo>
                <a:lnTo>
                  <a:pt x="175612" y="18733"/>
                </a:lnTo>
                <a:lnTo>
                  <a:pt x="180058" y="21590"/>
                </a:lnTo>
                <a:lnTo>
                  <a:pt x="184504" y="25083"/>
                </a:lnTo>
                <a:lnTo>
                  <a:pt x="188315" y="28575"/>
                </a:lnTo>
                <a:lnTo>
                  <a:pt x="192443" y="32385"/>
                </a:lnTo>
                <a:lnTo>
                  <a:pt x="196254" y="36195"/>
                </a:lnTo>
                <a:lnTo>
                  <a:pt x="199747" y="40323"/>
                </a:lnTo>
                <a:lnTo>
                  <a:pt x="203240" y="44450"/>
                </a:lnTo>
                <a:lnTo>
                  <a:pt x="206416" y="48895"/>
                </a:lnTo>
                <a:lnTo>
                  <a:pt x="209274" y="53340"/>
                </a:lnTo>
                <a:lnTo>
                  <a:pt x="211814" y="57785"/>
                </a:lnTo>
                <a:lnTo>
                  <a:pt x="214355" y="62548"/>
                </a:lnTo>
                <a:lnTo>
                  <a:pt x="216578" y="67628"/>
                </a:lnTo>
                <a:lnTo>
                  <a:pt x="218801" y="72708"/>
                </a:lnTo>
                <a:lnTo>
                  <a:pt x="220388" y="77788"/>
                </a:lnTo>
                <a:lnTo>
                  <a:pt x="221976" y="83185"/>
                </a:lnTo>
                <a:lnTo>
                  <a:pt x="223246" y="88583"/>
                </a:lnTo>
                <a:lnTo>
                  <a:pt x="224199" y="93980"/>
                </a:lnTo>
                <a:lnTo>
                  <a:pt x="225152" y="99695"/>
                </a:lnTo>
                <a:lnTo>
                  <a:pt x="225469" y="105093"/>
                </a:lnTo>
                <a:lnTo>
                  <a:pt x="225787" y="110808"/>
                </a:lnTo>
                <a:lnTo>
                  <a:pt x="225787" y="116523"/>
                </a:lnTo>
                <a:lnTo>
                  <a:pt x="224834" y="137160"/>
                </a:lnTo>
                <a:lnTo>
                  <a:pt x="224517" y="157480"/>
                </a:lnTo>
                <a:lnTo>
                  <a:pt x="224199" y="177483"/>
                </a:lnTo>
                <a:lnTo>
                  <a:pt x="223882" y="197168"/>
                </a:lnTo>
                <a:lnTo>
                  <a:pt x="224199" y="222250"/>
                </a:lnTo>
                <a:lnTo>
                  <a:pt x="224834" y="246380"/>
                </a:lnTo>
                <a:lnTo>
                  <a:pt x="225469" y="270510"/>
                </a:lnTo>
                <a:lnTo>
                  <a:pt x="226740" y="293688"/>
                </a:lnTo>
                <a:lnTo>
                  <a:pt x="228010" y="316548"/>
                </a:lnTo>
                <a:lnTo>
                  <a:pt x="229598" y="338773"/>
                </a:lnTo>
                <a:lnTo>
                  <a:pt x="231821" y="360680"/>
                </a:lnTo>
                <a:lnTo>
                  <a:pt x="234044" y="381953"/>
                </a:lnTo>
                <a:lnTo>
                  <a:pt x="236584" y="402590"/>
                </a:lnTo>
                <a:lnTo>
                  <a:pt x="239442" y="423228"/>
                </a:lnTo>
                <a:lnTo>
                  <a:pt x="242300" y="442913"/>
                </a:lnTo>
                <a:lnTo>
                  <a:pt x="245476" y="461963"/>
                </a:lnTo>
                <a:lnTo>
                  <a:pt x="249287" y="481330"/>
                </a:lnTo>
                <a:lnTo>
                  <a:pt x="253097" y="499428"/>
                </a:lnTo>
                <a:lnTo>
                  <a:pt x="256908" y="517525"/>
                </a:lnTo>
                <a:lnTo>
                  <a:pt x="261036" y="534988"/>
                </a:lnTo>
                <a:lnTo>
                  <a:pt x="265482" y="552133"/>
                </a:lnTo>
                <a:lnTo>
                  <a:pt x="269928" y="568643"/>
                </a:lnTo>
                <a:lnTo>
                  <a:pt x="274692" y="585153"/>
                </a:lnTo>
                <a:lnTo>
                  <a:pt x="279455" y="600710"/>
                </a:lnTo>
                <a:lnTo>
                  <a:pt x="284536" y="615950"/>
                </a:lnTo>
                <a:lnTo>
                  <a:pt x="289617" y="630873"/>
                </a:lnTo>
                <a:lnTo>
                  <a:pt x="295016" y="645478"/>
                </a:lnTo>
                <a:lnTo>
                  <a:pt x="300414" y="659448"/>
                </a:lnTo>
                <a:lnTo>
                  <a:pt x="306448" y="673100"/>
                </a:lnTo>
                <a:lnTo>
                  <a:pt x="312164" y="686435"/>
                </a:lnTo>
                <a:lnTo>
                  <a:pt x="317880" y="699770"/>
                </a:lnTo>
                <a:lnTo>
                  <a:pt x="323596" y="712153"/>
                </a:lnTo>
                <a:lnTo>
                  <a:pt x="329630" y="724218"/>
                </a:lnTo>
                <a:lnTo>
                  <a:pt x="335664" y="735965"/>
                </a:lnTo>
                <a:lnTo>
                  <a:pt x="342015" y="747713"/>
                </a:lnTo>
                <a:lnTo>
                  <a:pt x="348049" y="758825"/>
                </a:lnTo>
                <a:lnTo>
                  <a:pt x="354400" y="769620"/>
                </a:lnTo>
                <a:lnTo>
                  <a:pt x="361069" y="779780"/>
                </a:lnTo>
                <a:lnTo>
                  <a:pt x="367420" y="789940"/>
                </a:lnTo>
                <a:lnTo>
                  <a:pt x="373771" y="799783"/>
                </a:lnTo>
                <a:lnTo>
                  <a:pt x="380440" y="809308"/>
                </a:lnTo>
                <a:lnTo>
                  <a:pt x="386791" y="818515"/>
                </a:lnTo>
                <a:lnTo>
                  <a:pt x="393460" y="827405"/>
                </a:lnTo>
                <a:lnTo>
                  <a:pt x="400129" y="835978"/>
                </a:lnTo>
                <a:lnTo>
                  <a:pt x="413149" y="852170"/>
                </a:lnTo>
                <a:lnTo>
                  <a:pt x="426486" y="867410"/>
                </a:lnTo>
                <a:lnTo>
                  <a:pt x="439824" y="881380"/>
                </a:lnTo>
                <a:lnTo>
                  <a:pt x="452527" y="894398"/>
                </a:lnTo>
                <a:lnTo>
                  <a:pt x="465547" y="906145"/>
                </a:lnTo>
                <a:lnTo>
                  <a:pt x="478249" y="917575"/>
                </a:lnTo>
                <a:lnTo>
                  <a:pt x="490634" y="927418"/>
                </a:lnTo>
                <a:lnTo>
                  <a:pt x="502701" y="936625"/>
                </a:lnTo>
                <a:lnTo>
                  <a:pt x="514134" y="945198"/>
                </a:lnTo>
                <a:lnTo>
                  <a:pt x="525566" y="952500"/>
                </a:lnTo>
                <a:lnTo>
                  <a:pt x="536363" y="959485"/>
                </a:lnTo>
                <a:lnTo>
                  <a:pt x="546525" y="965518"/>
                </a:lnTo>
                <a:lnTo>
                  <a:pt x="556052" y="970915"/>
                </a:lnTo>
                <a:lnTo>
                  <a:pt x="564944" y="975678"/>
                </a:lnTo>
                <a:lnTo>
                  <a:pt x="572883" y="979805"/>
                </a:lnTo>
                <a:lnTo>
                  <a:pt x="580504" y="982980"/>
                </a:lnTo>
                <a:lnTo>
                  <a:pt x="592572" y="988060"/>
                </a:lnTo>
                <a:lnTo>
                  <a:pt x="600828" y="991235"/>
                </a:lnTo>
                <a:lnTo>
                  <a:pt x="1116867" y="991235"/>
                </a:lnTo>
                <a:lnTo>
                  <a:pt x="1124171" y="991553"/>
                </a:lnTo>
                <a:lnTo>
                  <a:pt x="1131793" y="992188"/>
                </a:lnTo>
                <a:lnTo>
                  <a:pt x="1133063" y="992188"/>
                </a:lnTo>
                <a:lnTo>
                  <a:pt x="1144813" y="992505"/>
                </a:lnTo>
                <a:lnTo>
                  <a:pt x="1158150" y="993458"/>
                </a:lnTo>
                <a:lnTo>
                  <a:pt x="1165137" y="994093"/>
                </a:lnTo>
                <a:lnTo>
                  <a:pt x="1172758" y="995045"/>
                </a:lnTo>
                <a:lnTo>
                  <a:pt x="1180697" y="996315"/>
                </a:lnTo>
                <a:lnTo>
                  <a:pt x="1189271" y="997903"/>
                </a:lnTo>
                <a:lnTo>
                  <a:pt x="1197846" y="999808"/>
                </a:lnTo>
                <a:lnTo>
                  <a:pt x="1206737" y="1002030"/>
                </a:lnTo>
                <a:lnTo>
                  <a:pt x="1215629" y="1004570"/>
                </a:lnTo>
                <a:lnTo>
                  <a:pt x="1225156" y="1007428"/>
                </a:lnTo>
                <a:lnTo>
                  <a:pt x="1234683" y="1010603"/>
                </a:lnTo>
                <a:lnTo>
                  <a:pt x="1244845" y="1014413"/>
                </a:lnTo>
                <a:lnTo>
                  <a:pt x="1255007" y="1018223"/>
                </a:lnTo>
                <a:lnTo>
                  <a:pt x="1265169" y="1022985"/>
                </a:lnTo>
                <a:lnTo>
                  <a:pt x="1275331" y="1028383"/>
                </a:lnTo>
                <a:lnTo>
                  <a:pt x="1285810" y="1033780"/>
                </a:lnTo>
                <a:lnTo>
                  <a:pt x="1296290" y="1039813"/>
                </a:lnTo>
                <a:lnTo>
                  <a:pt x="1307405" y="1046163"/>
                </a:lnTo>
                <a:lnTo>
                  <a:pt x="1317884" y="1053465"/>
                </a:lnTo>
                <a:lnTo>
                  <a:pt x="1328681" y="1061085"/>
                </a:lnTo>
                <a:lnTo>
                  <a:pt x="1339478" y="1069023"/>
                </a:lnTo>
                <a:lnTo>
                  <a:pt x="1349958" y="1077913"/>
                </a:lnTo>
                <a:lnTo>
                  <a:pt x="1361073" y="1087438"/>
                </a:lnTo>
                <a:lnTo>
                  <a:pt x="1371552" y="1097280"/>
                </a:lnTo>
                <a:lnTo>
                  <a:pt x="1382349" y="1107440"/>
                </a:lnTo>
                <a:lnTo>
                  <a:pt x="1392829" y="1118553"/>
                </a:lnTo>
                <a:lnTo>
                  <a:pt x="1402991" y="1129983"/>
                </a:lnTo>
                <a:lnTo>
                  <a:pt x="1413470" y="1142683"/>
                </a:lnTo>
                <a:lnTo>
                  <a:pt x="1423632" y="1155383"/>
                </a:lnTo>
                <a:lnTo>
                  <a:pt x="1433477" y="1169035"/>
                </a:lnTo>
                <a:lnTo>
                  <a:pt x="1443321" y="1183005"/>
                </a:lnTo>
                <a:lnTo>
                  <a:pt x="1452848" y="1198245"/>
                </a:lnTo>
                <a:lnTo>
                  <a:pt x="1462375" y="1213485"/>
                </a:lnTo>
                <a:lnTo>
                  <a:pt x="1471584" y="1229678"/>
                </a:lnTo>
                <a:lnTo>
                  <a:pt x="1480476" y="1246505"/>
                </a:lnTo>
                <a:lnTo>
                  <a:pt x="1489368" y="1263968"/>
                </a:lnTo>
                <a:lnTo>
                  <a:pt x="1497942" y="1282065"/>
                </a:lnTo>
                <a:lnTo>
                  <a:pt x="1506199" y="1301115"/>
                </a:lnTo>
                <a:lnTo>
                  <a:pt x="1514455" y="1320483"/>
                </a:lnTo>
                <a:lnTo>
                  <a:pt x="1522712" y="1340485"/>
                </a:lnTo>
                <a:lnTo>
                  <a:pt x="1530016" y="1361758"/>
                </a:lnTo>
                <a:lnTo>
                  <a:pt x="1537637" y="1383665"/>
                </a:lnTo>
                <a:lnTo>
                  <a:pt x="1544624" y="1406208"/>
                </a:lnTo>
                <a:lnTo>
                  <a:pt x="1551292" y="1429703"/>
                </a:lnTo>
                <a:lnTo>
                  <a:pt x="1557961" y="1453833"/>
                </a:lnTo>
                <a:lnTo>
                  <a:pt x="1563995" y="1479233"/>
                </a:lnTo>
                <a:lnTo>
                  <a:pt x="1570029" y="1504950"/>
                </a:lnTo>
                <a:lnTo>
                  <a:pt x="1575745" y="1531938"/>
                </a:lnTo>
                <a:lnTo>
                  <a:pt x="1581143" y="1559560"/>
                </a:lnTo>
                <a:lnTo>
                  <a:pt x="1586224" y="1588453"/>
                </a:lnTo>
                <a:lnTo>
                  <a:pt x="1590670" y="1617980"/>
                </a:lnTo>
                <a:lnTo>
                  <a:pt x="1594799" y="1648778"/>
                </a:lnTo>
                <a:lnTo>
                  <a:pt x="1598927" y="1680210"/>
                </a:lnTo>
                <a:lnTo>
                  <a:pt x="1602420" y="1712595"/>
                </a:lnTo>
                <a:lnTo>
                  <a:pt x="1605596" y="1746250"/>
                </a:lnTo>
                <a:lnTo>
                  <a:pt x="1608136" y="1780858"/>
                </a:lnTo>
                <a:lnTo>
                  <a:pt x="1610677" y="1816418"/>
                </a:lnTo>
                <a:lnTo>
                  <a:pt x="1612582" y="1853248"/>
                </a:lnTo>
                <a:lnTo>
                  <a:pt x="1614170" y="1890713"/>
                </a:lnTo>
                <a:lnTo>
                  <a:pt x="1615123" y="1929448"/>
                </a:lnTo>
                <a:lnTo>
                  <a:pt x="1616075" y="1969453"/>
                </a:lnTo>
                <a:lnTo>
                  <a:pt x="1616075" y="2010410"/>
                </a:lnTo>
                <a:lnTo>
                  <a:pt x="1616075" y="2045653"/>
                </a:lnTo>
                <a:lnTo>
                  <a:pt x="1615440" y="2081848"/>
                </a:lnTo>
                <a:lnTo>
                  <a:pt x="1614805" y="2118360"/>
                </a:lnTo>
                <a:lnTo>
                  <a:pt x="1613535" y="2156460"/>
                </a:lnTo>
                <a:lnTo>
                  <a:pt x="1613217" y="2161858"/>
                </a:lnTo>
                <a:lnTo>
                  <a:pt x="1612582" y="2167573"/>
                </a:lnTo>
                <a:lnTo>
                  <a:pt x="1611947" y="2172970"/>
                </a:lnTo>
                <a:lnTo>
                  <a:pt x="1610677" y="2178050"/>
                </a:lnTo>
                <a:lnTo>
                  <a:pt x="1609406" y="2183448"/>
                </a:lnTo>
                <a:lnTo>
                  <a:pt x="1607819" y="2188845"/>
                </a:lnTo>
                <a:lnTo>
                  <a:pt x="1605913" y="2193925"/>
                </a:lnTo>
                <a:lnTo>
                  <a:pt x="1603690" y="2198688"/>
                </a:lnTo>
                <a:lnTo>
                  <a:pt x="1601467" y="2203450"/>
                </a:lnTo>
                <a:lnTo>
                  <a:pt x="1598927" y="2208213"/>
                </a:lnTo>
                <a:lnTo>
                  <a:pt x="1596069" y="2212658"/>
                </a:lnTo>
                <a:lnTo>
                  <a:pt x="1593211" y="2217103"/>
                </a:lnTo>
                <a:lnTo>
                  <a:pt x="1590035" y="2221230"/>
                </a:lnTo>
                <a:lnTo>
                  <a:pt x="1586859" y="2225358"/>
                </a:lnTo>
                <a:lnTo>
                  <a:pt x="1583366" y="2229168"/>
                </a:lnTo>
                <a:lnTo>
                  <a:pt x="1579556" y="2232978"/>
                </a:lnTo>
                <a:lnTo>
                  <a:pt x="1575745" y="2236470"/>
                </a:lnTo>
                <a:lnTo>
                  <a:pt x="1571299" y="2239645"/>
                </a:lnTo>
                <a:lnTo>
                  <a:pt x="1567171" y="2243138"/>
                </a:lnTo>
                <a:lnTo>
                  <a:pt x="1563042" y="2246313"/>
                </a:lnTo>
                <a:lnTo>
                  <a:pt x="1558596" y="2248853"/>
                </a:lnTo>
                <a:lnTo>
                  <a:pt x="1553833" y="2251393"/>
                </a:lnTo>
                <a:lnTo>
                  <a:pt x="1549070" y="2253933"/>
                </a:lnTo>
                <a:lnTo>
                  <a:pt x="1544306" y="2256155"/>
                </a:lnTo>
                <a:lnTo>
                  <a:pt x="1539543" y="2258060"/>
                </a:lnTo>
                <a:lnTo>
                  <a:pt x="1534462" y="2259648"/>
                </a:lnTo>
                <a:lnTo>
                  <a:pt x="1529063" y="2260918"/>
                </a:lnTo>
                <a:lnTo>
                  <a:pt x="1523982" y="2262188"/>
                </a:lnTo>
                <a:lnTo>
                  <a:pt x="1518584" y="2263140"/>
                </a:lnTo>
                <a:lnTo>
                  <a:pt x="1512867" y="2263775"/>
                </a:lnTo>
                <a:lnTo>
                  <a:pt x="1507469" y="2264093"/>
                </a:lnTo>
                <a:lnTo>
                  <a:pt x="1501753" y="2264410"/>
                </a:lnTo>
                <a:lnTo>
                  <a:pt x="1497942" y="2264410"/>
                </a:lnTo>
                <a:lnTo>
                  <a:pt x="1492226" y="2264093"/>
                </a:lnTo>
                <a:lnTo>
                  <a:pt x="1486510" y="2263458"/>
                </a:lnTo>
                <a:lnTo>
                  <a:pt x="1480794" y="2262505"/>
                </a:lnTo>
                <a:lnTo>
                  <a:pt x="1475395" y="2261235"/>
                </a:lnTo>
                <a:lnTo>
                  <a:pt x="1470314" y="2259648"/>
                </a:lnTo>
                <a:lnTo>
                  <a:pt x="1464915" y="2258060"/>
                </a:lnTo>
                <a:lnTo>
                  <a:pt x="1459517" y="2256155"/>
                </a:lnTo>
                <a:lnTo>
                  <a:pt x="1454436" y="2253933"/>
                </a:lnTo>
                <a:lnTo>
                  <a:pt x="1449672" y="2251710"/>
                </a:lnTo>
                <a:lnTo>
                  <a:pt x="1444909" y="2248853"/>
                </a:lnTo>
                <a:lnTo>
                  <a:pt x="1440463" y="2246313"/>
                </a:lnTo>
                <a:lnTo>
                  <a:pt x="1436017" y="2243138"/>
                </a:lnTo>
                <a:lnTo>
                  <a:pt x="1431889" y="2239645"/>
                </a:lnTo>
                <a:lnTo>
                  <a:pt x="1427761" y="2236153"/>
                </a:lnTo>
                <a:lnTo>
                  <a:pt x="1423632" y="2232343"/>
                </a:lnTo>
                <a:lnTo>
                  <a:pt x="1420139" y="2228533"/>
                </a:lnTo>
                <a:lnTo>
                  <a:pt x="1416328" y="2224723"/>
                </a:lnTo>
                <a:lnTo>
                  <a:pt x="1413153" y="2220595"/>
                </a:lnTo>
                <a:lnTo>
                  <a:pt x="1409977" y="2216150"/>
                </a:lnTo>
                <a:lnTo>
                  <a:pt x="1407119" y="2211705"/>
                </a:lnTo>
                <a:lnTo>
                  <a:pt x="1403944" y="2206943"/>
                </a:lnTo>
                <a:lnTo>
                  <a:pt x="1401403" y="2202498"/>
                </a:lnTo>
                <a:lnTo>
                  <a:pt x="1399180" y="2197418"/>
                </a:lnTo>
                <a:lnTo>
                  <a:pt x="1396957" y="2192338"/>
                </a:lnTo>
                <a:lnTo>
                  <a:pt x="1395369" y="2187258"/>
                </a:lnTo>
                <a:lnTo>
                  <a:pt x="1393782" y="2181860"/>
                </a:lnTo>
                <a:lnTo>
                  <a:pt x="1392511" y="2176463"/>
                </a:lnTo>
                <a:lnTo>
                  <a:pt x="1391241" y="2171065"/>
                </a:lnTo>
                <a:lnTo>
                  <a:pt x="1390606" y="2165668"/>
                </a:lnTo>
                <a:lnTo>
                  <a:pt x="1389971" y="2159953"/>
                </a:lnTo>
                <a:lnTo>
                  <a:pt x="1389971" y="2154238"/>
                </a:lnTo>
                <a:lnTo>
                  <a:pt x="1389971" y="2148523"/>
                </a:lnTo>
                <a:lnTo>
                  <a:pt x="1390923" y="2112645"/>
                </a:lnTo>
                <a:lnTo>
                  <a:pt x="1391876" y="2077720"/>
                </a:lnTo>
                <a:lnTo>
                  <a:pt x="1392194" y="2043748"/>
                </a:lnTo>
                <a:lnTo>
                  <a:pt x="1392194" y="2010410"/>
                </a:lnTo>
                <a:lnTo>
                  <a:pt x="1392194" y="1981518"/>
                </a:lnTo>
                <a:lnTo>
                  <a:pt x="1391876" y="1952943"/>
                </a:lnTo>
                <a:lnTo>
                  <a:pt x="1391241" y="1925638"/>
                </a:lnTo>
                <a:lnTo>
                  <a:pt x="1390606" y="1898333"/>
                </a:lnTo>
                <a:lnTo>
                  <a:pt x="1389336" y="1872298"/>
                </a:lnTo>
                <a:lnTo>
                  <a:pt x="1388065" y="1846263"/>
                </a:lnTo>
                <a:lnTo>
                  <a:pt x="1386795" y="1821498"/>
                </a:lnTo>
                <a:lnTo>
                  <a:pt x="1384890" y="1797050"/>
                </a:lnTo>
                <a:lnTo>
                  <a:pt x="1383302" y="1773555"/>
                </a:lnTo>
                <a:lnTo>
                  <a:pt x="1381079" y="1750378"/>
                </a:lnTo>
                <a:lnTo>
                  <a:pt x="1378856" y="1727835"/>
                </a:lnTo>
                <a:lnTo>
                  <a:pt x="1376316" y="1706245"/>
                </a:lnTo>
                <a:lnTo>
                  <a:pt x="1373775" y="1684655"/>
                </a:lnTo>
                <a:lnTo>
                  <a:pt x="1371235" y="1664335"/>
                </a:lnTo>
                <a:lnTo>
                  <a:pt x="1368059" y="1644333"/>
                </a:lnTo>
                <a:lnTo>
                  <a:pt x="1365201" y="1624965"/>
                </a:lnTo>
                <a:lnTo>
                  <a:pt x="1362025" y="1606233"/>
                </a:lnTo>
                <a:lnTo>
                  <a:pt x="1358532" y="1587818"/>
                </a:lnTo>
                <a:lnTo>
                  <a:pt x="1355039" y="1570038"/>
                </a:lnTo>
                <a:lnTo>
                  <a:pt x="1351228" y="1552893"/>
                </a:lnTo>
                <a:lnTo>
                  <a:pt x="1347417" y="1536700"/>
                </a:lnTo>
                <a:lnTo>
                  <a:pt x="1343607" y="1520190"/>
                </a:lnTo>
                <a:lnTo>
                  <a:pt x="1339796" y="1504950"/>
                </a:lnTo>
                <a:lnTo>
                  <a:pt x="1335668" y="1490028"/>
                </a:lnTo>
                <a:lnTo>
                  <a:pt x="1331539" y="1475740"/>
                </a:lnTo>
                <a:lnTo>
                  <a:pt x="1327411" y="1461770"/>
                </a:lnTo>
                <a:lnTo>
                  <a:pt x="1322965" y="1448435"/>
                </a:lnTo>
                <a:lnTo>
                  <a:pt x="1318837" y="1435418"/>
                </a:lnTo>
                <a:lnTo>
                  <a:pt x="1314391" y="1423353"/>
                </a:lnTo>
                <a:lnTo>
                  <a:pt x="1309945" y="1411288"/>
                </a:lnTo>
                <a:lnTo>
                  <a:pt x="1305182" y="1399858"/>
                </a:lnTo>
                <a:lnTo>
                  <a:pt x="1300736" y="1389063"/>
                </a:lnTo>
                <a:lnTo>
                  <a:pt x="1295655" y="1377950"/>
                </a:lnTo>
                <a:lnTo>
                  <a:pt x="1290891" y="1367790"/>
                </a:lnTo>
                <a:lnTo>
                  <a:pt x="1285810" y="1357630"/>
                </a:lnTo>
                <a:lnTo>
                  <a:pt x="1281047" y="1348105"/>
                </a:lnTo>
                <a:lnTo>
                  <a:pt x="1276283" y="1338898"/>
                </a:lnTo>
                <a:lnTo>
                  <a:pt x="1271520" y="1330643"/>
                </a:lnTo>
                <a:lnTo>
                  <a:pt x="1266439" y="1322388"/>
                </a:lnTo>
                <a:lnTo>
                  <a:pt x="1261676" y="1314768"/>
                </a:lnTo>
                <a:lnTo>
                  <a:pt x="1257230" y="1307465"/>
                </a:lnTo>
                <a:lnTo>
                  <a:pt x="1252466" y="1300798"/>
                </a:lnTo>
                <a:lnTo>
                  <a:pt x="1243257" y="1287780"/>
                </a:lnTo>
                <a:lnTo>
                  <a:pt x="1233730" y="1276668"/>
                </a:lnTo>
                <a:lnTo>
                  <a:pt x="1224838" y="1266825"/>
                </a:lnTo>
                <a:lnTo>
                  <a:pt x="1224838" y="1791018"/>
                </a:lnTo>
                <a:lnTo>
                  <a:pt x="1224838" y="2056130"/>
                </a:lnTo>
                <a:lnTo>
                  <a:pt x="1224838" y="3259138"/>
                </a:lnTo>
                <a:lnTo>
                  <a:pt x="1224521" y="3268028"/>
                </a:lnTo>
                <a:lnTo>
                  <a:pt x="1223886" y="3276918"/>
                </a:lnTo>
                <a:lnTo>
                  <a:pt x="1222933" y="3285490"/>
                </a:lnTo>
                <a:lnTo>
                  <a:pt x="1221345" y="3294063"/>
                </a:lnTo>
                <a:lnTo>
                  <a:pt x="1219440" y="3302635"/>
                </a:lnTo>
                <a:lnTo>
                  <a:pt x="1217217" y="3310573"/>
                </a:lnTo>
                <a:lnTo>
                  <a:pt x="1214359" y="3318828"/>
                </a:lnTo>
                <a:lnTo>
                  <a:pt x="1211501" y="3326448"/>
                </a:lnTo>
                <a:lnTo>
                  <a:pt x="1208008" y="3334068"/>
                </a:lnTo>
                <a:lnTo>
                  <a:pt x="1204197" y="3341370"/>
                </a:lnTo>
                <a:lnTo>
                  <a:pt x="1200068" y="3348990"/>
                </a:lnTo>
                <a:lnTo>
                  <a:pt x="1195623" y="3355975"/>
                </a:lnTo>
                <a:lnTo>
                  <a:pt x="1190859" y="3362643"/>
                </a:lnTo>
                <a:lnTo>
                  <a:pt x="1185461" y="3369310"/>
                </a:lnTo>
                <a:lnTo>
                  <a:pt x="1179744" y="3375343"/>
                </a:lnTo>
                <a:lnTo>
                  <a:pt x="1174346" y="3381375"/>
                </a:lnTo>
                <a:lnTo>
                  <a:pt x="1168312" y="3387090"/>
                </a:lnTo>
                <a:lnTo>
                  <a:pt x="1161961" y="3392488"/>
                </a:lnTo>
                <a:lnTo>
                  <a:pt x="1155610" y="3397568"/>
                </a:lnTo>
                <a:lnTo>
                  <a:pt x="1148623" y="3402648"/>
                </a:lnTo>
                <a:lnTo>
                  <a:pt x="1141637" y="3407410"/>
                </a:lnTo>
                <a:lnTo>
                  <a:pt x="1134651" y="3411538"/>
                </a:lnTo>
                <a:lnTo>
                  <a:pt x="1126712" y="3415348"/>
                </a:lnTo>
                <a:lnTo>
                  <a:pt x="1119090" y="3418523"/>
                </a:lnTo>
                <a:lnTo>
                  <a:pt x="1111469" y="3421698"/>
                </a:lnTo>
                <a:lnTo>
                  <a:pt x="1103529" y="3424555"/>
                </a:lnTo>
                <a:lnTo>
                  <a:pt x="1095273" y="3426778"/>
                </a:lnTo>
                <a:lnTo>
                  <a:pt x="1087016" y="3428683"/>
                </a:lnTo>
                <a:lnTo>
                  <a:pt x="1078442" y="3430270"/>
                </a:lnTo>
                <a:lnTo>
                  <a:pt x="1069550" y="3431223"/>
                </a:lnTo>
                <a:lnTo>
                  <a:pt x="1060659" y="3431858"/>
                </a:lnTo>
                <a:lnTo>
                  <a:pt x="1052084" y="3432175"/>
                </a:lnTo>
                <a:lnTo>
                  <a:pt x="1043193" y="3431858"/>
                </a:lnTo>
                <a:lnTo>
                  <a:pt x="1034301" y="3431223"/>
                </a:lnTo>
                <a:lnTo>
                  <a:pt x="1025727" y="3430270"/>
                </a:lnTo>
                <a:lnTo>
                  <a:pt x="1016835" y="3428683"/>
                </a:lnTo>
                <a:lnTo>
                  <a:pt x="1008578" y="3426778"/>
                </a:lnTo>
                <a:lnTo>
                  <a:pt x="1000322" y="3424555"/>
                </a:lnTo>
                <a:lnTo>
                  <a:pt x="992383" y="3421698"/>
                </a:lnTo>
                <a:lnTo>
                  <a:pt x="984761" y="3418523"/>
                </a:lnTo>
                <a:lnTo>
                  <a:pt x="977140" y="3415348"/>
                </a:lnTo>
                <a:lnTo>
                  <a:pt x="969518" y="3411538"/>
                </a:lnTo>
                <a:lnTo>
                  <a:pt x="962214" y="3407410"/>
                </a:lnTo>
                <a:lnTo>
                  <a:pt x="955228" y="3402648"/>
                </a:lnTo>
                <a:lnTo>
                  <a:pt x="948242" y="3397568"/>
                </a:lnTo>
                <a:lnTo>
                  <a:pt x="941890" y="3392488"/>
                </a:lnTo>
                <a:lnTo>
                  <a:pt x="935539" y="3387090"/>
                </a:lnTo>
                <a:lnTo>
                  <a:pt x="929823" y="3381375"/>
                </a:lnTo>
                <a:lnTo>
                  <a:pt x="924107" y="3375343"/>
                </a:lnTo>
                <a:lnTo>
                  <a:pt x="918708" y="3369310"/>
                </a:lnTo>
                <a:lnTo>
                  <a:pt x="913627" y="3362643"/>
                </a:lnTo>
                <a:lnTo>
                  <a:pt x="908229" y="3355975"/>
                </a:lnTo>
                <a:lnTo>
                  <a:pt x="903783" y="3348990"/>
                </a:lnTo>
                <a:lnTo>
                  <a:pt x="899654" y="3341370"/>
                </a:lnTo>
                <a:lnTo>
                  <a:pt x="895844" y="3334068"/>
                </a:lnTo>
                <a:lnTo>
                  <a:pt x="892350" y="3326448"/>
                </a:lnTo>
                <a:lnTo>
                  <a:pt x="889492" y="3318828"/>
                </a:lnTo>
                <a:lnTo>
                  <a:pt x="886634" y="3310573"/>
                </a:lnTo>
                <a:lnTo>
                  <a:pt x="884411" y="3302635"/>
                </a:lnTo>
                <a:lnTo>
                  <a:pt x="882506" y="3294063"/>
                </a:lnTo>
                <a:lnTo>
                  <a:pt x="880918" y="3285490"/>
                </a:lnTo>
                <a:lnTo>
                  <a:pt x="879966" y="3276918"/>
                </a:lnTo>
                <a:lnTo>
                  <a:pt x="879330" y="3268028"/>
                </a:lnTo>
                <a:lnTo>
                  <a:pt x="879013" y="3259138"/>
                </a:lnTo>
                <a:lnTo>
                  <a:pt x="879013" y="2164080"/>
                </a:lnTo>
                <a:lnTo>
                  <a:pt x="814230" y="2164080"/>
                </a:lnTo>
                <a:lnTo>
                  <a:pt x="814230" y="3259138"/>
                </a:lnTo>
                <a:lnTo>
                  <a:pt x="813913" y="3268028"/>
                </a:lnTo>
                <a:lnTo>
                  <a:pt x="813277" y="3276918"/>
                </a:lnTo>
                <a:lnTo>
                  <a:pt x="812325" y="3285490"/>
                </a:lnTo>
                <a:lnTo>
                  <a:pt x="810737" y="3294063"/>
                </a:lnTo>
                <a:lnTo>
                  <a:pt x="808832" y="3302635"/>
                </a:lnTo>
                <a:lnTo>
                  <a:pt x="806291" y="3310573"/>
                </a:lnTo>
                <a:lnTo>
                  <a:pt x="803751" y="3318828"/>
                </a:lnTo>
                <a:lnTo>
                  <a:pt x="800575" y="3326448"/>
                </a:lnTo>
                <a:lnTo>
                  <a:pt x="796764" y="3334068"/>
                </a:lnTo>
                <a:lnTo>
                  <a:pt x="792953" y="3341370"/>
                </a:lnTo>
                <a:lnTo>
                  <a:pt x="788825" y="3348990"/>
                </a:lnTo>
                <a:lnTo>
                  <a:pt x="784379" y="3355975"/>
                </a:lnTo>
                <a:lnTo>
                  <a:pt x="779616" y="3362643"/>
                </a:lnTo>
                <a:lnTo>
                  <a:pt x="774535" y="3369310"/>
                </a:lnTo>
                <a:lnTo>
                  <a:pt x="769136" y="3375343"/>
                </a:lnTo>
                <a:lnTo>
                  <a:pt x="763420" y="3381375"/>
                </a:lnTo>
                <a:lnTo>
                  <a:pt x="757386" y="3387090"/>
                </a:lnTo>
                <a:lnTo>
                  <a:pt x="751353" y="3392488"/>
                </a:lnTo>
                <a:lnTo>
                  <a:pt x="744366" y="3397568"/>
                </a:lnTo>
                <a:lnTo>
                  <a:pt x="737698" y="3402648"/>
                </a:lnTo>
                <a:lnTo>
                  <a:pt x="730711" y="3407410"/>
                </a:lnTo>
                <a:lnTo>
                  <a:pt x="723407" y="3411538"/>
                </a:lnTo>
                <a:lnTo>
                  <a:pt x="716103" y="3415348"/>
                </a:lnTo>
                <a:lnTo>
                  <a:pt x="708482" y="3418523"/>
                </a:lnTo>
                <a:lnTo>
                  <a:pt x="700543" y="3421698"/>
                </a:lnTo>
                <a:lnTo>
                  <a:pt x="692604" y="3424555"/>
                </a:lnTo>
                <a:lnTo>
                  <a:pt x="684347" y="3426778"/>
                </a:lnTo>
                <a:lnTo>
                  <a:pt x="675773" y="3428683"/>
                </a:lnTo>
                <a:lnTo>
                  <a:pt x="667516" y="3430270"/>
                </a:lnTo>
                <a:lnTo>
                  <a:pt x="658942" y="3431223"/>
                </a:lnTo>
                <a:lnTo>
                  <a:pt x="650050" y="3431858"/>
                </a:lnTo>
                <a:lnTo>
                  <a:pt x="641159" y="3432175"/>
                </a:lnTo>
                <a:lnTo>
                  <a:pt x="631949" y="3431858"/>
                </a:lnTo>
                <a:lnTo>
                  <a:pt x="623375" y="3431223"/>
                </a:lnTo>
                <a:lnTo>
                  <a:pt x="614801" y="3430270"/>
                </a:lnTo>
                <a:lnTo>
                  <a:pt x="606227" y="3428683"/>
                </a:lnTo>
                <a:lnTo>
                  <a:pt x="597970" y="3426778"/>
                </a:lnTo>
                <a:lnTo>
                  <a:pt x="589714" y="3424555"/>
                </a:lnTo>
                <a:lnTo>
                  <a:pt x="581774" y="3421698"/>
                </a:lnTo>
                <a:lnTo>
                  <a:pt x="573518" y="3418523"/>
                </a:lnTo>
                <a:lnTo>
                  <a:pt x="565896" y="3415348"/>
                </a:lnTo>
                <a:lnTo>
                  <a:pt x="558592" y="3411538"/>
                </a:lnTo>
                <a:lnTo>
                  <a:pt x="551288" y="3407410"/>
                </a:lnTo>
                <a:lnTo>
                  <a:pt x="544302" y="3402648"/>
                </a:lnTo>
                <a:lnTo>
                  <a:pt x="537633" y="3397568"/>
                </a:lnTo>
                <a:lnTo>
                  <a:pt x="531282" y="3392488"/>
                </a:lnTo>
                <a:lnTo>
                  <a:pt x="524931" y="3387090"/>
                </a:lnTo>
                <a:lnTo>
                  <a:pt x="518580" y="3381375"/>
                </a:lnTo>
                <a:lnTo>
                  <a:pt x="512863" y="3375343"/>
                </a:lnTo>
                <a:lnTo>
                  <a:pt x="507465" y="3369310"/>
                </a:lnTo>
                <a:lnTo>
                  <a:pt x="502384" y="3362643"/>
                </a:lnTo>
                <a:lnTo>
                  <a:pt x="497620" y="3355975"/>
                </a:lnTo>
                <a:lnTo>
                  <a:pt x="493175" y="3348990"/>
                </a:lnTo>
                <a:lnTo>
                  <a:pt x="489046" y="3341370"/>
                </a:lnTo>
                <a:lnTo>
                  <a:pt x="485235" y="3334068"/>
                </a:lnTo>
                <a:lnTo>
                  <a:pt x="481742" y="3326448"/>
                </a:lnTo>
                <a:lnTo>
                  <a:pt x="478567" y="3318828"/>
                </a:lnTo>
                <a:lnTo>
                  <a:pt x="476026" y="3310573"/>
                </a:lnTo>
                <a:lnTo>
                  <a:pt x="473803" y="3302635"/>
                </a:lnTo>
                <a:lnTo>
                  <a:pt x="471898" y="3294063"/>
                </a:lnTo>
                <a:lnTo>
                  <a:pt x="470310" y="3285490"/>
                </a:lnTo>
                <a:lnTo>
                  <a:pt x="468722" y="3276918"/>
                </a:lnTo>
                <a:lnTo>
                  <a:pt x="468087" y="3268028"/>
                </a:lnTo>
                <a:lnTo>
                  <a:pt x="468087" y="3259138"/>
                </a:lnTo>
                <a:lnTo>
                  <a:pt x="468087" y="2056130"/>
                </a:lnTo>
                <a:lnTo>
                  <a:pt x="468087" y="1791018"/>
                </a:lnTo>
                <a:lnTo>
                  <a:pt x="468087" y="1177290"/>
                </a:lnTo>
                <a:lnTo>
                  <a:pt x="457290" y="1171893"/>
                </a:lnTo>
                <a:lnTo>
                  <a:pt x="446493" y="1166178"/>
                </a:lnTo>
                <a:lnTo>
                  <a:pt x="435061" y="1159828"/>
                </a:lnTo>
                <a:lnTo>
                  <a:pt x="423311" y="1152843"/>
                </a:lnTo>
                <a:lnTo>
                  <a:pt x="410926" y="1145223"/>
                </a:lnTo>
                <a:lnTo>
                  <a:pt x="398223" y="1136968"/>
                </a:lnTo>
                <a:lnTo>
                  <a:pt x="385521" y="1128078"/>
                </a:lnTo>
                <a:lnTo>
                  <a:pt x="372501" y="1118553"/>
                </a:lnTo>
                <a:lnTo>
                  <a:pt x="359163" y="1108710"/>
                </a:lnTo>
                <a:lnTo>
                  <a:pt x="345190" y="1097915"/>
                </a:lnTo>
                <a:lnTo>
                  <a:pt x="331535" y="1086485"/>
                </a:lnTo>
                <a:lnTo>
                  <a:pt x="317563" y="1074103"/>
                </a:lnTo>
                <a:lnTo>
                  <a:pt x="303590" y="1061085"/>
                </a:lnTo>
                <a:lnTo>
                  <a:pt x="289299" y="1047750"/>
                </a:lnTo>
                <a:lnTo>
                  <a:pt x="275009" y="1033145"/>
                </a:lnTo>
                <a:lnTo>
                  <a:pt x="261036" y="1017588"/>
                </a:lnTo>
                <a:lnTo>
                  <a:pt x="248016" y="1003618"/>
                </a:lnTo>
                <a:lnTo>
                  <a:pt x="235314" y="988695"/>
                </a:lnTo>
                <a:lnTo>
                  <a:pt x="222929" y="973138"/>
                </a:lnTo>
                <a:lnTo>
                  <a:pt x="210544" y="956628"/>
                </a:lnTo>
                <a:lnTo>
                  <a:pt x="198477" y="939800"/>
                </a:lnTo>
                <a:lnTo>
                  <a:pt x="186092" y="922338"/>
                </a:lnTo>
                <a:lnTo>
                  <a:pt x="174342" y="903923"/>
                </a:lnTo>
                <a:lnTo>
                  <a:pt x="162592" y="884873"/>
                </a:lnTo>
                <a:lnTo>
                  <a:pt x="151160" y="865188"/>
                </a:lnTo>
                <a:lnTo>
                  <a:pt x="140045" y="844550"/>
                </a:lnTo>
                <a:lnTo>
                  <a:pt x="128930" y="823595"/>
                </a:lnTo>
                <a:lnTo>
                  <a:pt x="118451" y="801688"/>
                </a:lnTo>
                <a:lnTo>
                  <a:pt x="107971" y="779145"/>
                </a:lnTo>
                <a:lnTo>
                  <a:pt x="98127" y="755968"/>
                </a:lnTo>
                <a:lnTo>
                  <a:pt x="88600" y="731520"/>
                </a:lnTo>
                <a:lnTo>
                  <a:pt x="79073" y="706755"/>
                </a:lnTo>
                <a:lnTo>
                  <a:pt x="70181" y="681038"/>
                </a:lnTo>
                <a:lnTo>
                  <a:pt x="61925" y="654685"/>
                </a:lnTo>
                <a:lnTo>
                  <a:pt x="53986" y="627063"/>
                </a:lnTo>
                <a:lnTo>
                  <a:pt x="46364" y="599440"/>
                </a:lnTo>
                <a:lnTo>
                  <a:pt x="39378" y="570230"/>
                </a:lnTo>
                <a:lnTo>
                  <a:pt x="33027" y="540703"/>
                </a:lnTo>
                <a:lnTo>
                  <a:pt x="26675" y="510223"/>
                </a:lnTo>
                <a:lnTo>
                  <a:pt x="21277" y="479108"/>
                </a:lnTo>
                <a:lnTo>
                  <a:pt x="16513" y="446723"/>
                </a:lnTo>
                <a:lnTo>
                  <a:pt x="12067" y="413385"/>
                </a:lnTo>
                <a:lnTo>
                  <a:pt x="8574" y="379730"/>
                </a:lnTo>
                <a:lnTo>
                  <a:pt x="5399" y="344805"/>
                </a:lnTo>
                <a:lnTo>
                  <a:pt x="3176" y="309563"/>
                </a:lnTo>
                <a:lnTo>
                  <a:pt x="1588" y="273050"/>
                </a:lnTo>
                <a:lnTo>
                  <a:pt x="318" y="235268"/>
                </a:lnTo>
                <a:lnTo>
                  <a:pt x="0" y="197168"/>
                </a:lnTo>
                <a:lnTo>
                  <a:pt x="318" y="175260"/>
                </a:lnTo>
                <a:lnTo>
                  <a:pt x="635" y="153035"/>
                </a:lnTo>
                <a:lnTo>
                  <a:pt x="1270" y="130175"/>
                </a:lnTo>
                <a:lnTo>
                  <a:pt x="1905" y="107315"/>
                </a:lnTo>
                <a:lnTo>
                  <a:pt x="2541" y="101600"/>
                </a:lnTo>
                <a:lnTo>
                  <a:pt x="3176" y="95885"/>
                </a:lnTo>
                <a:lnTo>
                  <a:pt x="4128" y="90488"/>
                </a:lnTo>
                <a:lnTo>
                  <a:pt x="5081" y="85090"/>
                </a:lnTo>
                <a:lnTo>
                  <a:pt x="6669" y="79375"/>
                </a:lnTo>
                <a:lnTo>
                  <a:pt x="8257" y="73978"/>
                </a:lnTo>
                <a:lnTo>
                  <a:pt x="10480" y="68898"/>
                </a:lnTo>
                <a:lnTo>
                  <a:pt x="12703" y="64135"/>
                </a:lnTo>
                <a:lnTo>
                  <a:pt x="14926" y="59373"/>
                </a:lnTo>
                <a:lnTo>
                  <a:pt x="17784" y="54610"/>
                </a:lnTo>
                <a:lnTo>
                  <a:pt x="20642" y="49848"/>
                </a:lnTo>
                <a:lnTo>
                  <a:pt x="23500" y="45720"/>
                </a:lnTo>
                <a:lnTo>
                  <a:pt x="26993" y="41275"/>
                </a:lnTo>
                <a:lnTo>
                  <a:pt x="30804" y="37465"/>
                </a:lnTo>
                <a:lnTo>
                  <a:pt x="34297" y="33338"/>
                </a:lnTo>
                <a:lnTo>
                  <a:pt x="38108" y="29845"/>
                </a:lnTo>
                <a:lnTo>
                  <a:pt x="42236" y="25718"/>
                </a:lnTo>
                <a:lnTo>
                  <a:pt x="46364" y="22543"/>
                </a:lnTo>
                <a:lnTo>
                  <a:pt x="50810" y="19368"/>
                </a:lnTo>
                <a:lnTo>
                  <a:pt x="55256" y="16510"/>
                </a:lnTo>
                <a:lnTo>
                  <a:pt x="59702" y="13653"/>
                </a:lnTo>
                <a:lnTo>
                  <a:pt x="64465" y="11430"/>
                </a:lnTo>
                <a:lnTo>
                  <a:pt x="69546" y="9208"/>
                </a:lnTo>
                <a:lnTo>
                  <a:pt x="74627" y="6985"/>
                </a:lnTo>
                <a:lnTo>
                  <a:pt x="79708" y="5398"/>
                </a:lnTo>
                <a:lnTo>
                  <a:pt x="85107" y="3810"/>
                </a:lnTo>
                <a:lnTo>
                  <a:pt x="90505" y="2540"/>
                </a:lnTo>
                <a:lnTo>
                  <a:pt x="95904" y="1588"/>
                </a:lnTo>
                <a:lnTo>
                  <a:pt x="101620" y="635"/>
                </a:lnTo>
                <a:lnTo>
                  <a:pt x="107019" y="318"/>
                </a:lnTo>
                <a:lnTo>
                  <a:pt x="112735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0" name="KSO_Shape"/>
          <p:cNvSpPr>
            <a:spLocks/>
          </p:cNvSpPr>
          <p:nvPr/>
        </p:nvSpPr>
        <p:spPr bwMode="auto">
          <a:xfrm flipH="1">
            <a:off x="493515" y="5956560"/>
            <a:ext cx="942975" cy="1905000"/>
          </a:xfrm>
          <a:custGeom>
            <a:avLst/>
            <a:gdLst/>
            <a:ahLst/>
            <a:cxnLst/>
            <a:rect l="0" t="0" r="r" b="b"/>
            <a:pathLst>
              <a:path w="1627188" h="3292475">
                <a:moveTo>
                  <a:pt x="463232" y="260350"/>
                </a:moveTo>
                <a:lnTo>
                  <a:pt x="460692" y="275590"/>
                </a:lnTo>
                <a:lnTo>
                  <a:pt x="458787" y="291148"/>
                </a:lnTo>
                <a:lnTo>
                  <a:pt x="457835" y="306388"/>
                </a:lnTo>
                <a:lnTo>
                  <a:pt x="457200" y="321945"/>
                </a:lnTo>
                <a:lnTo>
                  <a:pt x="457200" y="337185"/>
                </a:lnTo>
                <a:lnTo>
                  <a:pt x="457835" y="353060"/>
                </a:lnTo>
                <a:lnTo>
                  <a:pt x="459422" y="368300"/>
                </a:lnTo>
                <a:lnTo>
                  <a:pt x="461327" y="383540"/>
                </a:lnTo>
                <a:lnTo>
                  <a:pt x="464185" y="398463"/>
                </a:lnTo>
                <a:lnTo>
                  <a:pt x="467360" y="413385"/>
                </a:lnTo>
                <a:lnTo>
                  <a:pt x="471805" y="428308"/>
                </a:lnTo>
                <a:lnTo>
                  <a:pt x="476250" y="442913"/>
                </a:lnTo>
                <a:lnTo>
                  <a:pt x="481647" y="457518"/>
                </a:lnTo>
                <a:lnTo>
                  <a:pt x="487680" y="471805"/>
                </a:lnTo>
                <a:lnTo>
                  <a:pt x="494348" y="485775"/>
                </a:lnTo>
                <a:lnTo>
                  <a:pt x="501650" y="499745"/>
                </a:lnTo>
                <a:lnTo>
                  <a:pt x="475297" y="513080"/>
                </a:lnTo>
                <a:lnTo>
                  <a:pt x="450532" y="526098"/>
                </a:lnTo>
                <a:lnTo>
                  <a:pt x="427037" y="538798"/>
                </a:lnTo>
                <a:lnTo>
                  <a:pt x="405130" y="550863"/>
                </a:lnTo>
                <a:lnTo>
                  <a:pt x="384492" y="562928"/>
                </a:lnTo>
                <a:lnTo>
                  <a:pt x="365442" y="574358"/>
                </a:lnTo>
                <a:lnTo>
                  <a:pt x="347662" y="585470"/>
                </a:lnTo>
                <a:lnTo>
                  <a:pt x="331470" y="596265"/>
                </a:lnTo>
                <a:lnTo>
                  <a:pt x="316230" y="606425"/>
                </a:lnTo>
                <a:lnTo>
                  <a:pt x="302577" y="616585"/>
                </a:lnTo>
                <a:lnTo>
                  <a:pt x="290195" y="625793"/>
                </a:lnTo>
                <a:lnTo>
                  <a:pt x="279082" y="634683"/>
                </a:lnTo>
                <a:lnTo>
                  <a:pt x="269240" y="642938"/>
                </a:lnTo>
                <a:lnTo>
                  <a:pt x="260667" y="650875"/>
                </a:lnTo>
                <a:lnTo>
                  <a:pt x="253365" y="658178"/>
                </a:lnTo>
                <a:lnTo>
                  <a:pt x="247015" y="664845"/>
                </a:lnTo>
                <a:lnTo>
                  <a:pt x="243205" y="669608"/>
                </a:lnTo>
                <a:lnTo>
                  <a:pt x="239712" y="674053"/>
                </a:lnTo>
                <a:lnTo>
                  <a:pt x="247015" y="678498"/>
                </a:lnTo>
                <a:lnTo>
                  <a:pt x="255905" y="683895"/>
                </a:lnTo>
                <a:lnTo>
                  <a:pt x="266700" y="689293"/>
                </a:lnTo>
                <a:lnTo>
                  <a:pt x="278447" y="694690"/>
                </a:lnTo>
                <a:lnTo>
                  <a:pt x="290830" y="699770"/>
                </a:lnTo>
                <a:lnTo>
                  <a:pt x="304482" y="705168"/>
                </a:lnTo>
                <a:lnTo>
                  <a:pt x="318770" y="710248"/>
                </a:lnTo>
                <a:lnTo>
                  <a:pt x="333692" y="714693"/>
                </a:lnTo>
                <a:lnTo>
                  <a:pt x="347345" y="719138"/>
                </a:lnTo>
                <a:lnTo>
                  <a:pt x="360997" y="722948"/>
                </a:lnTo>
                <a:lnTo>
                  <a:pt x="374650" y="726440"/>
                </a:lnTo>
                <a:lnTo>
                  <a:pt x="388620" y="729933"/>
                </a:lnTo>
                <a:lnTo>
                  <a:pt x="415607" y="735648"/>
                </a:lnTo>
                <a:lnTo>
                  <a:pt x="441642" y="741045"/>
                </a:lnTo>
                <a:lnTo>
                  <a:pt x="465772" y="745490"/>
                </a:lnTo>
                <a:lnTo>
                  <a:pt x="487045" y="748665"/>
                </a:lnTo>
                <a:lnTo>
                  <a:pt x="504825" y="751523"/>
                </a:lnTo>
                <a:lnTo>
                  <a:pt x="518795" y="753110"/>
                </a:lnTo>
                <a:lnTo>
                  <a:pt x="525463" y="752475"/>
                </a:lnTo>
                <a:lnTo>
                  <a:pt x="532448" y="752158"/>
                </a:lnTo>
                <a:lnTo>
                  <a:pt x="1094740" y="752158"/>
                </a:lnTo>
                <a:lnTo>
                  <a:pt x="1101725" y="752475"/>
                </a:lnTo>
                <a:lnTo>
                  <a:pt x="1107758" y="753110"/>
                </a:lnTo>
                <a:lnTo>
                  <a:pt x="1129030" y="750253"/>
                </a:lnTo>
                <a:lnTo>
                  <a:pt x="1147128" y="747713"/>
                </a:lnTo>
                <a:lnTo>
                  <a:pt x="1167765" y="744220"/>
                </a:lnTo>
                <a:lnTo>
                  <a:pt x="1190625" y="740093"/>
                </a:lnTo>
                <a:lnTo>
                  <a:pt x="1214755" y="735013"/>
                </a:lnTo>
                <a:lnTo>
                  <a:pt x="1227138" y="732473"/>
                </a:lnTo>
                <a:lnTo>
                  <a:pt x="1239838" y="729933"/>
                </a:lnTo>
                <a:lnTo>
                  <a:pt x="1252538" y="726440"/>
                </a:lnTo>
                <a:lnTo>
                  <a:pt x="1265238" y="723265"/>
                </a:lnTo>
                <a:lnTo>
                  <a:pt x="1277938" y="719455"/>
                </a:lnTo>
                <a:lnTo>
                  <a:pt x="1290638" y="715963"/>
                </a:lnTo>
                <a:lnTo>
                  <a:pt x="1303020" y="711835"/>
                </a:lnTo>
                <a:lnTo>
                  <a:pt x="1314768" y="707708"/>
                </a:lnTo>
                <a:lnTo>
                  <a:pt x="1326198" y="703580"/>
                </a:lnTo>
                <a:lnTo>
                  <a:pt x="1336993" y="699453"/>
                </a:lnTo>
                <a:lnTo>
                  <a:pt x="1347788" y="695325"/>
                </a:lnTo>
                <a:lnTo>
                  <a:pt x="1357313" y="690880"/>
                </a:lnTo>
                <a:lnTo>
                  <a:pt x="1366203" y="686435"/>
                </a:lnTo>
                <a:lnTo>
                  <a:pt x="1374140" y="682308"/>
                </a:lnTo>
                <a:lnTo>
                  <a:pt x="1381443" y="677863"/>
                </a:lnTo>
                <a:lnTo>
                  <a:pt x="1386840" y="674053"/>
                </a:lnTo>
                <a:lnTo>
                  <a:pt x="1383665" y="669608"/>
                </a:lnTo>
                <a:lnTo>
                  <a:pt x="1379538" y="664845"/>
                </a:lnTo>
                <a:lnTo>
                  <a:pt x="1375093" y="660083"/>
                </a:lnTo>
                <a:lnTo>
                  <a:pt x="1369695" y="654368"/>
                </a:lnTo>
                <a:lnTo>
                  <a:pt x="1363345" y="648653"/>
                </a:lnTo>
                <a:lnTo>
                  <a:pt x="1356678" y="642303"/>
                </a:lnTo>
                <a:lnTo>
                  <a:pt x="1348740" y="635635"/>
                </a:lnTo>
                <a:lnTo>
                  <a:pt x="1340485" y="628650"/>
                </a:lnTo>
                <a:lnTo>
                  <a:pt x="1332230" y="621983"/>
                </a:lnTo>
                <a:lnTo>
                  <a:pt x="1323340" y="615315"/>
                </a:lnTo>
                <a:lnTo>
                  <a:pt x="1313498" y="608330"/>
                </a:lnTo>
                <a:lnTo>
                  <a:pt x="1303020" y="601028"/>
                </a:lnTo>
                <a:lnTo>
                  <a:pt x="1291908" y="593725"/>
                </a:lnTo>
                <a:lnTo>
                  <a:pt x="1280478" y="586105"/>
                </a:lnTo>
                <a:lnTo>
                  <a:pt x="1268095" y="578168"/>
                </a:lnTo>
                <a:lnTo>
                  <a:pt x="1255078" y="570230"/>
                </a:lnTo>
                <a:lnTo>
                  <a:pt x="1226820" y="553720"/>
                </a:lnTo>
                <a:lnTo>
                  <a:pt x="1196023" y="536258"/>
                </a:lnTo>
                <a:lnTo>
                  <a:pt x="1162050" y="518478"/>
                </a:lnTo>
                <a:lnTo>
                  <a:pt x="1125538" y="499745"/>
                </a:lnTo>
                <a:lnTo>
                  <a:pt x="1131253" y="489268"/>
                </a:lnTo>
                <a:lnTo>
                  <a:pt x="1136333" y="478155"/>
                </a:lnTo>
                <a:lnTo>
                  <a:pt x="1141413" y="467043"/>
                </a:lnTo>
                <a:lnTo>
                  <a:pt x="1146175" y="455613"/>
                </a:lnTo>
                <a:lnTo>
                  <a:pt x="1150303" y="443865"/>
                </a:lnTo>
                <a:lnTo>
                  <a:pt x="1154113" y="432435"/>
                </a:lnTo>
                <a:lnTo>
                  <a:pt x="1157605" y="420370"/>
                </a:lnTo>
                <a:lnTo>
                  <a:pt x="1160780" y="407988"/>
                </a:lnTo>
                <a:lnTo>
                  <a:pt x="1162685" y="398780"/>
                </a:lnTo>
                <a:lnTo>
                  <a:pt x="1164590" y="389573"/>
                </a:lnTo>
                <a:lnTo>
                  <a:pt x="1166178" y="380048"/>
                </a:lnTo>
                <a:lnTo>
                  <a:pt x="1167448" y="370840"/>
                </a:lnTo>
                <a:lnTo>
                  <a:pt x="1168400" y="361633"/>
                </a:lnTo>
                <a:lnTo>
                  <a:pt x="1169353" y="352425"/>
                </a:lnTo>
                <a:lnTo>
                  <a:pt x="1169670" y="342900"/>
                </a:lnTo>
                <a:lnTo>
                  <a:pt x="1169988" y="333693"/>
                </a:lnTo>
                <a:lnTo>
                  <a:pt x="1169988" y="324485"/>
                </a:lnTo>
                <a:lnTo>
                  <a:pt x="1169988" y="314960"/>
                </a:lnTo>
                <a:lnTo>
                  <a:pt x="1169353" y="305753"/>
                </a:lnTo>
                <a:lnTo>
                  <a:pt x="1168718" y="296863"/>
                </a:lnTo>
                <a:lnTo>
                  <a:pt x="1168083" y="287338"/>
                </a:lnTo>
                <a:lnTo>
                  <a:pt x="1166813" y="278448"/>
                </a:lnTo>
                <a:lnTo>
                  <a:pt x="1165225" y="269240"/>
                </a:lnTo>
                <a:lnTo>
                  <a:pt x="1163638" y="260350"/>
                </a:lnTo>
                <a:lnTo>
                  <a:pt x="1202055" y="278130"/>
                </a:lnTo>
                <a:lnTo>
                  <a:pt x="1238250" y="295910"/>
                </a:lnTo>
                <a:lnTo>
                  <a:pt x="1272223" y="313373"/>
                </a:lnTo>
                <a:lnTo>
                  <a:pt x="1304608" y="330518"/>
                </a:lnTo>
                <a:lnTo>
                  <a:pt x="1335088" y="347345"/>
                </a:lnTo>
                <a:lnTo>
                  <a:pt x="1363980" y="364173"/>
                </a:lnTo>
                <a:lnTo>
                  <a:pt x="1391285" y="380365"/>
                </a:lnTo>
                <a:lnTo>
                  <a:pt x="1416685" y="396875"/>
                </a:lnTo>
                <a:lnTo>
                  <a:pt x="1430973" y="406400"/>
                </a:lnTo>
                <a:lnTo>
                  <a:pt x="1443990" y="415608"/>
                </a:lnTo>
                <a:lnTo>
                  <a:pt x="1457326" y="425133"/>
                </a:lnTo>
                <a:lnTo>
                  <a:pt x="1470026" y="434340"/>
                </a:lnTo>
                <a:lnTo>
                  <a:pt x="1482090" y="443548"/>
                </a:lnTo>
                <a:lnTo>
                  <a:pt x="1493520" y="453073"/>
                </a:lnTo>
                <a:lnTo>
                  <a:pt x="1504950" y="462280"/>
                </a:lnTo>
                <a:lnTo>
                  <a:pt x="1515428" y="471805"/>
                </a:lnTo>
                <a:lnTo>
                  <a:pt x="1525906" y="481330"/>
                </a:lnTo>
                <a:lnTo>
                  <a:pt x="1535430" y="490855"/>
                </a:lnTo>
                <a:lnTo>
                  <a:pt x="1544638" y="500380"/>
                </a:lnTo>
                <a:lnTo>
                  <a:pt x="1553846" y="510223"/>
                </a:lnTo>
                <a:lnTo>
                  <a:pt x="1562418" y="520065"/>
                </a:lnTo>
                <a:lnTo>
                  <a:pt x="1570356" y="530543"/>
                </a:lnTo>
                <a:lnTo>
                  <a:pt x="1577976" y="540385"/>
                </a:lnTo>
                <a:lnTo>
                  <a:pt x="1585278" y="550863"/>
                </a:lnTo>
                <a:lnTo>
                  <a:pt x="1590040" y="557848"/>
                </a:lnTo>
                <a:lnTo>
                  <a:pt x="1594168" y="565150"/>
                </a:lnTo>
                <a:lnTo>
                  <a:pt x="1598296" y="572453"/>
                </a:lnTo>
                <a:lnTo>
                  <a:pt x="1602423" y="580390"/>
                </a:lnTo>
                <a:lnTo>
                  <a:pt x="1605916" y="588010"/>
                </a:lnTo>
                <a:lnTo>
                  <a:pt x="1609726" y="595630"/>
                </a:lnTo>
                <a:lnTo>
                  <a:pt x="1612583" y="603568"/>
                </a:lnTo>
                <a:lnTo>
                  <a:pt x="1615440" y="611823"/>
                </a:lnTo>
                <a:lnTo>
                  <a:pt x="1618298" y="619760"/>
                </a:lnTo>
                <a:lnTo>
                  <a:pt x="1620520" y="628333"/>
                </a:lnTo>
                <a:lnTo>
                  <a:pt x="1622426" y="636588"/>
                </a:lnTo>
                <a:lnTo>
                  <a:pt x="1624330" y="645478"/>
                </a:lnTo>
                <a:lnTo>
                  <a:pt x="1625600" y="654050"/>
                </a:lnTo>
                <a:lnTo>
                  <a:pt x="1626553" y="662623"/>
                </a:lnTo>
                <a:lnTo>
                  <a:pt x="1627188" y="671195"/>
                </a:lnTo>
                <a:lnTo>
                  <a:pt x="1627188" y="680403"/>
                </a:lnTo>
                <a:lnTo>
                  <a:pt x="1627188" y="688658"/>
                </a:lnTo>
                <a:lnTo>
                  <a:pt x="1626553" y="697230"/>
                </a:lnTo>
                <a:lnTo>
                  <a:pt x="1625600" y="705485"/>
                </a:lnTo>
                <a:lnTo>
                  <a:pt x="1624648" y="713423"/>
                </a:lnTo>
                <a:lnTo>
                  <a:pt x="1622743" y="721678"/>
                </a:lnTo>
                <a:lnTo>
                  <a:pt x="1620838" y="729933"/>
                </a:lnTo>
                <a:lnTo>
                  <a:pt x="1618933" y="737553"/>
                </a:lnTo>
                <a:lnTo>
                  <a:pt x="1616076" y="745173"/>
                </a:lnTo>
                <a:lnTo>
                  <a:pt x="1613536" y="752793"/>
                </a:lnTo>
                <a:lnTo>
                  <a:pt x="1610678" y="760095"/>
                </a:lnTo>
                <a:lnTo>
                  <a:pt x="1607186" y="767080"/>
                </a:lnTo>
                <a:lnTo>
                  <a:pt x="1604010" y="774065"/>
                </a:lnTo>
                <a:lnTo>
                  <a:pt x="1600200" y="780733"/>
                </a:lnTo>
                <a:lnTo>
                  <a:pt x="1596390" y="787400"/>
                </a:lnTo>
                <a:lnTo>
                  <a:pt x="1592263" y="793115"/>
                </a:lnTo>
                <a:lnTo>
                  <a:pt x="1588453" y="799148"/>
                </a:lnTo>
                <a:lnTo>
                  <a:pt x="1584008" y="805180"/>
                </a:lnTo>
                <a:lnTo>
                  <a:pt x="1579563" y="810578"/>
                </a:lnTo>
                <a:lnTo>
                  <a:pt x="1570673" y="821055"/>
                </a:lnTo>
                <a:lnTo>
                  <a:pt x="1561466" y="831215"/>
                </a:lnTo>
                <a:lnTo>
                  <a:pt x="1551623" y="840105"/>
                </a:lnTo>
                <a:lnTo>
                  <a:pt x="1541780" y="848360"/>
                </a:lnTo>
                <a:lnTo>
                  <a:pt x="1531938" y="856298"/>
                </a:lnTo>
                <a:lnTo>
                  <a:pt x="1521778" y="863918"/>
                </a:lnTo>
                <a:lnTo>
                  <a:pt x="1511618" y="870903"/>
                </a:lnTo>
                <a:lnTo>
                  <a:pt x="1501140" y="877253"/>
                </a:lnTo>
                <a:lnTo>
                  <a:pt x="1490980" y="883603"/>
                </a:lnTo>
                <a:lnTo>
                  <a:pt x="1480186" y="889318"/>
                </a:lnTo>
                <a:lnTo>
                  <a:pt x="1469708" y="895033"/>
                </a:lnTo>
                <a:lnTo>
                  <a:pt x="1459230" y="900113"/>
                </a:lnTo>
                <a:lnTo>
                  <a:pt x="1448436" y="905193"/>
                </a:lnTo>
                <a:lnTo>
                  <a:pt x="1437958" y="909955"/>
                </a:lnTo>
                <a:lnTo>
                  <a:pt x="1426846" y="914400"/>
                </a:lnTo>
                <a:lnTo>
                  <a:pt x="1416368" y="918845"/>
                </a:lnTo>
                <a:lnTo>
                  <a:pt x="1405255" y="922973"/>
                </a:lnTo>
                <a:lnTo>
                  <a:pt x="1383665" y="930593"/>
                </a:lnTo>
                <a:lnTo>
                  <a:pt x="1362075" y="937578"/>
                </a:lnTo>
                <a:lnTo>
                  <a:pt x="1340485" y="943928"/>
                </a:lnTo>
                <a:lnTo>
                  <a:pt x="1322388" y="948690"/>
                </a:lnTo>
                <a:lnTo>
                  <a:pt x="1304608" y="953453"/>
                </a:lnTo>
                <a:lnTo>
                  <a:pt x="1287463" y="957898"/>
                </a:lnTo>
                <a:lnTo>
                  <a:pt x="1270000" y="961390"/>
                </a:lnTo>
                <a:lnTo>
                  <a:pt x="1253490" y="965200"/>
                </a:lnTo>
                <a:lnTo>
                  <a:pt x="1237615" y="968375"/>
                </a:lnTo>
                <a:lnTo>
                  <a:pt x="1207135" y="973773"/>
                </a:lnTo>
                <a:lnTo>
                  <a:pt x="1207135" y="1584960"/>
                </a:lnTo>
                <a:lnTo>
                  <a:pt x="1207135" y="1860233"/>
                </a:lnTo>
                <a:lnTo>
                  <a:pt x="1207135" y="3112453"/>
                </a:lnTo>
                <a:lnTo>
                  <a:pt x="1206818" y="3121660"/>
                </a:lnTo>
                <a:lnTo>
                  <a:pt x="1206183" y="3130868"/>
                </a:lnTo>
                <a:lnTo>
                  <a:pt x="1205230" y="3139758"/>
                </a:lnTo>
                <a:lnTo>
                  <a:pt x="1203643" y="3148648"/>
                </a:lnTo>
                <a:lnTo>
                  <a:pt x="1201738" y="3157220"/>
                </a:lnTo>
                <a:lnTo>
                  <a:pt x="1198880" y="3166110"/>
                </a:lnTo>
                <a:lnTo>
                  <a:pt x="1196340" y="3174365"/>
                </a:lnTo>
                <a:lnTo>
                  <a:pt x="1192848" y="3182620"/>
                </a:lnTo>
                <a:lnTo>
                  <a:pt x="1189355" y="3190558"/>
                </a:lnTo>
                <a:lnTo>
                  <a:pt x="1185228" y="3198178"/>
                </a:lnTo>
                <a:lnTo>
                  <a:pt x="1181100" y="3205798"/>
                </a:lnTo>
                <a:lnTo>
                  <a:pt x="1176338" y="3213100"/>
                </a:lnTo>
                <a:lnTo>
                  <a:pt x="1171258" y="3220085"/>
                </a:lnTo>
                <a:lnTo>
                  <a:pt x="1166178" y="3226753"/>
                </a:lnTo>
                <a:lnTo>
                  <a:pt x="1160463" y="3233420"/>
                </a:lnTo>
                <a:lnTo>
                  <a:pt x="1154430" y="3239770"/>
                </a:lnTo>
                <a:lnTo>
                  <a:pt x="1148080" y="3245803"/>
                </a:lnTo>
                <a:lnTo>
                  <a:pt x="1141730" y="3251518"/>
                </a:lnTo>
                <a:lnTo>
                  <a:pt x="1134745" y="3256598"/>
                </a:lnTo>
                <a:lnTo>
                  <a:pt x="1127760" y="3261678"/>
                </a:lnTo>
                <a:lnTo>
                  <a:pt x="1120458" y="3266440"/>
                </a:lnTo>
                <a:lnTo>
                  <a:pt x="1112838" y="3270568"/>
                </a:lnTo>
                <a:lnTo>
                  <a:pt x="1105218" y="3274695"/>
                </a:lnTo>
                <a:lnTo>
                  <a:pt x="1097280" y="3278188"/>
                </a:lnTo>
                <a:lnTo>
                  <a:pt x="1089025" y="3281680"/>
                </a:lnTo>
                <a:lnTo>
                  <a:pt x="1080770" y="3284220"/>
                </a:lnTo>
                <a:lnTo>
                  <a:pt x="1071880" y="3287078"/>
                </a:lnTo>
                <a:lnTo>
                  <a:pt x="1063308" y="3288983"/>
                </a:lnTo>
                <a:lnTo>
                  <a:pt x="1054735" y="3290253"/>
                </a:lnTo>
                <a:lnTo>
                  <a:pt x="1045845" y="3291523"/>
                </a:lnTo>
                <a:lnTo>
                  <a:pt x="1036320" y="3292158"/>
                </a:lnTo>
                <a:lnTo>
                  <a:pt x="1027113" y="3292475"/>
                </a:lnTo>
                <a:lnTo>
                  <a:pt x="1017905" y="3292158"/>
                </a:lnTo>
                <a:lnTo>
                  <a:pt x="1009015" y="3291523"/>
                </a:lnTo>
                <a:lnTo>
                  <a:pt x="999808" y="3290253"/>
                </a:lnTo>
                <a:lnTo>
                  <a:pt x="990918" y="3288983"/>
                </a:lnTo>
                <a:lnTo>
                  <a:pt x="982345" y="3287078"/>
                </a:lnTo>
                <a:lnTo>
                  <a:pt x="973773" y="3284220"/>
                </a:lnTo>
                <a:lnTo>
                  <a:pt x="965518" y="3281680"/>
                </a:lnTo>
                <a:lnTo>
                  <a:pt x="956945" y="3278188"/>
                </a:lnTo>
                <a:lnTo>
                  <a:pt x="949008" y="3274695"/>
                </a:lnTo>
                <a:lnTo>
                  <a:pt x="941388" y="3270568"/>
                </a:lnTo>
                <a:lnTo>
                  <a:pt x="933768" y="3266440"/>
                </a:lnTo>
                <a:lnTo>
                  <a:pt x="926465" y="3261678"/>
                </a:lnTo>
                <a:lnTo>
                  <a:pt x="919480" y="3256598"/>
                </a:lnTo>
                <a:lnTo>
                  <a:pt x="912813" y="3251518"/>
                </a:lnTo>
                <a:lnTo>
                  <a:pt x="906145" y="3245803"/>
                </a:lnTo>
                <a:lnTo>
                  <a:pt x="899795" y="3239770"/>
                </a:lnTo>
                <a:lnTo>
                  <a:pt x="894080" y="3233420"/>
                </a:lnTo>
                <a:lnTo>
                  <a:pt x="888365" y="3226753"/>
                </a:lnTo>
                <a:lnTo>
                  <a:pt x="882968" y="3220085"/>
                </a:lnTo>
                <a:lnTo>
                  <a:pt x="877888" y="3213100"/>
                </a:lnTo>
                <a:lnTo>
                  <a:pt x="873443" y="3205798"/>
                </a:lnTo>
                <a:lnTo>
                  <a:pt x="868998" y="3198178"/>
                </a:lnTo>
                <a:lnTo>
                  <a:pt x="865188" y="3190558"/>
                </a:lnTo>
                <a:lnTo>
                  <a:pt x="861378" y="3182620"/>
                </a:lnTo>
                <a:lnTo>
                  <a:pt x="858203" y="3174365"/>
                </a:lnTo>
                <a:lnTo>
                  <a:pt x="855345" y="3166110"/>
                </a:lnTo>
                <a:lnTo>
                  <a:pt x="853123" y="3157220"/>
                </a:lnTo>
                <a:lnTo>
                  <a:pt x="851218" y="3148648"/>
                </a:lnTo>
                <a:lnTo>
                  <a:pt x="849313" y="3139758"/>
                </a:lnTo>
                <a:lnTo>
                  <a:pt x="848043" y="3130868"/>
                </a:lnTo>
                <a:lnTo>
                  <a:pt x="847408" y="3121660"/>
                </a:lnTo>
                <a:lnTo>
                  <a:pt x="847090" y="3112453"/>
                </a:lnTo>
                <a:lnTo>
                  <a:pt x="847090" y="1972945"/>
                </a:lnTo>
                <a:lnTo>
                  <a:pt x="779780" y="1972945"/>
                </a:lnTo>
                <a:lnTo>
                  <a:pt x="779780" y="3112453"/>
                </a:lnTo>
                <a:lnTo>
                  <a:pt x="779780" y="3121660"/>
                </a:lnTo>
                <a:lnTo>
                  <a:pt x="779145" y="3130868"/>
                </a:lnTo>
                <a:lnTo>
                  <a:pt x="777558" y="3139758"/>
                </a:lnTo>
                <a:lnTo>
                  <a:pt x="775970" y="3148648"/>
                </a:lnTo>
                <a:lnTo>
                  <a:pt x="774065" y="3157220"/>
                </a:lnTo>
                <a:lnTo>
                  <a:pt x="771843" y="3166110"/>
                </a:lnTo>
                <a:lnTo>
                  <a:pt x="768985" y="3174365"/>
                </a:lnTo>
                <a:lnTo>
                  <a:pt x="765810" y="3182620"/>
                </a:lnTo>
                <a:lnTo>
                  <a:pt x="762000" y="3190558"/>
                </a:lnTo>
                <a:lnTo>
                  <a:pt x="758190" y="3198178"/>
                </a:lnTo>
                <a:lnTo>
                  <a:pt x="753745" y="3205798"/>
                </a:lnTo>
                <a:lnTo>
                  <a:pt x="748983" y="3213100"/>
                </a:lnTo>
                <a:lnTo>
                  <a:pt x="744220" y="3220085"/>
                </a:lnTo>
                <a:lnTo>
                  <a:pt x="738823" y="3226753"/>
                </a:lnTo>
                <a:lnTo>
                  <a:pt x="733108" y="3233420"/>
                </a:lnTo>
                <a:lnTo>
                  <a:pt x="727075" y="3239770"/>
                </a:lnTo>
                <a:lnTo>
                  <a:pt x="720725" y="3245803"/>
                </a:lnTo>
                <a:lnTo>
                  <a:pt x="714058" y="3251518"/>
                </a:lnTo>
                <a:lnTo>
                  <a:pt x="707708" y="3256598"/>
                </a:lnTo>
                <a:lnTo>
                  <a:pt x="700723" y="3261678"/>
                </a:lnTo>
                <a:lnTo>
                  <a:pt x="693420" y="3266440"/>
                </a:lnTo>
                <a:lnTo>
                  <a:pt x="685483" y="3270568"/>
                </a:lnTo>
                <a:lnTo>
                  <a:pt x="677863" y="3274695"/>
                </a:lnTo>
                <a:lnTo>
                  <a:pt x="669925" y="3278188"/>
                </a:lnTo>
                <a:lnTo>
                  <a:pt x="661670" y="3281680"/>
                </a:lnTo>
                <a:lnTo>
                  <a:pt x="653415" y="3284220"/>
                </a:lnTo>
                <a:lnTo>
                  <a:pt x="644843" y="3287078"/>
                </a:lnTo>
                <a:lnTo>
                  <a:pt x="636270" y="3288983"/>
                </a:lnTo>
                <a:lnTo>
                  <a:pt x="627063" y="3290253"/>
                </a:lnTo>
                <a:lnTo>
                  <a:pt x="618173" y="3291523"/>
                </a:lnTo>
                <a:lnTo>
                  <a:pt x="609283" y="3292158"/>
                </a:lnTo>
                <a:lnTo>
                  <a:pt x="600075" y="3292475"/>
                </a:lnTo>
                <a:lnTo>
                  <a:pt x="590550" y="3292158"/>
                </a:lnTo>
                <a:lnTo>
                  <a:pt x="581343" y="3291523"/>
                </a:lnTo>
                <a:lnTo>
                  <a:pt x="572453" y="3290253"/>
                </a:lnTo>
                <a:lnTo>
                  <a:pt x="563563" y="3288983"/>
                </a:lnTo>
                <a:lnTo>
                  <a:pt x="554673" y="3287078"/>
                </a:lnTo>
                <a:lnTo>
                  <a:pt x="546418" y="3284220"/>
                </a:lnTo>
                <a:lnTo>
                  <a:pt x="538163" y="3281680"/>
                </a:lnTo>
                <a:lnTo>
                  <a:pt x="529908" y="3278188"/>
                </a:lnTo>
                <a:lnTo>
                  <a:pt x="521970" y="3274695"/>
                </a:lnTo>
                <a:lnTo>
                  <a:pt x="514350" y="3270568"/>
                </a:lnTo>
                <a:lnTo>
                  <a:pt x="506413" y="3266440"/>
                </a:lnTo>
                <a:lnTo>
                  <a:pt x="499110" y="3261678"/>
                </a:lnTo>
                <a:lnTo>
                  <a:pt x="492125" y="3256598"/>
                </a:lnTo>
                <a:lnTo>
                  <a:pt x="485457" y="3251518"/>
                </a:lnTo>
                <a:lnTo>
                  <a:pt x="479107" y="3245803"/>
                </a:lnTo>
                <a:lnTo>
                  <a:pt x="472757" y="3239770"/>
                </a:lnTo>
                <a:lnTo>
                  <a:pt x="466725" y="3233420"/>
                </a:lnTo>
                <a:lnTo>
                  <a:pt x="461010" y="3226753"/>
                </a:lnTo>
                <a:lnTo>
                  <a:pt x="455612" y="3220085"/>
                </a:lnTo>
                <a:lnTo>
                  <a:pt x="450850" y="3213100"/>
                </a:lnTo>
                <a:lnTo>
                  <a:pt x="446087" y="3205798"/>
                </a:lnTo>
                <a:lnTo>
                  <a:pt x="441325" y="3198178"/>
                </a:lnTo>
                <a:lnTo>
                  <a:pt x="437832" y="3190558"/>
                </a:lnTo>
                <a:lnTo>
                  <a:pt x="434022" y="3182620"/>
                </a:lnTo>
                <a:lnTo>
                  <a:pt x="430847" y="3174365"/>
                </a:lnTo>
                <a:lnTo>
                  <a:pt x="427672" y="3166110"/>
                </a:lnTo>
                <a:lnTo>
                  <a:pt x="425450" y="3157220"/>
                </a:lnTo>
                <a:lnTo>
                  <a:pt x="423545" y="3148648"/>
                </a:lnTo>
                <a:lnTo>
                  <a:pt x="421957" y="3139758"/>
                </a:lnTo>
                <a:lnTo>
                  <a:pt x="421005" y="3130868"/>
                </a:lnTo>
                <a:lnTo>
                  <a:pt x="420052" y="3121660"/>
                </a:lnTo>
                <a:lnTo>
                  <a:pt x="419735" y="3112453"/>
                </a:lnTo>
                <a:lnTo>
                  <a:pt x="419735" y="1860233"/>
                </a:lnTo>
                <a:lnTo>
                  <a:pt x="419735" y="1584960"/>
                </a:lnTo>
                <a:lnTo>
                  <a:pt x="419735" y="973773"/>
                </a:lnTo>
                <a:lnTo>
                  <a:pt x="396557" y="969645"/>
                </a:lnTo>
                <a:lnTo>
                  <a:pt x="372110" y="964883"/>
                </a:lnTo>
                <a:lnTo>
                  <a:pt x="346075" y="959168"/>
                </a:lnTo>
                <a:lnTo>
                  <a:pt x="319405" y="952818"/>
                </a:lnTo>
                <a:lnTo>
                  <a:pt x="291465" y="945515"/>
                </a:lnTo>
                <a:lnTo>
                  <a:pt x="277812" y="941388"/>
                </a:lnTo>
                <a:lnTo>
                  <a:pt x="263842" y="937260"/>
                </a:lnTo>
                <a:lnTo>
                  <a:pt x="249555" y="932498"/>
                </a:lnTo>
                <a:lnTo>
                  <a:pt x="235267" y="927735"/>
                </a:lnTo>
                <a:lnTo>
                  <a:pt x="220980" y="922655"/>
                </a:lnTo>
                <a:lnTo>
                  <a:pt x="207010" y="917258"/>
                </a:lnTo>
                <a:lnTo>
                  <a:pt x="192722" y="911225"/>
                </a:lnTo>
                <a:lnTo>
                  <a:pt x="178752" y="905193"/>
                </a:lnTo>
                <a:lnTo>
                  <a:pt x="160020" y="896303"/>
                </a:lnTo>
                <a:lnTo>
                  <a:pt x="150812" y="891540"/>
                </a:lnTo>
                <a:lnTo>
                  <a:pt x="141287" y="886778"/>
                </a:lnTo>
                <a:lnTo>
                  <a:pt x="132080" y="881380"/>
                </a:lnTo>
                <a:lnTo>
                  <a:pt x="123190" y="875983"/>
                </a:lnTo>
                <a:lnTo>
                  <a:pt x="114300" y="869950"/>
                </a:lnTo>
                <a:lnTo>
                  <a:pt x="105092" y="863918"/>
                </a:lnTo>
                <a:lnTo>
                  <a:pt x="96202" y="857250"/>
                </a:lnTo>
                <a:lnTo>
                  <a:pt x="87630" y="850900"/>
                </a:lnTo>
                <a:lnTo>
                  <a:pt x="79057" y="843280"/>
                </a:lnTo>
                <a:lnTo>
                  <a:pt x="70802" y="835343"/>
                </a:lnTo>
                <a:lnTo>
                  <a:pt x="62230" y="827088"/>
                </a:lnTo>
                <a:lnTo>
                  <a:pt x="54292" y="818515"/>
                </a:lnTo>
                <a:lnTo>
                  <a:pt x="46355" y="809308"/>
                </a:lnTo>
                <a:lnTo>
                  <a:pt x="38735" y="799148"/>
                </a:lnTo>
                <a:lnTo>
                  <a:pt x="34607" y="793115"/>
                </a:lnTo>
                <a:lnTo>
                  <a:pt x="30480" y="787400"/>
                </a:lnTo>
                <a:lnTo>
                  <a:pt x="26670" y="780733"/>
                </a:lnTo>
                <a:lnTo>
                  <a:pt x="23177" y="774065"/>
                </a:lnTo>
                <a:lnTo>
                  <a:pt x="20002" y="767080"/>
                </a:lnTo>
                <a:lnTo>
                  <a:pt x="16510" y="760095"/>
                </a:lnTo>
                <a:lnTo>
                  <a:pt x="13652" y="752793"/>
                </a:lnTo>
                <a:lnTo>
                  <a:pt x="10795" y="745173"/>
                </a:lnTo>
                <a:lnTo>
                  <a:pt x="8255" y="737553"/>
                </a:lnTo>
                <a:lnTo>
                  <a:pt x="6032" y="729933"/>
                </a:lnTo>
                <a:lnTo>
                  <a:pt x="4127" y="721678"/>
                </a:lnTo>
                <a:lnTo>
                  <a:pt x="2540" y="713423"/>
                </a:lnTo>
                <a:lnTo>
                  <a:pt x="1270" y="705485"/>
                </a:lnTo>
                <a:lnTo>
                  <a:pt x="635" y="697230"/>
                </a:lnTo>
                <a:lnTo>
                  <a:pt x="0" y="688658"/>
                </a:lnTo>
                <a:lnTo>
                  <a:pt x="0" y="680403"/>
                </a:lnTo>
                <a:lnTo>
                  <a:pt x="0" y="671195"/>
                </a:lnTo>
                <a:lnTo>
                  <a:pt x="635" y="662623"/>
                </a:lnTo>
                <a:lnTo>
                  <a:pt x="1587" y="653733"/>
                </a:lnTo>
                <a:lnTo>
                  <a:pt x="2857" y="645478"/>
                </a:lnTo>
                <a:lnTo>
                  <a:pt x="4445" y="636588"/>
                </a:lnTo>
                <a:lnTo>
                  <a:pt x="6667" y="628015"/>
                </a:lnTo>
                <a:lnTo>
                  <a:pt x="8890" y="619760"/>
                </a:lnTo>
                <a:lnTo>
                  <a:pt x="11430" y="611823"/>
                </a:lnTo>
                <a:lnTo>
                  <a:pt x="14287" y="603568"/>
                </a:lnTo>
                <a:lnTo>
                  <a:pt x="17462" y="595948"/>
                </a:lnTo>
                <a:lnTo>
                  <a:pt x="20955" y="588010"/>
                </a:lnTo>
                <a:lnTo>
                  <a:pt x="24765" y="580390"/>
                </a:lnTo>
                <a:lnTo>
                  <a:pt x="28575" y="572453"/>
                </a:lnTo>
                <a:lnTo>
                  <a:pt x="32702" y="565150"/>
                </a:lnTo>
                <a:lnTo>
                  <a:pt x="37147" y="557848"/>
                </a:lnTo>
                <a:lnTo>
                  <a:pt x="41910" y="550863"/>
                </a:lnTo>
                <a:lnTo>
                  <a:pt x="46355" y="543878"/>
                </a:lnTo>
                <a:lnTo>
                  <a:pt x="51435" y="536893"/>
                </a:lnTo>
                <a:lnTo>
                  <a:pt x="56832" y="530543"/>
                </a:lnTo>
                <a:lnTo>
                  <a:pt x="61912" y="523558"/>
                </a:lnTo>
                <a:lnTo>
                  <a:pt x="73342" y="510223"/>
                </a:lnTo>
                <a:lnTo>
                  <a:pt x="85407" y="497205"/>
                </a:lnTo>
                <a:lnTo>
                  <a:pt x="97790" y="484505"/>
                </a:lnTo>
                <a:lnTo>
                  <a:pt x="111442" y="471805"/>
                </a:lnTo>
                <a:lnTo>
                  <a:pt x="125730" y="459423"/>
                </a:lnTo>
                <a:lnTo>
                  <a:pt x="140970" y="447040"/>
                </a:lnTo>
                <a:lnTo>
                  <a:pt x="155257" y="435610"/>
                </a:lnTo>
                <a:lnTo>
                  <a:pt x="170497" y="424815"/>
                </a:lnTo>
                <a:lnTo>
                  <a:pt x="186055" y="413385"/>
                </a:lnTo>
                <a:lnTo>
                  <a:pt x="202247" y="402273"/>
                </a:lnTo>
                <a:lnTo>
                  <a:pt x="219392" y="390843"/>
                </a:lnTo>
                <a:lnTo>
                  <a:pt x="237490" y="379413"/>
                </a:lnTo>
                <a:lnTo>
                  <a:pt x="255905" y="368300"/>
                </a:lnTo>
                <a:lnTo>
                  <a:pt x="275590" y="356553"/>
                </a:lnTo>
                <a:lnTo>
                  <a:pt x="295910" y="344805"/>
                </a:lnTo>
                <a:lnTo>
                  <a:pt x="317182" y="333375"/>
                </a:lnTo>
                <a:lnTo>
                  <a:pt x="339090" y="321310"/>
                </a:lnTo>
                <a:lnTo>
                  <a:pt x="362267" y="309245"/>
                </a:lnTo>
                <a:lnTo>
                  <a:pt x="386080" y="297498"/>
                </a:lnTo>
                <a:lnTo>
                  <a:pt x="410845" y="285115"/>
                </a:lnTo>
                <a:lnTo>
                  <a:pt x="436880" y="272415"/>
                </a:lnTo>
                <a:lnTo>
                  <a:pt x="463232" y="260350"/>
                </a:lnTo>
                <a:close/>
                <a:moveTo>
                  <a:pt x="806917" y="0"/>
                </a:moveTo>
                <a:lnTo>
                  <a:pt x="823451" y="0"/>
                </a:lnTo>
                <a:lnTo>
                  <a:pt x="831400" y="318"/>
                </a:lnTo>
                <a:lnTo>
                  <a:pt x="839349" y="953"/>
                </a:lnTo>
                <a:lnTo>
                  <a:pt x="847298" y="1589"/>
                </a:lnTo>
                <a:lnTo>
                  <a:pt x="855565" y="2543"/>
                </a:lnTo>
                <a:lnTo>
                  <a:pt x="863514" y="3814"/>
                </a:lnTo>
                <a:lnTo>
                  <a:pt x="871781" y="5085"/>
                </a:lnTo>
                <a:lnTo>
                  <a:pt x="880048" y="6674"/>
                </a:lnTo>
                <a:lnTo>
                  <a:pt x="887997" y="8263"/>
                </a:lnTo>
                <a:lnTo>
                  <a:pt x="899444" y="11441"/>
                </a:lnTo>
                <a:lnTo>
                  <a:pt x="910890" y="14619"/>
                </a:lnTo>
                <a:lnTo>
                  <a:pt x="921701" y="18433"/>
                </a:lnTo>
                <a:lnTo>
                  <a:pt x="932512" y="22247"/>
                </a:lnTo>
                <a:lnTo>
                  <a:pt x="943005" y="26696"/>
                </a:lnTo>
                <a:lnTo>
                  <a:pt x="953497" y="31145"/>
                </a:lnTo>
                <a:lnTo>
                  <a:pt x="963672" y="36230"/>
                </a:lnTo>
                <a:lnTo>
                  <a:pt x="973847" y="41633"/>
                </a:lnTo>
                <a:lnTo>
                  <a:pt x="983386" y="47353"/>
                </a:lnTo>
                <a:lnTo>
                  <a:pt x="992925" y="53074"/>
                </a:lnTo>
                <a:lnTo>
                  <a:pt x="1002146" y="59430"/>
                </a:lnTo>
                <a:lnTo>
                  <a:pt x="1011048" y="65786"/>
                </a:lnTo>
                <a:lnTo>
                  <a:pt x="1019951" y="72778"/>
                </a:lnTo>
                <a:lnTo>
                  <a:pt x="1028218" y="79770"/>
                </a:lnTo>
                <a:lnTo>
                  <a:pt x="1036486" y="87079"/>
                </a:lnTo>
                <a:lnTo>
                  <a:pt x="1044752" y="94707"/>
                </a:lnTo>
                <a:lnTo>
                  <a:pt x="1052384" y="102652"/>
                </a:lnTo>
                <a:lnTo>
                  <a:pt x="1059697" y="110915"/>
                </a:lnTo>
                <a:lnTo>
                  <a:pt x="1066692" y="119496"/>
                </a:lnTo>
                <a:lnTo>
                  <a:pt x="1073687" y="127759"/>
                </a:lnTo>
                <a:lnTo>
                  <a:pt x="1079728" y="136657"/>
                </a:lnTo>
                <a:lnTo>
                  <a:pt x="1086088" y="145556"/>
                </a:lnTo>
                <a:lnTo>
                  <a:pt x="1092129" y="155090"/>
                </a:lnTo>
                <a:lnTo>
                  <a:pt x="1097852" y="164307"/>
                </a:lnTo>
                <a:lnTo>
                  <a:pt x="1103258" y="173841"/>
                </a:lnTo>
                <a:lnTo>
                  <a:pt x="1108027" y="183693"/>
                </a:lnTo>
                <a:lnTo>
                  <a:pt x="1112796" y="193545"/>
                </a:lnTo>
                <a:lnTo>
                  <a:pt x="1117248" y="203715"/>
                </a:lnTo>
                <a:lnTo>
                  <a:pt x="1121063" y="213885"/>
                </a:lnTo>
                <a:lnTo>
                  <a:pt x="1124879" y="224055"/>
                </a:lnTo>
                <a:lnTo>
                  <a:pt x="1128059" y="234860"/>
                </a:lnTo>
                <a:lnTo>
                  <a:pt x="1131238" y="245348"/>
                </a:lnTo>
                <a:lnTo>
                  <a:pt x="1133464" y="254882"/>
                </a:lnTo>
                <a:lnTo>
                  <a:pt x="1135372" y="264099"/>
                </a:lnTo>
                <a:lnTo>
                  <a:pt x="1136962" y="273633"/>
                </a:lnTo>
                <a:lnTo>
                  <a:pt x="1138551" y="283485"/>
                </a:lnTo>
                <a:lnTo>
                  <a:pt x="1139823" y="293019"/>
                </a:lnTo>
                <a:lnTo>
                  <a:pt x="1140777" y="302553"/>
                </a:lnTo>
                <a:lnTo>
                  <a:pt x="1141095" y="312723"/>
                </a:lnTo>
                <a:lnTo>
                  <a:pt x="1141413" y="322257"/>
                </a:lnTo>
                <a:lnTo>
                  <a:pt x="1141413" y="332427"/>
                </a:lnTo>
                <a:lnTo>
                  <a:pt x="1141413" y="342279"/>
                </a:lnTo>
                <a:lnTo>
                  <a:pt x="1140777" y="351814"/>
                </a:lnTo>
                <a:lnTo>
                  <a:pt x="1139823" y="361983"/>
                </a:lnTo>
                <a:lnTo>
                  <a:pt x="1138551" y="371835"/>
                </a:lnTo>
                <a:lnTo>
                  <a:pt x="1136962" y="382323"/>
                </a:lnTo>
                <a:lnTo>
                  <a:pt x="1135054" y="392175"/>
                </a:lnTo>
                <a:lnTo>
                  <a:pt x="1133146" y="402027"/>
                </a:lnTo>
                <a:lnTo>
                  <a:pt x="1129966" y="413468"/>
                </a:lnTo>
                <a:lnTo>
                  <a:pt x="1126787" y="424909"/>
                </a:lnTo>
                <a:lnTo>
                  <a:pt x="1123289" y="435715"/>
                </a:lnTo>
                <a:lnTo>
                  <a:pt x="1119156" y="446838"/>
                </a:lnTo>
                <a:lnTo>
                  <a:pt x="1114704" y="457326"/>
                </a:lnTo>
                <a:lnTo>
                  <a:pt x="1110253" y="467813"/>
                </a:lnTo>
                <a:lnTo>
                  <a:pt x="1105165" y="477983"/>
                </a:lnTo>
                <a:lnTo>
                  <a:pt x="1099760" y="487835"/>
                </a:lnTo>
                <a:lnTo>
                  <a:pt x="1092765" y="499277"/>
                </a:lnTo>
                <a:lnTo>
                  <a:pt x="1085770" y="510718"/>
                </a:lnTo>
                <a:lnTo>
                  <a:pt x="1078138" y="521205"/>
                </a:lnTo>
                <a:lnTo>
                  <a:pt x="1070190" y="532011"/>
                </a:lnTo>
                <a:lnTo>
                  <a:pt x="1061922" y="541863"/>
                </a:lnTo>
                <a:lnTo>
                  <a:pt x="1053338" y="551397"/>
                </a:lnTo>
                <a:lnTo>
                  <a:pt x="1043799" y="560931"/>
                </a:lnTo>
                <a:lnTo>
                  <a:pt x="1034578" y="569830"/>
                </a:lnTo>
                <a:lnTo>
                  <a:pt x="1024721" y="578411"/>
                </a:lnTo>
                <a:lnTo>
                  <a:pt x="1014546" y="586674"/>
                </a:lnTo>
                <a:lnTo>
                  <a:pt x="1004371" y="594301"/>
                </a:lnTo>
                <a:lnTo>
                  <a:pt x="993561" y="601611"/>
                </a:lnTo>
                <a:lnTo>
                  <a:pt x="982432" y="608603"/>
                </a:lnTo>
                <a:lnTo>
                  <a:pt x="971303" y="614959"/>
                </a:lnTo>
                <a:lnTo>
                  <a:pt x="959857" y="620997"/>
                </a:lnTo>
                <a:lnTo>
                  <a:pt x="948092" y="626718"/>
                </a:lnTo>
                <a:lnTo>
                  <a:pt x="936009" y="632120"/>
                </a:lnTo>
                <a:lnTo>
                  <a:pt x="923927" y="636252"/>
                </a:lnTo>
                <a:lnTo>
                  <a:pt x="911526" y="640701"/>
                </a:lnTo>
                <a:lnTo>
                  <a:pt x="898808" y="644197"/>
                </a:lnTo>
                <a:lnTo>
                  <a:pt x="886090" y="647693"/>
                </a:lnTo>
                <a:lnTo>
                  <a:pt x="873371" y="650235"/>
                </a:lnTo>
                <a:lnTo>
                  <a:pt x="860335" y="652460"/>
                </a:lnTo>
                <a:lnTo>
                  <a:pt x="847298" y="654049"/>
                </a:lnTo>
                <a:lnTo>
                  <a:pt x="833944" y="655002"/>
                </a:lnTo>
                <a:lnTo>
                  <a:pt x="820589" y="655638"/>
                </a:lnTo>
                <a:lnTo>
                  <a:pt x="807235" y="655638"/>
                </a:lnTo>
                <a:lnTo>
                  <a:pt x="793881" y="655002"/>
                </a:lnTo>
                <a:lnTo>
                  <a:pt x="780208" y="654049"/>
                </a:lnTo>
                <a:lnTo>
                  <a:pt x="766536" y="652460"/>
                </a:lnTo>
                <a:lnTo>
                  <a:pt x="752863" y="649918"/>
                </a:lnTo>
                <a:lnTo>
                  <a:pt x="739191" y="647057"/>
                </a:lnTo>
                <a:lnTo>
                  <a:pt x="730606" y="644833"/>
                </a:lnTo>
                <a:lnTo>
                  <a:pt x="722021" y="642608"/>
                </a:lnTo>
                <a:lnTo>
                  <a:pt x="713436" y="640065"/>
                </a:lnTo>
                <a:lnTo>
                  <a:pt x="705169" y="636887"/>
                </a:lnTo>
                <a:lnTo>
                  <a:pt x="696902" y="634027"/>
                </a:lnTo>
                <a:lnTo>
                  <a:pt x="688953" y="631167"/>
                </a:lnTo>
                <a:lnTo>
                  <a:pt x="681004" y="627353"/>
                </a:lnTo>
                <a:lnTo>
                  <a:pt x="673055" y="624175"/>
                </a:lnTo>
                <a:lnTo>
                  <a:pt x="665424" y="620044"/>
                </a:lnTo>
                <a:lnTo>
                  <a:pt x="657793" y="615912"/>
                </a:lnTo>
                <a:lnTo>
                  <a:pt x="650162" y="612098"/>
                </a:lnTo>
                <a:lnTo>
                  <a:pt x="642849" y="607331"/>
                </a:lnTo>
                <a:lnTo>
                  <a:pt x="635217" y="603200"/>
                </a:lnTo>
                <a:lnTo>
                  <a:pt x="628540" y="598433"/>
                </a:lnTo>
                <a:lnTo>
                  <a:pt x="621545" y="593348"/>
                </a:lnTo>
                <a:lnTo>
                  <a:pt x="614868" y="588581"/>
                </a:lnTo>
                <a:lnTo>
                  <a:pt x="608191" y="583178"/>
                </a:lnTo>
                <a:lnTo>
                  <a:pt x="601513" y="577775"/>
                </a:lnTo>
                <a:lnTo>
                  <a:pt x="595154" y="572055"/>
                </a:lnTo>
                <a:lnTo>
                  <a:pt x="589113" y="566334"/>
                </a:lnTo>
                <a:lnTo>
                  <a:pt x="583072" y="560931"/>
                </a:lnTo>
                <a:lnTo>
                  <a:pt x="577030" y="554893"/>
                </a:lnTo>
                <a:lnTo>
                  <a:pt x="571625" y="548537"/>
                </a:lnTo>
                <a:lnTo>
                  <a:pt x="565902" y="542498"/>
                </a:lnTo>
                <a:lnTo>
                  <a:pt x="560496" y="535824"/>
                </a:lnTo>
                <a:lnTo>
                  <a:pt x="555091" y="529468"/>
                </a:lnTo>
                <a:lnTo>
                  <a:pt x="550322" y="522794"/>
                </a:lnTo>
                <a:lnTo>
                  <a:pt x="545234" y="516120"/>
                </a:lnTo>
                <a:lnTo>
                  <a:pt x="540465" y="509129"/>
                </a:lnTo>
                <a:lnTo>
                  <a:pt x="536331" y="502137"/>
                </a:lnTo>
                <a:lnTo>
                  <a:pt x="531880" y="494827"/>
                </a:lnTo>
                <a:lnTo>
                  <a:pt x="527428" y="487835"/>
                </a:lnTo>
                <a:lnTo>
                  <a:pt x="520433" y="474805"/>
                </a:lnTo>
                <a:lnTo>
                  <a:pt x="514392" y="461457"/>
                </a:lnTo>
                <a:lnTo>
                  <a:pt x="508669" y="447792"/>
                </a:lnTo>
                <a:lnTo>
                  <a:pt x="503263" y="433808"/>
                </a:lnTo>
                <a:lnTo>
                  <a:pt x="498812" y="419825"/>
                </a:lnTo>
                <a:lnTo>
                  <a:pt x="494996" y="405205"/>
                </a:lnTo>
                <a:lnTo>
                  <a:pt x="491817" y="390904"/>
                </a:lnTo>
                <a:lnTo>
                  <a:pt x="489273" y="375967"/>
                </a:lnTo>
                <a:lnTo>
                  <a:pt x="487365" y="361030"/>
                </a:lnTo>
                <a:lnTo>
                  <a:pt x="486411" y="346093"/>
                </a:lnTo>
                <a:lnTo>
                  <a:pt x="485775" y="330520"/>
                </a:lnTo>
                <a:lnTo>
                  <a:pt x="486093" y="315266"/>
                </a:lnTo>
                <a:lnTo>
                  <a:pt x="487047" y="300011"/>
                </a:lnTo>
                <a:lnTo>
                  <a:pt x="488637" y="284438"/>
                </a:lnTo>
                <a:lnTo>
                  <a:pt x="490863" y="268866"/>
                </a:lnTo>
                <a:lnTo>
                  <a:pt x="494360" y="253611"/>
                </a:lnTo>
                <a:lnTo>
                  <a:pt x="496268" y="245348"/>
                </a:lnTo>
                <a:lnTo>
                  <a:pt x="498494" y="237403"/>
                </a:lnTo>
                <a:lnTo>
                  <a:pt x="501037" y="229457"/>
                </a:lnTo>
                <a:lnTo>
                  <a:pt x="503581" y="221512"/>
                </a:lnTo>
                <a:lnTo>
                  <a:pt x="506125" y="213885"/>
                </a:lnTo>
                <a:lnTo>
                  <a:pt x="509304" y="206257"/>
                </a:lnTo>
                <a:lnTo>
                  <a:pt x="512166" y="198948"/>
                </a:lnTo>
                <a:lnTo>
                  <a:pt x="518843" y="184329"/>
                </a:lnTo>
                <a:lnTo>
                  <a:pt x="526156" y="170027"/>
                </a:lnTo>
                <a:lnTo>
                  <a:pt x="534105" y="156362"/>
                </a:lnTo>
                <a:lnTo>
                  <a:pt x="543008" y="143014"/>
                </a:lnTo>
                <a:lnTo>
                  <a:pt x="551911" y="130301"/>
                </a:lnTo>
                <a:lnTo>
                  <a:pt x="561768" y="118225"/>
                </a:lnTo>
                <a:lnTo>
                  <a:pt x="572261" y="106148"/>
                </a:lnTo>
                <a:lnTo>
                  <a:pt x="582754" y="95025"/>
                </a:lnTo>
                <a:lnTo>
                  <a:pt x="594200" y="84537"/>
                </a:lnTo>
                <a:lnTo>
                  <a:pt x="605647" y="74049"/>
                </a:lnTo>
                <a:lnTo>
                  <a:pt x="618048" y="64833"/>
                </a:lnTo>
                <a:lnTo>
                  <a:pt x="630766" y="55934"/>
                </a:lnTo>
                <a:lnTo>
                  <a:pt x="643802" y="47671"/>
                </a:lnTo>
                <a:lnTo>
                  <a:pt x="657475" y="39726"/>
                </a:lnTo>
                <a:lnTo>
                  <a:pt x="670829" y="32734"/>
                </a:lnTo>
                <a:lnTo>
                  <a:pt x="685138" y="26378"/>
                </a:lnTo>
                <a:lnTo>
                  <a:pt x="699446" y="20340"/>
                </a:lnTo>
                <a:lnTo>
                  <a:pt x="714072" y="15255"/>
                </a:lnTo>
                <a:lnTo>
                  <a:pt x="729334" y="11123"/>
                </a:lnTo>
                <a:lnTo>
                  <a:pt x="744596" y="7310"/>
                </a:lnTo>
                <a:lnTo>
                  <a:pt x="759859" y="4449"/>
                </a:lnTo>
                <a:lnTo>
                  <a:pt x="775439" y="1907"/>
                </a:lnTo>
                <a:lnTo>
                  <a:pt x="791019" y="636"/>
                </a:lnTo>
                <a:lnTo>
                  <a:pt x="80691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1" name="KSO_Shape"/>
          <p:cNvSpPr>
            <a:spLocks/>
          </p:cNvSpPr>
          <p:nvPr/>
        </p:nvSpPr>
        <p:spPr bwMode="auto">
          <a:xfrm flipH="1">
            <a:off x="10334557" y="1453230"/>
            <a:ext cx="857809" cy="2109366"/>
          </a:xfrm>
          <a:custGeom>
            <a:avLst/>
            <a:gdLst/>
            <a:ahLst/>
            <a:cxnLst/>
            <a:rect l="0" t="0" r="r" b="b"/>
            <a:pathLst>
              <a:path w="1289050" h="3163887">
                <a:moveTo>
                  <a:pt x="369888" y="722312"/>
                </a:moveTo>
                <a:lnTo>
                  <a:pt x="374650" y="722312"/>
                </a:lnTo>
                <a:lnTo>
                  <a:pt x="915035" y="722312"/>
                </a:lnTo>
                <a:lnTo>
                  <a:pt x="919798" y="722312"/>
                </a:lnTo>
                <a:lnTo>
                  <a:pt x="924560" y="722630"/>
                </a:lnTo>
                <a:lnTo>
                  <a:pt x="933768" y="723900"/>
                </a:lnTo>
                <a:lnTo>
                  <a:pt x="935038" y="723900"/>
                </a:lnTo>
                <a:lnTo>
                  <a:pt x="944562" y="724218"/>
                </a:lnTo>
                <a:lnTo>
                  <a:pt x="953770" y="725170"/>
                </a:lnTo>
                <a:lnTo>
                  <a:pt x="962025" y="726123"/>
                </a:lnTo>
                <a:lnTo>
                  <a:pt x="970598" y="727711"/>
                </a:lnTo>
                <a:lnTo>
                  <a:pt x="977900" y="729616"/>
                </a:lnTo>
                <a:lnTo>
                  <a:pt x="985202" y="731522"/>
                </a:lnTo>
                <a:lnTo>
                  <a:pt x="999490" y="736286"/>
                </a:lnTo>
                <a:lnTo>
                  <a:pt x="1006475" y="738826"/>
                </a:lnTo>
                <a:lnTo>
                  <a:pt x="1013142" y="741685"/>
                </a:lnTo>
                <a:lnTo>
                  <a:pt x="1027112" y="747719"/>
                </a:lnTo>
                <a:lnTo>
                  <a:pt x="1040448" y="755023"/>
                </a:lnTo>
                <a:lnTo>
                  <a:pt x="1053782" y="762645"/>
                </a:lnTo>
                <a:lnTo>
                  <a:pt x="1067118" y="771220"/>
                </a:lnTo>
                <a:lnTo>
                  <a:pt x="1080770" y="780430"/>
                </a:lnTo>
                <a:lnTo>
                  <a:pt x="1094422" y="790275"/>
                </a:lnTo>
                <a:lnTo>
                  <a:pt x="1107758" y="801390"/>
                </a:lnTo>
                <a:lnTo>
                  <a:pt x="1121092" y="813141"/>
                </a:lnTo>
                <a:lnTo>
                  <a:pt x="1134745" y="825844"/>
                </a:lnTo>
                <a:lnTo>
                  <a:pt x="1148080" y="839182"/>
                </a:lnTo>
                <a:lnTo>
                  <a:pt x="1161098" y="853474"/>
                </a:lnTo>
                <a:lnTo>
                  <a:pt x="1167448" y="860778"/>
                </a:lnTo>
                <a:lnTo>
                  <a:pt x="1173798" y="868718"/>
                </a:lnTo>
                <a:lnTo>
                  <a:pt x="1180148" y="876657"/>
                </a:lnTo>
                <a:lnTo>
                  <a:pt x="1186180" y="884914"/>
                </a:lnTo>
                <a:lnTo>
                  <a:pt x="1192530" y="893172"/>
                </a:lnTo>
                <a:lnTo>
                  <a:pt x="1198562" y="902064"/>
                </a:lnTo>
                <a:lnTo>
                  <a:pt x="1204595" y="910639"/>
                </a:lnTo>
                <a:lnTo>
                  <a:pt x="1210310" y="919848"/>
                </a:lnTo>
                <a:lnTo>
                  <a:pt x="1216025" y="929376"/>
                </a:lnTo>
                <a:lnTo>
                  <a:pt x="1221422" y="939221"/>
                </a:lnTo>
                <a:lnTo>
                  <a:pt x="1226820" y="948749"/>
                </a:lnTo>
                <a:lnTo>
                  <a:pt x="1231900" y="958911"/>
                </a:lnTo>
                <a:lnTo>
                  <a:pt x="1236980" y="969074"/>
                </a:lnTo>
                <a:lnTo>
                  <a:pt x="1241742" y="979872"/>
                </a:lnTo>
                <a:lnTo>
                  <a:pt x="1246822" y="990669"/>
                </a:lnTo>
                <a:lnTo>
                  <a:pt x="1251268" y="1001467"/>
                </a:lnTo>
                <a:lnTo>
                  <a:pt x="1255712" y="1012583"/>
                </a:lnTo>
                <a:lnTo>
                  <a:pt x="1259522" y="1024016"/>
                </a:lnTo>
                <a:lnTo>
                  <a:pt x="1263332" y="1035766"/>
                </a:lnTo>
                <a:lnTo>
                  <a:pt x="1267142" y="1047517"/>
                </a:lnTo>
                <a:lnTo>
                  <a:pt x="1270318" y="1059585"/>
                </a:lnTo>
                <a:lnTo>
                  <a:pt x="1273492" y="1071653"/>
                </a:lnTo>
                <a:lnTo>
                  <a:pt x="1276350" y="1084039"/>
                </a:lnTo>
                <a:lnTo>
                  <a:pt x="1278890" y="1097060"/>
                </a:lnTo>
                <a:lnTo>
                  <a:pt x="1281430" y="1109763"/>
                </a:lnTo>
                <a:lnTo>
                  <a:pt x="1283335" y="1122784"/>
                </a:lnTo>
                <a:lnTo>
                  <a:pt x="1285240" y="1136122"/>
                </a:lnTo>
                <a:lnTo>
                  <a:pt x="1286510" y="1149778"/>
                </a:lnTo>
                <a:lnTo>
                  <a:pt x="1287780" y="1163434"/>
                </a:lnTo>
                <a:lnTo>
                  <a:pt x="1288415" y="1177090"/>
                </a:lnTo>
                <a:lnTo>
                  <a:pt x="1289050" y="1191064"/>
                </a:lnTo>
                <a:lnTo>
                  <a:pt x="1289050" y="1205673"/>
                </a:lnTo>
                <a:lnTo>
                  <a:pt x="1289050" y="1221234"/>
                </a:lnTo>
                <a:lnTo>
                  <a:pt x="1288415" y="1236796"/>
                </a:lnTo>
                <a:lnTo>
                  <a:pt x="1287462" y="1253310"/>
                </a:lnTo>
                <a:lnTo>
                  <a:pt x="1285875" y="1269189"/>
                </a:lnTo>
                <a:lnTo>
                  <a:pt x="1283970" y="1285386"/>
                </a:lnTo>
                <a:lnTo>
                  <a:pt x="1281748" y="1301900"/>
                </a:lnTo>
                <a:lnTo>
                  <a:pt x="1279208" y="1318732"/>
                </a:lnTo>
                <a:lnTo>
                  <a:pt x="1276032" y="1335564"/>
                </a:lnTo>
                <a:lnTo>
                  <a:pt x="1272222" y="1352714"/>
                </a:lnTo>
                <a:lnTo>
                  <a:pt x="1268412" y="1369863"/>
                </a:lnTo>
                <a:lnTo>
                  <a:pt x="1263968" y="1387330"/>
                </a:lnTo>
                <a:lnTo>
                  <a:pt x="1258888" y="1404797"/>
                </a:lnTo>
                <a:lnTo>
                  <a:pt x="1253490" y="1422582"/>
                </a:lnTo>
                <a:lnTo>
                  <a:pt x="1247458" y="1440366"/>
                </a:lnTo>
                <a:lnTo>
                  <a:pt x="1240790" y="1458469"/>
                </a:lnTo>
                <a:lnTo>
                  <a:pt x="1234122" y="1476888"/>
                </a:lnTo>
                <a:lnTo>
                  <a:pt x="1226502" y="1494991"/>
                </a:lnTo>
                <a:lnTo>
                  <a:pt x="1218882" y="1513728"/>
                </a:lnTo>
                <a:lnTo>
                  <a:pt x="1210310" y="1532465"/>
                </a:lnTo>
                <a:lnTo>
                  <a:pt x="1201420" y="1551203"/>
                </a:lnTo>
                <a:lnTo>
                  <a:pt x="1191895" y="1570258"/>
                </a:lnTo>
                <a:lnTo>
                  <a:pt x="1181735" y="1589630"/>
                </a:lnTo>
                <a:lnTo>
                  <a:pt x="1171258" y="1609003"/>
                </a:lnTo>
                <a:lnTo>
                  <a:pt x="1160145" y="1628693"/>
                </a:lnTo>
                <a:lnTo>
                  <a:pt x="1148715" y="1648701"/>
                </a:lnTo>
                <a:lnTo>
                  <a:pt x="1136650" y="1668391"/>
                </a:lnTo>
                <a:lnTo>
                  <a:pt x="1123632" y="1688398"/>
                </a:lnTo>
                <a:lnTo>
                  <a:pt x="1110298" y="1709041"/>
                </a:lnTo>
                <a:lnTo>
                  <a:pt x="1096328" y="1729367"/>
                </a:lnTo>
                <a:lnTo>
                  <a:pt x="1082040" y="1749692"/>
                </a:lnTo>
                <a:lnTo>
                  <a:pt x="1066800" y="1770652"/>
                </a:lnTo>
                <a:lnTo>
                  <a:pt x="1051242" y="1791613"/>
                </a:lnTo>
                <a:lnTo>
                  <a:pt x="1051242" y="1315874"/>
                </a:lnTo>
                <a:lnTo>
                  <a:pt x="1054735" y="1300630"/>
                </a:lnTo>
                <a:lnTo>
                  <a:pt x="1057592" y="1285704"/>
                </a:lnTo>
                <a:lnTo>
                  <a:pt x="1060132" y="1271412"/>
                </a:lnTo>
                <a:lnTo>
                  <a:pt x="1062038" y="1257439"/>
                </a:lnTo>
                <a:lnTo>
                  <a:pt x="1063625" y="1243465"/>
                </a:lnTo>
                <a:lnTo>
                  <a:pt x="1064578" y="1230444"/>
                </a:lnTo>
                <a:lnTo>
                  <a:pt x="1065212" y="1217741"/>
                </a:lnTo>
                <a:lnTo>
                  <a:pt x="1065212" y="1205673"/>
                </a:lnTo>
                <a:lnTo>
                  <a:pt x="1065212" y="1193287"/>
                </a:lnTo>
                <a:lnTo>
                  <a:pt x="1064578" y="1181537"/>
                </a:lnTo>
                <a:lnTo>
                  <a:pt x="1063625" y="1170104"/>
                </a:lnTo>
                <a:lnTo>
                  <a:pt x="1062355" y="1159306"/>
                </a:lnTo>
                <a:lnTo>
                  <a:pt x="1060768" y="1148508"/>
                </a:lnTo>
                <a:lnTo>
                  <a:pt x="1058862" y="1138028"/>
                </a:lnTo>
                <a:lnTo>
                  <a:pt x="1056958" y="1127865"/>
                </a:lnTo>
                <a:lnTo>
                  <a:pt x="1054418" y="1118020"/>
                </a:lnTo>
                <a:lnTo>
                  <a:pt x="1051878" y="1108810"/>
                </a:lnTo>
                <a:lnTo>
                  <a:pt x="1049020" y="1099600"/>
                </a:lnTo>
                <a:lnTo>
                  <a:pt x="1045845" y="1090708"/>
                </a:lnTo>
                <a:lnTo>
                  <a:pt x="1042352" y="1081816"/>
                </a:lnTo>
                <a:lnTo>
                  <a:pt x="1038860" y="1073558"/>
                </a:lnTo>
                <a:lnTo>
                  <a:pt x="1035050" y="1065301"/>
                </a:lnTo>
                <a:lnTo>
                  <a:pt x="1031240" y="1057679"/>
                </a:lnTo>
                <a:lnTo>
                  <a:pt x="1027112" y="1050057"/>
                </a:lnTo>
                <a:lnTo>
                  <a:pt x="1023302" y="1043388"/>
                </a:lnTo>
                <a:lnTo>
                  <a:pt x="1023302" y="1251405"/>
                </a:lnTo>
                <a:lnTo>
                  <a:pt x="1023302" y="1401304"/>
                </a:lnTo>
                <a:lnTo>
                  <a:pt x="1023302" y="1827817"/>
                </a:lnTo>
                <a:lnTo>
                  <a:pt x="1023302" y="2990805"/>
                </a:lnTo>
                <a:lnTo>
                  <a:pt x="1022985" y="2999697"/>
                </a:lnTo>
                <a:lnTo>
                  <a:pt x="1022032" y="3008589"/>
                </a:lnTo>
                <a:lnTo>
                  <a:pt x="1021080" y="3017164"/>
                </a:lnTo>
                <a:lnTo>
                  <a:pt x="1019492" y="3025739"/>
                </a:lnTo>
                <a:lnTo>
                  <a:pt x="1017588" y="3034313"/>
                </a:lnTo>
                <a:lnTo>
                  <a:pt x="1015365" y="3042253"/>
                </a:lnTo>
                <a:lnTo>
                  <a:pt x="1012508" y="3050510"/>
                </a:lnTo>
                <a:lnTo>
                  <a:pt x="1009332" y="3058132"/>
                </a:lnTo>
                <a:lnTo>
                  <a:pt x="1005840" y="3065754"/>
                </a:lnTo>
                <a:lnTo>
                  <a:pt x="1002348" y="3073059"/>
                </a:lnTo>
                <a:lnTo>
                  <a:pt x="997902" y="3080680"/>
                </a:lnTo>
                <a:lnTo>
                  <a:pt x="993458" y="3087667"/>
                </a:lnTo>
                <a:lnTo>
                  <a:pt x="988695" y="3094337"/>
                </a:lnTo>
                <a:lnTo>
                  <a:pt x="983615" y="3101006"/>
                </a:lnTo>
                <a:lnTo>
                  <a:pt x="978218" y="3107040"/>
                </a:lnTo>
                <a:lnTo>
                  <a:pt x="972502" y="3113074"/>
                </a:lnTo>
                <a:lnTo>
                  <a:pt x="966152" y="3118790"/>
                </a:lnTo>
                <a:lnTo>
                  <a:pt x="960120" y="3124189"/>
                </a:lnTo>
                <a:lnTo>
                  <a:pt x="953452" y="3129271"/>
                </a:lnTo>
                <a:lnTo>
                  <a:pt x="946785" y="3134352"/>
                </a:lnTo>
                <a:lnTo>
                  <a:pt x="939800" y="3139116"/>
                </a:lnTo>
                <a:lnTo>
                  <a:pt x="932498" y="3143244"/>
                </a:lnTo>
                <a:lnTo>
                  <a:pt x="925195" y="3147055"/>
                </a:lnTo>
                <a:lnTo>
                  <a:pt x="917575" y="3150231"/>
                </a:lnTo>
                <a:lnTo>
                  <a:pt x="909320" y="3153407"/>
                </a:lnTo>
                <a:lnTo>
                  <a:pt x="901382" y="3156265"/>
                </a:lnTo>
                <a:lnTo>
                  <a:pt x="893445" y="3158488"/>
                </a:lnTo>
                <a:lnTo>
                  <a:pt x="884872" y="3160394"/>
                </a:lnTo>
                <a:lnTo>
                  <a:pt x="876618" y="3161982"/>
                </a:lnTo>
                <a:lnTo>
                  <a:pt x="868045" y="3162934"/>
                </a:lnTo>
                <a:lnTo>
                  <a:pt x="859155" y="3163570"/>
                </a:lnTo>
                <a:lnTo>
                  <a:pt x="849948" y="3163887"/>
                </a:lnTo>
                <a:lnTo>
                  <a:pt x="841058" y="3163570"/>
                </a:lnTo>
                <a:lnTo>
                  <a:pt x="832485" y="3162934"/>
                </a:lnTo>
                <a:lnTo>
                  <a:pt x="823912" y="3161982"/>
                </a:lnTo>
                <a:lnTo>
                  <a:pt x="815340" y="3160394"/>
                </a:lnTo>
                <a:lnTo>
                  <a:pt x="807085" y="3158488"/>
                </a:lnTo>
                <a:lnTo>
                  <a:pt x="798513" y="3156265"/>
                </a:lnTo>
                <a:lnTo>
                  <a:pt x="790575" y="3153407"/>
                </a:lnTo>
                <a:lnTo>
                  <a:pt x="782638" y="3150231"/>
                </a:lnTo>
                <a:lnTo>
                  <a:pt x="775018" y="3147055"/>
                </a:lnTo>
                <a:lnTo>
                  <a:pt x="767715" y="3143244"/>
                </a:lnTo>
                <a:lnTo>
                  <a:pt x="760413" y="3139116"/>
                </a:lnTo>
                <a:lnTo>
                  <a:pt x="753428" y="3134352"/>
                </a:lnTo>
                <a:lnTo>
                  <a:pt x="746443" y="3129271"/>
                </a:lnTo>
                <a:lnTo>
                  <a:pt x="740093" y="3124189"/>
                </a:lnTo>
                <a:lnTo>
                  <a:pt x="733743" y="3118790"/>
                </a:lnTo>
                <a:lnTo>
                  <a:pt x="727710" y="3113074"/>
                </a:lnTo>
                <a:lnTo>
                  <a:pt x="721995" y="3107040"/>
                </a:lnTo>
                <a:lnTo>
                  <a:pt x="716598" y="3101006"/>
                </a:lnTo>
                <a:lnTo>
                  <a:pt x="711518" y="3094337"/>
                </a:lnTo>
                <a:lnTo>
                  <a:pt x="706755" y="3087667"/>
                </a:lnTo>
                <a:lnTo>
                  <a:pt x="702310" y="3080680"/>
                </a:lnTo>
                <a:lnTo>
                  <a:pt x="698183" y="3073059"/>
                </a:lnTo>
                <a:lnTo>
                  <a:pt x="694373" y="3065754"/>
                </a:lnTo>
                <a:lnTo>
                  <a:pt x="690563" y="3058132"/>
                </a:lnTo>
                <a:lnTo>
                  <a:pt x="687388" y="3050510"/>
                </a:lnTo>
                <a:lnTo>
                  <a:pt x="684848" y="3042253"/>
                </a:lnTo>
                <a:lnTo>
                  <a:pt x="682625" y="3034313"/>
                </a:lnTo>
                <a:lnTo>
                  <a:pt x="680720" y="3025739"/>
                </a:lnTo>
                <a:lnTo>
                  <a:pt x="679133" y="3017164"/>
                </a:lnTo>
                <a:lnTo>
                  <a:pt x="677863" y="3008589"/>
                </a:lnTo>
                <a:lnTo>
                  <a:pt x="677228" y="2999697"/>
                </a:lnTo>
                <a:lnTo>
                  <a:pt x="677228" y="2990805"/>
                </a:lnTo>
                <a:lnTo>
                  <a:pt x="677228" y="1895462"/>
                </a:lnTo>
                <a:lnTo>
                  <a:pt x="612458" y="1895462"/>
                </a:lnTo>
                <a:lnTo>
                  <a:pt x="612458" y="2990805"/>
                </a:lnTo>
                <a:lnTo>
                  <a:pt x="612140" y="2999697"/>
                </a:lnTo>
                <a:lnTo>
                  <a:pt x="611505" y="3008589"/>
                </a:lnTo>
                <a:lnTo>
                  <a:pt x="610235" y="3017164"/>
                </a:lnTo>
                <a:lnTo>
                  <a:pt x="608648" y="3025739"/>
                </a:lnTo>
                <a:lnTo>
                  <a:pt x="606743" y="3034313"/>
                </a:lnTo>
                <a:lnTo>
                  <a:pt x="604520" y="3042253"/>
                </a:lnTo>
                <a:lnTo>
                  <a:pt x="601980" y="3050510"/>
                </a:lnTo>
                <a:lnTo>
                  <a:pt x="598805" y="3058132"/>
                </a:lnTo>
                <a:lnTo>
                  <a:pt x="595313" y="3065754"/>
                </a:lnTo>
                <a:lnTo>
                  <a:pt x="591503" y="3073059"/>
                </a:lnTo>
                <a:lnTo>
                  <a:pt x="587375" y="3080680"/>
                </a:lnTo>
                <a:lnTo>
                  <a:pt x="582930" y="3087667"/>
                </a:lnTo>
                <a:lnTo>
                  <a:pt x="577850" y="3094337"/>
                </a:lnTo>
                <a:lnTo>
                  <a:pt x="572770" y="3101006"/>
                </a:lnTo>
                <a:lnTo>
                  <a:pt x="567373" y="3107040"/>
                </a:lnTo>
                <a:lnTo>
                  <a:pt x="561658" y="3113074"/>
                </a:lnTo>
                <a:lnTo>
                  <a:pt x="555625" y="3118790"/>
                </a:lnTo>
                <a:lnTo>
                  <a:pt x="549275" y="3124189"/>
                </a:lnTo>
                <a:lnTo>
                  <a:pt x="542925" y="3129271"/>
                </a:lnTo>
                <a:lnTo>
                  <a:pt x="536258" y="3134352"/>
                </a:lnTo>
                <a:lnTo>
                  <a:pt x="529273" y="3139116"/>
                </a:lnTo>
                <a:lnTo>
                  <a:pt x="521653" y="3143244"/>
                </a:lnTo>
                <a:lnTo>
                  <a:pt x="514350" y="3147055"/>
                </a:lnTo>
                <a:lnTo>
                  <a:pt x="506730" y="3150231"/>
                </a:lnTo>
                <a:lnTo>
                  <a:pt x="498793" y="3153407"/>
                </a:lnTo>
                <a:lnTo>
                  <a:pt x="490855" y="3156265"/>
                </a:lnTo>
                <a:lnTo>
                  <a:pt x="482600" y="3158488"/>
                </a:lnTo>
                <a:lnTo>
                  <a:pt x="474345" y="3160394"/>
                </a:lnTo>
                <a:lnTo>
                  <a:pt x="465455" y="3161982"/>
                </a:lnTo>
                <a:lnTo>
                  <a:pt x="456883" y="3162934"/>
                </a:lnTo>
                <a:lnTo>
                  <a:pt x="448310" y="3163570"/>
                </a:lnTo>
                <a:lnTo>
                  <a:pt x="439420" y="3163887"/>
                </a:lnTo>
                <a:lnTo>
                  <a:pt x="430530" y="3163570"/>
                </a:lnTo>
                <a:lnTo>
                  <a:pt x="421640" y="3162934"/>
                </a:lnTo>
                <a:lnTo>
                  <a:pt x="412750" y="3161982"/>
                </a:lnTo>
                <a:lnTo>
                  <a:pt x="404495" y="3160394"/>
                </a:lnTo>
                <a:lnTo>
                  <a:pt x="395923" y="3158488"/>
                </a:lnTo>
                <a:lnTo>
                  <a:pt x="387985" y="3156265"/>
                </a:lnTo>
                <a:lnTo>
                  <a:pt x="380048" y="3153407"/>
                </a:lnTo>
                <a:lnTo>
                  <a:pt x="372110" y="3150231"/>
                </a:lnTo>
                <a:lnTo>
                  <a:pt x="364490" y="3147055"/>
                </a:lnTo>
                <a:lnTo>
                  <a:pt x="356870" y="3143244"/>
                </a:lnTo>
                <a:lnTo>
                  <a:pt x="349568" y="3139116"/>
                </a:lnTo>
                <a:lnTo>
                  <a:pt x="342583" y="3134352"/>
                </a:lnTo>
                <a:lnTo>
                  <a:pt x="335915" y="3129271"/>
                </a:lnTo>
                <a:lnTo>
                  <a:pt x="329248" y="3124189"/>
                </a:lnTo>
                <a:lnTo>
                  <a:pt x="323215" y="3118790"/>
                </a:lnTo>
                <a:lnTo>
                  <a:pt x="317183" y="3113074"/>
                </a:lnTo>
                <a:lnTo>
                  <a:pt x="311468" y="3107040"/>
                </a:lnTo>
                <a:lnTo>
                  <a:pt x="306070" y="3101006"/>
                </a:lnTo>
                <a:lnTo>
                  <a:pt x="300673" y="3094337"/>
                </a:lnTo>
                <a:lnTo>
                  <a:pt x="295910" y="3087667"/>
                </a:lnTo>
                <a:lnTo>
                  <a:pt x="291465" y="3080680"/>
                </a:lnTo>
                <a:lnTo>
                  <a:pt x="287338" y="3073059"/>
                </a:lnTo>
                <a:lnTo>
                  <a:pt x="283528" y="3065754"/>
                </a:lnTo>
                <a:lnTo>
                  <a:pt x="280035" y="3058132"/>
                </a:lnTo>
                <a:lnTo>
                  <a:pt x="276860" y="3050510"/>
                </a:lnTo>
                <a:lnTo>
                  <a:pt x="274320" y="3042253"/>
                </a:lnTo>
                <a:lnTo>
                  <a:pt x="271780" y="3034313"/>
                </a:lnTo>
                <a:lnTo>
                  <a:pt x="269875" y="3025739"/>
                </a:lnTo>
                <a:lnTo>
                  <a:pt x="268288" y="3017164"/>
                </a:lnTo>
                <a:lnTo>
                  <a:pt x="267335" y="3008589"/>
                </a:lnTo>
                <a:lnTo>
                  <a:pt x="266700" y="2999697"/>
                </a:lnTo>
                <a:lnTo>
                  <a:pt x="266383" y="2990805"/>
                </a:lnTo>
                <a:lnTo>
                  <a:pt x="266383" y="1827817"/>
                </a:lnTo>
                <a:lnTo>
                  <a:pt x="266383" y="1401621"/>
                </a:lnTo>
                <a:lnTo>
                  <a:pt x="266383" y="1251405"/>
                </a:lnTo>
                <a:lnTo>
                  <a:pt x="266383" y="1043388"/>
                </a:lnTo>
                <a:lnTo>
                  <a:pt x="261938" y="1051328"/>
                </a:lnTo>
                <a:lnTo>
                  <a:pt x="257810" y="1059267"/>
                </a:lnTo>
                <a:lnTo>
                  <a:pt x="253683" y="1067524"/>
                </a:lnTo>
                <a:lnTo>
                  <a:pt x="249555" y="1076099"/>
                </a:lnTo>
                <a:lnTo>
                  <a:pt x="245745" y="1084991"/>
                </a:lnTo>
                <a:lnTo>
                  <a:pt x="242253" y="1094519"/>
                </a:lnTo>
                <a:lnTo>
                  <a:pt x="239078" y="1104046"/>
                </a:lnTo>
                <a:lnTo>
                  <a:pt x="236220" y="1113891"/>
                </a:lnTo>
                <a:lnTo>
                  <a:pt x="233363" y="1124054"/>
                </a:lnTo>
                <a:lnTo>
                  <a:pt x="231140" y="1134534"/>
                </a:lnTo>
                <a:lnTo>
                  <a:pt x="228918" y="1145650"/>
                </a:lnTo>
                <a:lnTo>
                  <a:pt x="227330" y="1156765"/>
                </a:lnTo>
                <a:lnTo>
                  <a:pt x="226060" y="1168516"/>
                </a:lnTo>
                <a:lnTo>
                  <a:pt x="224790" y="1180266"/>
                </a:lnTo>
                <a:lnTo>
                  <a:pt x="224155" y="1192652"/>
                </a:lnTo>
                <a:lnTo>
                  <a:pt x="223838" y="1205673"/>
                </a:lnTo>
                <a:lnTo>
                  <a:pt x="224155" y="1218059"/>
                </a:lnTo>
                <a:lnTo>
                  <a:pt x="224790" y="1230762"/>
                </a:lnTo>
                <a:lnTo>
                  <a:pt x="225743" y="1243783"/>
                </a:lnTo>
                <a:lnTo>
                  <a:pt x="227330" y="1257756"/>
                </a:lnTo>
                <a:lnTo>
                  <a:pt x="229235" y="1271730"/>
                </a:lnTo>
                <a:lnTo>
                  <a:pt x="231775" y="1286021"/>
                </a:lnTo>
                <a:lnTo>
                  <a:pt x="234633" y="1300948"/>
                </a:lnTo>
                <a:lnTo>
                  <a:pt x="238443" y="1316509"/>
                </a:lnTo>
                <a:lnTo>
                  <a:pt x="238443" y="1791613"/>
                </a:lnTo>
                <a:lnTo>
                  <a:pt x="222568" y="1770970"/>
                </a:lnTo>
                <a:lnTo>
                  <a:pt x="207645" y="1749692"/>
                </a:lnTo>
                <a:lnTo>
                  <a:pt x="193040" y="1729367"/>
                </a:lnTo>
                <a:lnTo>
                  <a:pt x="179070" y="1709041"/>
                </a:lnTo>
                <a:lnTo>
                  <a:pt x="165735" y="1688398"/>
                </a:lnTo>
                <a:lnTo>
                  <a:pt x="153035" y="1668391"/>
                </a:lnTo>
                <a:lnTo>
                  <a:pt x="140970" y="1648701"/>
                </a:lnTo>
                <a:lnTo>
                  <a:pt x="129223" y="1628693"/>
                </a:lnTo>
                <a:lnTo>
                  <a:pt x="118110" y="1609003"/>
                </a:lnTo>
                <a:lnTo>
                  <a:pt x="107633" y="1589948"/>
                </a:lnTo>
                <a:lnTo>
                  <a:pt x="97473" y="1570258"/>
                </a:lnTo>
                <a:lnTo>
                  <a:pt x="88265" y="1551520"/>
                </a:lnTo>
                <a:lnTo>
                  <a:pt x="79058" y="1532465"/>
                </a:lnTo>
                <a:lnTo>
                  <a:pt x="70485" y="1513728"/>
                </a:lnTo>
                <a:lnTo>
                  <a:pt x="62548" y="1495308"/>
                </a:lnTo>
                <a:lnTo>
                  <a:pt x="55245" y="1476888"/>
                </a:lnTo>
                <a:lnTo>
                  <a:pt x="48578" y="1458469"/>
                </a:lnTo>
                <a:lnTo>
                  <a:pt x="41910" y="1440366"/>
                </a:lnTo>
                <a:lnTo>
                  <a:pt x="36195" y="1422582"/>
                </a:lnTo>
                <a:lnTo>
                  <a:pt x="30798" y="1404797"/>
                </a:lnTo>
                <a:lnTo>
                  <a:pt x="25400" y="1387330"/>
                </a:lnTo>
                <a:lnTo>
                  <a:pt x="20955" y="1369863"/>
                </a:lnTo>
                <a:lnTo>
                  <a:pt x="16828" y="1352714"/>
                </a:lnTo>
                <a:lnTo>
                  <a:pt x="13335" y="1335564"/>
                </a:lnTo>
                <a:lnTo>
                  <a:pt x="10160" y="1318732"/>
                </a:lnTo>
                <a:lnTo>
                  <a:pt x="7620" y="1301900"/>
                </a:lnTo>
                <a:lnTo>
                  <a:pt x="5398" y="1285386"/>
                </a:lnTo>
                <a:lnTo>
                  <a:pt x="3493" y="1269189"/>
                </a:lnTo>
                <a:lnTo>
                  <a:pt x="1905" y="1253310"/>
                </a:lnTo>
                <a:lnTo>
                  <a:pt x="953" y="1236796"/>
                </a:lnTo>
                <a:lnTo>
                  <a:pt x="318" y="1221234"/>
                </a:lnTo>
                <a:lnTo>
                  <a:pt x="0" y="1205673"/>
                </a:lnTo>
                <a:lnTo>
                  <a:pt x="318" y="1192969"/>
                </a:lnTo>
                <a:lnTo>
                  <a:pt x="635" y="1180584"/>
                </a:lnTo>
                <a:lnTo>
                  <a:pt x="1270" y="1168516"/>
                </a:lnTo>
                <a:lnTo>
                  <a:pt x="2223" y="1156448"/>
                </a:lnTo>
                <a:lnTo>
                  <a:pt x="3175" y="1144697"/>
                </a:lnTo>
                <a:lnTo>
                  <a:pt x="4445" y="1132629"/>
                </a:lnTo>
                <a:lnTo>
                  <a:pt x="6033" y="1121196"/>
                </a:lnTo>
                <a:lnTo>
                  <a:pt x="7938" y="1109763"/>
                </a:lnTo>
                <a:lnTo>
                  <a:pt x="9843" y="1098647"/>
                </a:lnTo>
                <a:lnTo>
                  <a:pt x="12065" y="1087532"/>
                </a:lnTo>
                <a:lnTo>
                  <a:pt x="14605" y="1076417"/>
                </a:lnTo>
                <a:lnTo>
                  <a:pt x="17145" y="1065619"/>
                </a:lnTo>
                <a:lnTo>
                  <a:pt x="20003" y="1055139"/>
                </a:lnTo>
                <a:lnTo>
                  <a:pt x="23178" y="1044658"/>
                </a:lnTo>
                <a:lnTo>
                  <a:pt x="26353" y="1034178"/>
                </a:lnTo>
                <a:lnTo>
                  <a:pt x="29845" y="1024016"/>
                </a:lnTo>
                <a:lnTo>
                  <a:pt x="33655" y="1013853"/>
                </a:lnTo>
                <a:lnTo>
                  <a:pt x="37148" y="1004325"/>
                </a:lnTo>
                <a:lnTo>
                  <a:pt x="40958" y="994480"/>
                </a:lnTo>
                <a:lnTo>
                  <a:pt x="45085" y="985270"/>
                </a:lnTo>
                <a:lnTo>
                  <a:pt x="49213" y="975743"/>
                </a:lnTo>
                <a:lnTo>
                  <a:pt x="53658" y="966533"/>
                </a:lnTo>
                <a:lnTo>
                  <a:pt x="58103" y="957641"/>
                </a:lnTo>
                <a:lnTo>
                  <a:pt x="62548" y="948749"/>
                </a:lnTo>
                <a:lnTo>
                  <a:pt x="72073" y="931917"/>
                </a:lnTo>
                <a:lnTo>
                  <a:pt x="81915" y="915402"/>
                </a:lnTo>
                <a:lnTo>
                  <a:pt x="92393" y="899841"/>
                </a:lnTo>
                <a:lnTo>
                  <a:pt x="103188" y="884914"/>
                </a:lnTo>
                <a:lnTo>
                  <a:pt x="113983" y="870941"/>
                </a:lnTo>
                <a:lnTo>
                  <a:pt x="125413" y="857285"/>
                </a:lnTo>
                <a:lnTo>
                  <a:pt x="136525" y="844264"/>
                </a:lnTo>
                <a:lnTo>
                  <a:pt x="148273" y="832513"/>
                </a:lnTo>
                <a:lnTo>
                  <a:pt x="160020" y="821080"/>
                </a:lnTo>
                <a:lnTo>
                  <a:pt x="171450" y="810282"/>
                </a:lnTo>
                <a:lnTo>
                  <a:pt x="183198" y="799802"/>
                </a:lnTo>
                <a:lnTo>
                  <a:pt x="194945" y="790275"/>
                </a:lnTo>
                <a:lnTo>
                  <a:pt x="207010" y="781700"/>
                </a:lnTo>
                <a:lnTo>
                  <a:pt x="218758" y="773443"/>
                </a:lnTo>
                <a:lnTo>
                  <a:pt x="230505" y="765821"/>
                </a:lnTo>
                <a:lnTo>
                  <a:pt x="242570" y="758834"/>
                </a:lnTo>
                <a:lnTo>
                  <a:pt x="254635" y="752165"/>
                </a:lnTo>
                <a:lnTo>
                  <a:pt x="266383" y="746131"/>
                </a:lnTo>
                <a:lnTo>
                  <a:pt x="278130" y="741049"/>
                </a:lnTo>
                <a:lnTo>
                  <a:pt x="289878" y="736286"/>
                </a:lnTo>
                <a:lnTo>
                  <a:pt x="304165" y="731522"/>
                </a:lnTo>
                <a:lnTo>
                  <a:pt x="311785" y="729616"/>
                </a:lnTo>
                <a:lnTo>
                  <a:pt x="319088" y="727711"/>
                </a:lnTo>
                <a:lnTo>
                  <a:pt x="327343" y="726123"/>
                </a:lnTo>
                <a:lnTo>
                  <a:pt x="335598" y="725170"/>
                </a:lnTo>
                <a:lnTo>
                  <a:pt x="344805" y="724218"/>
                </a:lnTo>
                <a:lnTo>
                  <a:pt x="354330" y="723900"/>
                </a:lnTo>
                <a:lnTo>
                  <a:pt x="355600" y="723900"/>
                </a:lnTo>
                <a:lnTo>
                  <a:pt x="360045" y="723265"/>
                </a:lnTo>
                <a:lnTo>
                  <a:pt x="365125" y="722630"/>
                </a:lnTo>
                <a:lnTo>
                  <a:pt x="369888" y="722312"/>
                </a:lnTo>
                <a:close/>
                <a:moveTo>
                  <a:pt x="637392" y="0"/>
                </a:moveTo>
                <a:lnTo>
                  <a:pt x="645001" y="0"/>
                </a:lnTo>
                <a:lnTo>
                  <a:pt x="652926" y="0"/>
                </a:lnTo>
                <a:lnTo>
                  <a:pt x="660535" y="317"/>
                </a:lnTo>
                <a:lnTo>
                  <a:pt x="668460" y="952"/>
                </a:lnTo>
                <a:lnTo>
                  <a:pt x="676386" y="1586"/>
                </a:lnTo>
                <a:lnTo>
                  <a:pt x="683994" y="2537"/>
                </a:lnTo>
                <a:lnTo>
                  <a:pt x="692237" y="3489"/>
                </a:lnTo>
                <a:lnTo>
                  <a:pt x="700162" y="5075"/>
                </a:lnTo>
                <a:lnTo>
                  <a:pt x="708088" y="6344"/>
                </a:lnTo>
                <a:lnTo>
                  <a:pt x="716013" y="8247"/>
                </a:lnTo>
                <a:lnTo>
                  <a:pt x="723622" y="10150"/>
                </a:lnTo>
                <a:lnTo>
                  <a:pt x="731547" y="12370"/>
                </a:lnTo>
                <a:lnTo>
                  <a:pt x="739156" y="14590"/>
                </a:lnTo>
                <a:lnTo>
                  <a:pt x="747081" y="17128"/>
                </a:lnTo>
                <a:lnTo>
                  <a:pt x="754373" y="19665"/>
                </a:lnTo>
                <a:lnTo>
                  <a:pt x="761664" y="22520"/>
                </a:lnTo>
                <a:lnTo>
                  <a:pt x="768955" y="25374"/>
                </a:lnTo>
                <a:lnTo>
                  <a:pt x="775930" y="28546"/>
                </a:lnTo>
                <a:lnTo>
                  <a:pt x="783221" y="32035"/>
                </a:lnTo>
                <a:lnTo>
                  <a:pt x="789879" y="35524"/>
                </a:lnTo>
                <a:lnTo>
                  <a:pt x="796853" y="39330"/>
                </a:lnTo>
                <a:lnTo>
                  <a:pt x="803828" y="43136"/>
                </a:lnTo>
                <a:lnTo>
                  <a:pt x="810485" y="47260"/>
                </a:lnTo>
                <a:lnTo>
                  <a:pt x="816825" y="51383"/>
                </a:lnTo>
                <a:lnTo>
                  <a:pt x="829506" y="59947"/>
                </a:lnTo>
                <a:lnTo>
                  <a:pt x="841553" y="69145"/>
                </a:lnTo>
                <a:lnTo>
                  <a:pt x="852965" y="78978"/>
                </a:lnTo>
                <a:lnTo>
                  <a:pt x="864378" y="89445"/>
                </a:lnTo>
                <a:lnTo>
                  <a:pt x="874840" y="100546"/>
                </a:lnTo>
                <a:lnTo>
                  <a:pt x="884667" y="111647"/>
                </a:lnTo>
                <a:lnTo>
                  <a:pt x="894178" y="123383"/>
                </a:lnTo>
                <a:lnTo>
                  <a:pt x="903055" y="135436"/>
                </a:lnTo>
                <a:lnTo>
                  <a:pt x="911297" y="148440"/>
                </a:lnTo>
                <a:lnTo>
                  <a:pt x="919223" y="161444"/>
                </a:lnTo>
                <a:lnTo>
                  <a:pt x="926197" y="174766"/>
                </a:lnTo>
                <a:lnTo>
                  <a:pt x="932537" y="188087"/>
                </a:lnTo>
                <a:lnTo>
                  <a:pt x="938244" y="202361"/>
                </a:lnTo>
                <a:lnTo>
                  <a:pt x="943316" y="216634"/>
                </a:lnTo>
                <a:lnTo>
                  <a:pt x="947754" y="231224"/>
                </a:lnTo>
                <a:lnTo>
                  <a:pt x="951242" y="245814"/>
                </a:lnTo>
                <a:lnTo>
                  <a:pt x="954095" y="261039"/>
                </a:lnTo>
                <a:lnTo>
                  <a:pt x="956314" y="276263"/>
                </a:lnTo>
                <a:lnTo>
                  <a:pt x="957899" y="291488"/>
                </a:lnTo>
                <a:lnTo>
                  <a:pt x="958533" y="299100"/>
                </a:lnTo>
                <a:lnTo>
                  <a:pt x="958533" y="306713"/>
                </a:lnTo>
                <a:lnTo>
                  <a:pt x="958850" y="314959"/>
                </a:lnTo>
                <a:lnTo>
                  <a:pt x="958533" y="322572"/>
                </a:lnTo>
                <a:lnTo>
                  <a:pt x="958216" y="330501"/>
                </a:lnTo>
                <a:lnTo>
                  <a:pt x="957899" y="338113"/>
                </a:lnTo>
                <a:lnTo>
                  <a:pt x="957265" y="346043"/>
                </a:lnTo>
                <a:lnTo>
                  <a:pt x="956314" y="353972"/>
                </a:lnTo>
                <a:lnTo>
                  <a:pt x="955046" y="361902"/>
                </a:lnTo>
                <a:lnTo>
                  <a:pt x="953778" y="369831"/>
                </a:lnTo>
                <a:lnTo>
                  <a:pt x="952193" y="377761"/>
                </a:lnTo>
                <a:lnTo>
                  <a:pt x="950608" y="385690"/>
                </a:lnTo>
                <a:lnTo>
                  <a:pt x="948705" y="393620"/>
                </a:lnTo>
                <a:lnTo>
                  <a:pt x="946486" y="401232"/>
                </a:lnTo>
                <a:lnTo>
                  <a:pt x="944267" y="408845"/>
                </a:lnTo>
                <a:lnTo>
                  <a:pt x="941731" y="416457"/>
                </a:lnTo>
                <a:lnTo>
                  <a:pt x="939195" y="424386"/>
                </a:lnTo>
                <a:lnTo>
                  <a:pt x="936342" y="431682"/>
                </a:lnTo>
                <a:lnTo>
                  <a:pt x="933171" y="438977"/>
                </a:lnTo>
                <a:lnTo>
                  <a:pt x="930001" y="445955"/>
                </a:lnTo>
                <a:lnTo>
                  <a:pt x="926831" y="452933"/>
                </a:lnTo>
                <a:lnTo>
                  <a:pt x="923344" y="459910"/>
                </a:lnTo>
                <a:lnTo>
                  <a:pt x="919540" y="466571"/>
                </a:lnTo>
                <a:lnTo>
                  <a:pt x="915735" y="473549"/>
                </a:lnTo>
                <a:lnTo>
                  <a:pt x="907493" y="486871"/>
                </a:lnTo>
                <a:lnTo>
                  <a:pt x="898616" y="499241"/>
                </a:lnTo>
                <a:lnTo>
                  <a:pt x="889423" y="511294"/>
                </a:lnTo>
                <a:lnTo>
                  <a:pt x="879595" y="523029"/>
                </a:lnTo>
                <a:lnTo>
                  <a:pt x="869450" y="534131"/>
                </a:lnTo>
                <a:lnTo>
                  <a:pt x="858672" y="544915"/>
                </a:lnTo>
                <a:lnTo>
                  <a:pt x="846942" y="554747"/>
                </a:lnTo>
                <a:lnTo>
                  <a:pt x="835529" y="564263"/>
                </a:lnTo>
                <a:lnTo>
                  <a:pt x="823166" y="572826"/>
                </a:lnTo>
                <a:lnTo>
                  <a:pt x="810802" y="581073"/>
                </a:lnTo>
                <a:lnTo>
                  <a:pt x="797487" y="589003"/>
                </a:lnTo>
                <a:lnTo>
                  <a:pt x="784172" y="595980"/>
                </a:lnTo>
                <a:lnTo>
                  <a:pt x="770541" y="602324"/>
                </a:lnTo>
                <a:lnTo>
                  <a:pt x="756592" y="608033"/>
                </a:lnTo>
                <a:lnTo>
                  <a:pt x="742326" y="613108"/>
                </a:lnTo>
                <a:lnTo>
                  <a:pt x="727743" y="617549"/>
                </a:lnTo>
                <a:lnTo>
                  <a:pt x="713160" y="621355"/>
                </a:lnTo>
                <a:lnTo>
                  <a:pt x="698260" y="624210"/>
                </a:lnTo>
                <a:lnTo>
                  <a:pt x="682726" y="626430"/>
                </a:lnTo>
                <a:lnTo>
                  <a:pt x="667509" y="628016"/>
                </a:lnTo>
                <a:lnTo>
                  <a:pt x="659901" y="628333"/>
                </a:lnTo>
                <a:lnTo>
                  <a:pt x="651975" y="628650"/>
                </a:lnTo>
                <a:lnTo>
                  <a:pt x="644367" y="628650"/>
                </a:lnTo>
                <a:lnTo>
                  <a:pt x="636758" y="628650"/>
                </a:lnTo>
                <a:lnTo>
                  <a:pt x="628516" y="628333"/>
                </a:lnTo>
                <a:lnTo>
                  <a:pt x="620590" y="627698"/>
                </a:lnTo>
                <a:lnTo>
                  <a:pt x="612982" y="627064"/>
                </a:lnTo>
                <a:lnTo>
                  <a:pt x="605056" y="626113"/>
                </a:lnTo>
                <a:lnTo>
                  <a:pt x="597131" y="625161"/>
                </a:lnTo>
                <a:lnTo>
                  <a:pt x="589205" y="623892"/>
                </a:lnTo>
                <a:lnTo>
                  <a:pt x="580963" y="622306"/>
                </a:lnTo>
                <a:lnTo>
                  <a:pt x="573354" y="620403"/>
                </a:lnTo>
                <a:lnTo>
                  <a:pt x="565429" y="618500"/>
                </a:lnTo>
                <a:lnTo>
                  <a:pt x="557820" y="616597"/>
                </a:lnTo>
                <a:lnTo>
                  <a:pt x="549895" y="614060"/>
                </a:lnTo>
                <a:lnTo>
                  <a:pt x="542603" y="611840"/>
                </a:lnTo>
                <a:lnTo>
                  <a:pt x="534995" y="608985"/>
                </a:lnTo>
                <a:lnTo>
                  <a:pt x="527703" y="606130"/>
                </a:lnTo>
                <a:lnTo>
                  <a:pt x="520095" y="603276"/>
                </a:lnTo>
                <a:lnTo>
                  <a:pt x="513121" y="600104"/>
                </a:lnTo>
                <a:lnTo>
                  <a:pt x="506146" y="596615"/>
                </a:lnTo>
                <a:lnTo>
                  <a:pt x="499172" y="593126"/>
                </a:lnTo>
                <a:lnTo>
                  <a:pt x="492197" y="589637"/>
                </a:lnTo>
                <a:lnTo>
                  <a:pt x="485540" y="585514"/>
                </a:lnTo>
                <a:lnTo>
                  <a:pt x="478882" y="581390"/>
                </a:lnTo>
                <a:lnTo>
                  <a:pt x="472542" y="577267"/>
                </a:lnTo>
                <a:lnTo>
                  <a:pt x="459861" y="568703"/>
                </a:lnTo>
                <a:lnTo>
                  <a:pt x="447498" y="559505"/>
                </a:lnTo>
                <a:lnTo>
                  <a:pt x="436085" y="549672"/>
                </a:lnTo>
                <a:lnTo>
                  <a:pt x="424989" y="539523"/>
                </a:lnTo>
                <a:lnTo>
                  <a:pt x="414210" y="528421"/>
                </a:lnTo>
                <a:lnTo>
                  <a:pt x="404383" y="517003"/>
                </a:lnTo>
                <a:lnTo>
                  <a:pt x="394872" y="505267"/>
                </a:lnTo>
                <a:lnTo>
                  <a:pt x="385996" y="493214"/>
                </a:lnTo>
                <a:lnTo>
                  <a:pt x="377753" y="480527"/>
                </a:lnTo>
                <a:lnTo>
                  <a:pt x="370145" y="467523"/>
                </a:lnTo>
                <a:lnTo>
                  <a:pt x="363170" y="454201"/>
                </a:lnTo>
                <a:lnTo>
                  <a:pt x="356513" y="440563"/>
                </a:lnTo>
                <a:lnTo>
                  <a:pt x="350807" y="426607"/>
                </a:lnTo>
                <a:lnTo>
                  <a:pt x="345734" y="412016"/>
                </a:lnTo>
                <a:lnTo>
                  <a:pt x="341613" y="397743"/>
                </a:lnTo>
                <a:lnTo>
                  <a:pt x="337809" y="382836"/>
                </a:lnTo>
                <a:lnTo>
                  <a:pt x="334956" y="367928"/>
                </a:lnTo>
                <a:lnTo>
                  <a:pt x="332736" y="352704"/>
                </a:lnTo>
                <a:lnTo>
                  <a:pt x="331151" y="337479"/>
                </a:lnTo>
                <a:lnTo>
                  <a:pt x="330517" y="329550"/>
                </a:lnTo>
                <a:lnTo>
                  <a:pt x="330517" y="321937"/>
                </a:lnTo>
                <a:lnTo>
                  <a:pt x="330200" y="314325"/>
                </a:lnTo>
                <a:lnTo>
                  <a:pt x="330517" y="306078"/>
                </a:lnTo>
                <a:lnTo>
                  <a:pt x="330834" y="298466"/>
                </a:lnTo>
                <a:lnTo>
                  <a:pt x="331151" y="290537"/>
                </a:lnTo>
                <a:lnTo>
                  <a:pt x="331785" y="282607"/>
                </a:lnTo>
                <a:lnTo>
                  <a:pt x="332736" y="274678"/>
                </a:lnTo>
                <a:lnTo>
                  <a:pt x="334004" y="267065"/>
                </a:lnTo>
                <a:lnTo>
                  <a:pt x="335273" y="259136"/>
                </a:lnTo>
                <a:lnTo>
                  <a:pt x="336858" y="250889"/>
                </a:lnTo>
                <a:lnTo>
                  <a:pt x="338443" y="242960"/>
                </a:lnTo>
                <a:lnTo>
                  <a:pt x="340345" y="235030"/>
                </a:lnTo>
                <a:lnTo>
                  <a:pt x="342564" y="227418"/>
                </a:lnTo>
                <a:lnTo>
                  <a:pt x="344783" y="219806"/>
                </a:lnTo>
                <a:lnTo>
                  <a:pt x="347319" y="212193"/>
                </a:lnTo>
                <a:lnTo>
                  <a:pt x="349855" y="204898"/>
                </a:lnTo>
                <a:lnTo>
                  <a:pt x="352709" y="197286"/>
                </a:lnTo>
                <a:lnTo>
                  <a:pt x="355879" y="189991"/>
                </a:lnTo>
                <a:lnTo>
                  <a:pt x="359049" y="182695"/>
                </a:lnTo>
                <a:lnTo>
                  <a:pt x="362536" y="175718"/>
                </a:lnTo>
                <a:lnTo>
                  <a:pt x="366023" y="168740"/>
                </a:lnTo>
                <a:lnTo>
                  <a:pt x="369828" y="162079"/>
                </a:lnTo>
                <a:lnTo>
                  <a:pt x="373632" y="155418"/>
                </a:lnTo>
                <a:lnTo>
                  <a:pt x="381557" y="142096"/>
                </a:lnTo>
                <a:lnTo>
                  <a:pt x="390434" y="129409"/>
                </a:lnTo>
                <a:lnTo>
                  <a:pt x="399628" y="117356"/>
                </a:lnTo>
                <a:lnTo>
                  <a:pt x="409455" y="105938"/>
                </a:lnTo>
                <a:lnTo>
                  <a:pt x="419917" y="94837"/>
                </a:lnTo>
                <a:lnTo>
                  <a:pt x="430695" y="84053"/>
                </a:lnTo>
                <a:lnTo>
                  <a:pt x="442108" y="73903"/>
                </a:lnTo>
                <a:lnTo>
                  <a:pt x="453838" y="64705"/>
                </a:lnTo>
                <a:lnTo>
                  <a:pt x="465885" y="55824"/>
                </a:lnTo>
                <a:lnTo>
                  <a:pt x="478565" y="47577"/>
                </a:lnTo>
                <a:lnTo>
                  <a:pt x="491563" y="39965"/>
                </a:lnTo>
                <a:lnTo>
                  <a:pt x="504878" y="32670"/>
                </a:lnTo>
                <a:lnTo>
                  <a:pt x="518510" y="26326"/>
                </a:lnTo>
                <a:lnTo>
                  <a:pt x="532776" y="20617"/>
                </a:lnTo>
                <a:lnTo>
                  <a:pt x="547042" y="15542"/>
                </a:lnTo>
                <a:lnTo>
                  <a:pt x="561308" y="11101"/>
                </a:lnTo>
                <a:lnTo>
                  <a:pt x="575890" y="7612"/>
                </a:lnTo>
                <a:lnTo>
                  <a:pt x="591107" y="4441"/>
                </a:lnTo>
                <a:lnTo>
                  <a:pt x="606324" y="2220"/>
                </a:lnTo>
                <a:lnTo>
                  <a:pt x="621541" y="952"/>
                </a:lnTo>
                <a:lnTo>
                  <a:pt x="629150" y="317"/>
                </a:lnTo>
                <a:lnTo>
                  <a:pt x="637392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2" name="任意多边形 161"/>
          <p:cNvSpPr/>
          <p:nvPr/>
        </p:nvSpPr>
        <p:spPr>
          <a:xfrm>
            <a:off x="3804787" y="6011280"/>
            <a:ext cx="1026236" cy="1850279"/>
          </a:xfrm>
          <a:custGeom>
            <a:avLst/>
            <a:gdLst>
              <a:gd name="connsiteX0" fmla="*/ 2404995 w 4832442"/>
              <a:gd name="connsiteY0" fmla="*/ 84290 h 8712780"/>
              <a:gd name="connsiteX1" fmla="*/ 2845969 w 4832442"/>
              <a:gd name="connsiteY1" fmla="*/ 183591 h 8712780"/>
              <a:gd name="connsiteX2" fmla="*/ 3243133 w 4832442"/>
              <a:gd name="connsiteY2" fmla="*/ 812910 h 8712780"/>
              <a:gd name="connsiteX3" fmla="*/ 2951929 w 4832442"/>
              <a:gd name="connsiteY3" fmla="*/ 1519787 h 8712780"/>
              <a:gd name="connsiteX4" fmla="*/ 2811884 w 4832442"/>
              <a:gd name="connsiteY4" fmla="*/ 1624673 h 8712780"/>
              <a:gd name="connsiteX5" fmla="*/ 2443619 w 4832442"/>
              <a:gd name="connsiteY5" fmla="*/ 1707401 h 8712780"/>
              <a:gd name="connsiteX6" fmla="*/ 1969393 w 4832442"/>
              <a:gd name="connsiteY6" fmla="*/ 1601037 h 8712780"/>
              <a:gd name="connsiteX7" fmla="*/ 1617429 w 4832442"/>
              <a:gd name="connsiteY7" fmla="*/ 1097286 h 8712780"/>
              <a:gd name="connsiteX8" fmla="*/ 1884922 w 4832442"/>
              <a:gd name="connsiteY8" fmla="*/ 271489 h 8712780"/>
              <a:gd name="connsiteX9" fmla="*/ 2253928 w 4832442"/>
              <a:gd name="connsiteY9" fmla="*/ 102341 h 8712780"/>
              <a:gd name="connsiteX10" fmla="*/ 2404995 w 4832442"/>
              <a:gd name="connsiteY10" fmla="*/ 84290 h 8712780"/>
              <a:gd name="connsiteX11" fmla="*/ 4117693 w 4832442"/>
              <a:gd name="connsiteY11" fmla="*/ 947 h 8712780"/>
              <a:gd name="connsiteX12" fmla="*/ 4324507 w 4832442"/>
              <a:gd name="connsiteY12" fmla="*/ 102678 h 8712780"/>
              <a:gd name="connsiteX13" fmla="*/ 4505913 w 4832442"/>
              <a:gd name="connsiteY13" fmla="*/ 631553 h 8712780"/>
              <a:gd name="connsiteX14" fmla="*/ 4688799 w 4832442"/>
              <a:gd name="connsiteY14" fmla="*/ 1172264 h 8712780"/>
              <a:gd name="connsiteX15" fmla="*/ 4832442 w 4832442"/>
              <a:gd name="connsiteY15" fmla="*/ 1698921 h 8712780"/>
              <a:gd name="connsiteX16" fmla="*/ 4755438 w 4832442"/>
              <a:gd name="connsiteY16" fmla="*/ 1886061 h 8712780"/>
              <a:gd name="connsiteX17" fmla="*/ 4390405 w 4832442"/>
              <a:gd name="connsiteY17" fmla="*/ 2054710 h 8712780"/>
              <a:gd name="connsiteX18" fmla="*/ 4117927 w 4832442"/>
              <a:gd name="connsiteY18" fmla="*/ 2138295 h 8712780"/>
              <a:gd name="connsiteX19" fmla="*/ 3396008 w 4832442"/>
              <a:gd name="connsiteY19" fmla="*/ 2417156 h 8712780"/>
              <a:gd name="connsiteX20" fmla="*/ 3396008 w 4832442"/>
              <a:gd name="connsiteY20" fmla="*/ 5330043 h 8712780"/>
              <a:gd name="connsiteX21" fmla="*/ 3392385 w 4832442"/>
              <a:gd name="connsiteY21" fmla="*/ 5333676 h 8712780"/>
              <a:gd name="connsiteX22" fmla="*/ 3381013 w 4832442"/>
              <a:gd name="connsiteY22" fmla="*/ 5345081 h 8712780"/>
              <a:gd name="connsiteX23" fmla="*/ 3381013 w 4832442"/>
              <a:gd name="connsiteY23" fmla="*/ 5383935 h 8712780"/>
              <a:gd name="connsiteX24" fmla="*/ 3395300 w 4832442"/>
              <a:gd name="connsiteY24" fmla="*/ 5374743 h 8712780"/>
              <a:gd name="connsiteX25" fmla="*/ 3394567 w 4832442"/>
              <a:gd name="connsiteY25" fmla="*/ 5839701 h 8712780"/>
              <a:gd name="connsiteX26" fmla="*/ 3381013 w 4832442"/>
              <a:gd name="connsiteY26" fmla="*/ 5826757 h 8712780"/>
              <a:gd name="connsiteX27" fmla="*/ 3381013 w 4832442"/>
              <a:gd name="connsiteY27" fmla="*/ 5854173 h 8712780"/>
              <a:gd name="connsiteX28" fmla="*/ 3391899 w 4832442"/>
              <a:gd name="connsiteY28" fmla="*/ 5863056 h 8712780"/>
              <a:gd name="connsiteX29" fmla="*/ 3394856 w 4832442"/>
              <a:gd name="connsiteY29" fmla="*/ 8191974 h 8712780"/>
              <a:gd name="connsiteX30" fmla="*/ 3349033 w 4832442"/>
              <a:gd name="connsiteY30" fmla="*/ 8489283 h 8712780"/>
              <a:gd name="connsiteX31" fmla="*/ 2997229 w 4832442"/>
              <a:gd name="connsiteY31" fmla="*/ 8708197 h 8712780"/>
              <a:gd name="connsiteX32" fmla="*/ 2491696 w 4832442"/>
              <a:gd name="connsiteY32" fmla="*/ 8215640 h 8712780"/>
              <a:gd name="connsiteX33" fmla="*/ 2491696 w 4832442"/>
              <a:gd name="connsiteY33" fmla="*/ 5048785 h 8712780"/>
              <a:gd name="connsiteX34" fmla="*/ 2491696 w 4832442"/>
              <a:gd name="connsiteY34" fmla="*/ 5000898 h 8712780"/>
              <a:gd name="connsiteX35" fmla="*/ 2495642 w 4832442"/>
              <a:gd name="connsiteY35" fmla="*/ 4998170 h 8712780"/>
              <a:gd name="connsiteX36" fmla="*/ 2495642 w 4832442"/>
              <a:gd name="connsiteY36" fmla="*/ 4972322 h 8712780"/>
              <a:gd name="connsiteX37" fmla="*/ 2492683 w 4832442"/>
              <a:gd name="connsiteY37" fmla="*/ 4972774 h 8712780"/>
              <a:gd name="connsiteX38" fmla="*/ 2481877 w 4832442"/>
              <a:gd name="connsiteY38" fmla="*/ 4952333 h 8712780"/>
              <a:gd name="connsiteX39" fmla="*/ 2462498 w 4832442"/>
              <a:gd name="connsiteY39" fmla="*/ 4956640 h 8712780"/>
              <a:gd name="connsiteX40" fmla="*/ 2467508 w 4832442"/>
              <a:gd name="connsiteY40" fmla="*/ 4963158 h 8712780"/>
              <a:gd name="connsiteX41" fmla="*/ 2345337 w 4832442"/>
              <a:gd name="connsiteY41" fmla="*/ 4989047 h 8712780"/>
              <a:gd name="connsiteX42" fmla="*/ 2346078 w 4832442"/>
              <a:gd name="connsiteY42" fmla="*/ 8218519 h 8712780"/>
              <a:gd name="connsiteX43" fmla="*/ 1841845 w 4832442"/>
              <a:gd name="connsiteY43" fmla="*/ 8710411 h 8712780"/>
              <a:gd name="connsiteX44" fmla="*/ 1434608 w 4832442"/>
              <a:gd name="connsiteY44" fmla="*/ 8273256 h 8712780"/>
              <a:gd name="connsiteX45" fmla="*/ 1439051 w 4832442"/>
              <a:gd name="connsiteY45" fmla="*/ 7305746 h 8712780"/>
              <a:gd name="connsiteX46" fmla="*/ 1487179 w 4832442"/>
              <a:gd name="connsiteY46" fmla="*/ 7263584 h 8712780"/>
              <a:gd name="connsiteX47" fmla="*/ 1430906 w 4832442"/>
              <a:gd name="connsiteY47" fmla="*/ 7277638 h 8712780"/>
              <a:gd name="connsiteX48" fmla="*/ 1434654 w 4832442"/>
              <a:gd name="connsiteY48" fmla="*/ 4782547 h 8712780"/>
              <a:gd name="connsiteX49" fmla="*/ 1438277 w 4832442"/>
              <a:gd name="connsiteY49" fmla="*/ 4196369 h 8712780"/>
              <a:gd name="connsiteX50" fmla="*/ 1436099 w 4832442"/>
              <a:gd name="connsiteY50" fmla="*/ 4194532 h 8712780"/>
              <a:gd name="connsiteX51" fmla="*/ 1439544 w 4832442"/>
              <a:gd name="connsiteY51" fmla="*/ 3991295 h 8712780"/>
              <a:gd name="connsiteX52" fmla="*/ 1439791 w 4832442"/>
              <a:gd name="connsiteY52" fmla="*/ 3951267 h 8712780"/>
              <a:gd name="connsiteX53" fmla="*/ 1440227 w 4832442"/>
              <a:gd name="connsiteY53" fmla="*/ 3950996 h 8712780"/>
              <a:gd name="connsiteX54" fmla="*/ 1441386 w 4832442"/>
              <a:gd name="connsiteY54" fmla="*/ 3882584 h 8712780"/>
              <a:gd name="connsiteX55" fmla="*/ 1436829 w 4832442"/>
              <a:gd name="connsiteY55" fmla="*/ 3877298 h 8712780"/>
              <a:gd name="connsiteX56" fmla="*/ 1436089 w 4832442"/>
              <a:gd name="connsiteY56" fmla="*/ 2419376 h 8712780"/>
              <a:gd name="connsiteX57" fmla="*/ 905941 w 4832442"/>
              <a:gd name="connsiteY57" fmla="*/ 2209305 h 8712780"/>
              <a:gd name="connsiteX58" fmla="*/ 699361 w 4832442"/>
              <a:gd name="connsiteY58" fmla="*/ 2130898 h 8712780"/>
              <a:gd name="connsiteX59" fmla="*/ 437248 w 4832442"/>
              <a:gd name="connsiteY59" fmla="*/ 2053231 h 8712780"/>
              <a:gd name="connsiteX60" fmla="*/ 115161 w 4832442"/>
              <a:gd name="connsiteY60" fmla="*/ 1911211 h 8712780"/>
              <a:gd name="connsiteX61" fmla="*/ 16684 w 4832442"/>
              <a:gd name="connsiteY61" fmla="*/ 1592406 h 8712780"/>
              <a:gd name="connsiteX62" fmla="*/ 181060 w 4832442"/>
              <a:gd name="connsiteY62" fmla="*/ 1092378 h 8712780"/>
              <a:gd name="connsiteX63" fmla="*/ 326924 w 4832442"/>
              <a:gd name="connsiteY63" fmla="*/ 647826 h 8712780"/>
              <a:gd name="connsiteX64" fmla="*/ 459461 w 4832442"/>
              <a:gd name="connsiteY64" fmla="*/ 180344 h 8712780"/>
              <a:gd name="connsiteX65" fmla="*/ 913345 w 4832442"/>
              <a:gd name="connsiteY65" fmla="*/ 49419 h 8712780"/>
              <a:gd name="connsiteX66" fmla="*/ 1013303 w 4832442"/>
              <a:gd name="connsiteY66" fmla="*/ 366005 h 8712780"/>
              <a:gd name="connsiteX67" fmla="*/ 868179 w 4832442"/>
              <a:gd name="connsiteY67" fmla="*/ 888224 h 8712780"/>
              <a:gd name="connsiteX68" fmla="*/ 670484 w 4832442"/>
              <a:gd name="connsiteY68" fmla="*/ 1516958 h 8712780"/>
              <a:gd name="connsiteX69" fmla="*/ 958511 w 4832442"/>
              <a:gd name="connsiteY69" fmla="*/ 1619774 h 8712780"/>
              <a:gd name="connsiteX70" fmla="*/ 1757436 w 4832442"/>
              <a:gd name="connsiteY70" fmla="*/ 1912691 h 8712780"/>
              <a:gd name="connsiteX71" fmla="*/ 1871462 w 4832442"/>
              <a:gd name="connsiteY71" fmla="*/ 1924525 h 8712780"/>
              <a:gd name="connsiteX72" fmla="*/ 2968039 w 4832442"/>
              <a:gd name="connsiteY72" fmla="*/ 1924525 h 8712780"/>
              <a:gd name="connsiteX73" fmla="*/ 3308637 w 4832442"/>
              <a:gd name="connsiteY73" fmla="*/ 1827626 h 8712780"/>
              <a:gd name="connsiteX74" fmla="*/ 4168276 w 4832442"/>
              <a:gd name="connsiteY74" fmla="*/ 1516958 h 8712780"/>
              <a:gd name="connsiteX75" fmla="*/ 3935781 w 4832442"/>
              <a:gd name="connsiteY75" fmla="*/ 778011 h 8712780"/>
              <a:gd name="connsiteX76" fmla="*/ 3821015 w 4832442"/>
              <a:gd name="connsiteY76" fmla="*/ 207713 h 8712780"/>
              <a:gd name="connsiteX77" fmla="*/ 4117693 w 4832442"/>
              <a:gd name="connsiteY77" fmla="*/ 947 h 8712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832442" h="8712780">
                <a:moveTo>
                  <a:pt x="2404995" y="84290"/>
                </a:moveTo>
                <a:cubicBezTo>
                  <a:pt x="2555738" y="84152"/>
                  <a:pt x="2704813" y="132625"/>
                  <a:pt x="2845969" y="183591"/>
                </a:cubicBezTo>
                <a:cubicBezTo>
                  <a:pt x="3050479" y="332796"/>
                  <a:pt x="3216458" y="556603"/>
                  <a:pt x="3243133" y="812910"/>
                </a:cubicBezTo>
                <a:cubicBezTo>
                  <a:pt x="3274995" y="1078081"/>
                  <a:pt x="3148288" y="1344730"/>
                  <a:pt x="2951929" y="1519787"/>
                </a:cubicBezTo>
                <a:cubicBezTo>
                  <a:pt x="2905988" y="1555241"/>
                  <a:pt x="2870421" y="1608423"/>
                  <a:pt x="2811884" y="1624673"/>
                </a:cubicBezTo>
                <a:cubicBezTo>
                  <a:pt x="2691105" y="1659389"/>
                  <a:pt x="2570326" y="1705185"/>
                  <a:pt x="2443619" y="1707401"/>
                </a:cubicBezTo>
                <a:cubicBezTo>
                  <a:pt x="2279122" y="1710355"/>
                  <a:pt x="2121293" y="1657173"/>
                  <a:pt x="1969393" y="1601037"/>
                </a:cubicBezTo>
                <a:cubicBezTo>
                  <a:pt x="1809342" y="1470298"/>
                  <a:pt x="1679671" y="1296718"/>
                  <a:pt x="1617429" y="1097286"/>
                </a:cubicBezTo>
                <a:cubicBezTo>
                  <a:pt x="1532216" y="798138"/>
                  <a:pt x="1659664" y="475353"/>
                  <a:pt x="1884922" y="271489"/>
                </a:cubicBezTo>
                <a:cubicBezTo>
                  <a:pt x="1968652" y="152568"/>
                  <a:pt x="2127221" y="148136"/>
                  <a:pt x="2253928" y="102341"/>
                </a:cubicBezTo>
                <a:cubicBezTo>
                  <a:pt x="2304315" y="89784"/>
                  <a:pt x="2354748" y="84336"/>
                  <a:pt x="2404995" y="84290"/>
                </a:cubicBezTo>
                <a:close/>
                <a:moveTo>
                  <a:pt x="4117693" y="947"/>
                </a:moveTo>
                <a:cubicBezTo>
                  <a:pt x="4197824" y="5420"/>
                  <a:pt x="4275639" y="38602"/>
                  <a:pt x="4324507" y="102678"/>
                </a:cubicBezTo>
                <a:cubicBezTo>
                  <a:pt x="4406695" y="271325"/>
                  <a:pt x="4438533" y="457726"/>
                  <a:pt x="4505913" y="631553"/>
                </a:cubicBezTo>
                <a:cubicBezTo>
                  <a:pt x="4577734" y="807598"/>
                  <a:pt x="4614756" y="996218"/>
                  <a:pt x="4688799" y="1172264"/>
                </a:cubicBezTo>
                <a:cubicBezTo>
                  <a:pt x="4745812" y="1344611"/>
                  <a:pt x="4803565" y="1518438"/>
                  <a:pt x="4832442" y="1698921"/>
                </a:cubicBezTo>
                <a:cubicBezTo>
                  <a:pt x="4803565" y="1759575"/>
                  <a:pt x="4808748" y="1837982"/>
                  <a:pt x="4755438" y="1886061"/>
                </a:cubicBezTo>
                <a:cubicBezTo>
                  <a:pt x="4654739" y="1979262"/>
                  <a:pt x="4510355" y="1995536"/>
                  <a:pt x="4390405" y="2054710"/>
                </a:cubicBezTo>
                <a:cubicBezTo>
                  <a:pt x="4305256" y="2099091"/>
                  <a:pt x="4206779" y="2102790"/>
                  <a:pt x="4117927" y="2138295"/>
                </a:cubicBezTo>
                <a:cubicBezTo>
                  <a:pt x="3875806" y="2227797"/>
                  <a:pt x="3641090" y="2335791"/>
                  <a:pt x="3396008" y="2417156"/>
                </a:cubicBezTo>
                <a:cubicBezTo>
                  <a:pt x="3394527" y="3388365"/>
                  <a:pt x="3394527" y="4358834"/>
                  <a:pt x="3396008" y="5330043"/>
                </a:cubicBezTo>
                <a:lnTo>
                  <a:pt x="3392385" y="5333676"/>
                </a:lnTo>
                <a:lnTo>
                  <a:pt x="3381013" y="5345081"/>
                </a:lnTo>
                <a:lnTo>
                  <a:pt x="3381013" y="5383935"/>
                </a:lnTo>
                <a:lnTo>
                  <a:pt x="3395300" y="5374743"/>
                </a:lnTo>
                <a:cubicBezTo>
                  <a:pt x="3393100" y="5529976"/>
                  <a:pt x="3395300" y="5684469"/>
                  <a:pt x="3394567" y="5839701"/>
                </a:cubicBezTo>
                <a:lnTo>
                  <a:pt x="3381013" y="5826757"/>
                </a:lnTo>
                <a:lnTo>
                  <a:pt x="3381013" y="5854173"/>
                </a:lnTo>
                <a:lnTo>
                  <a:pt x="3391899" y="5863056"/>
                </a:lnTo>
                <a:cubicBezTo>
                  <a:pt x="3398551" y="6638869"/>
                  <a:pt x="3392639" y="7415421"/>
                  <a:pt x="3394856" y="8191974"/>
                </a:cubicBezTo>
                <a:cubicBezTo>
                  <a:pt x="3394117" y="8291816"/>
                  <a:pt x="3393378" y="8397576"/>
                  <a:pt x="3349033" y="8489283"/>
                </a:cubicBezTo>
                <a:cubicBezTo>
                  <a:pt x="3272168" y="8609094"/>
                  <a:pt x="3139872" y="8693405"/>
                  <a:pt x="2997229" y="8708197"/>
                </a:cubicBezTo>
                <a:cubicBezTo>
                  <a:pt x="2727463" y="8739998"/>
                  <a:pt x="2471001" y="8483366"/>
                  <a:pt x="2491696" y="8215640"/>
                </a:cubicBezTo>
                <a:cubicBezTo>
                  <a:pt x="2492435" y="7159529"/>
                  <a:pt x="2493174" y="6104157"/>
                  <a:pt x="2491696" y="5048785"/>
                </a:cubicBezTo>
                <a:cubicBezTo>
                  <a:pt x="2476914" y="5037692"/>
                  <a:pt x="2481348" y="5015134"/>
                  <a:pt x="2491696" y="5000898"/>
                </a:cubicBezTo>
                <a:lnTo>
                  <a:pt x="2495642" y="4998170"/>
                </a:lnTo>
                <a:lnTo>
                  <a:pt x="2495642" y="4972322"/>
                </a:lnTo>
                <a:lnTo>
                  <a:pt x="2492683" y="4972774"/>
                </a:lnTo>
                <a:lnTo>
                  <a:pt x="2481877" y="4952333"/>
                </a:lnTo>
                <a:lnTo>
                  <a:pt x="2462498" y="4956640"/>
                </a:lnTo>
                <a:lnTo>
                  <a:pt x="2467508" y="4963158"/>
                </a:lnTo>
                <a:cubicBezTo>
                  <a:pt x="2457883" y="5012717"/>
                  <a:pt x="2381618" y="4977952"/>
                  <a:pt x="2345337" y="4989047"/>
                </a:cubicBezTo>
                <a:cubicBezTo>
                  <a:pt x="2344597" y="6066031"/>
                  <a:pt x="2344597" y="7141535"/>
                  <a:pt x="2346078" y="8218519"/>
                </a:cubicBezTo>
                <a:cubicBezTo>
                  <a:pt x="2370512" y="8487765"/>
                  <a:pt x="2109880" y="8739998"/>
                  <a:pt x="1841845" y="8710411"/>
                </a:cubicBezTo>
                <a:cubicBezTo>
                  <a:pt x="1625639" y="8692658"/>
                  <a:pt x="1419799" y="8497381"/>
                  <a:pt x="1434608" y="8273256"/>
                </a:cubicBezTo>
                <a:cubicBezTo>
                  <a:pt x="1438310" y="7950753"/>
                  <a:pt x="1430165" y="7627509"/>
                  <a:pt x="1439051" y="7305746"/>
                </a:cubicBezTo>
                <a:cubicBezTo>
                  <a:pt x="1450898" y="7295390"/>
                  <a:pt x="1474591" y="7273939"/>
                  <a:pt x="1487179" y="7263584"/>
                </a:cubicBezTo>
                <a:cubicBezTo>
                  <a:pt x="1473111" y="7267282"/>
                  <a:pt x="1444974" y="7273939"/>
                  <a:pt x="1430906" y="7277638"/>
                </a:cubicBezTo>
                <a:cubicBezTo>
                  <a:pt x="1440902" y="6446045"/>
                  <a:pt x="1433404" y="5614036"/>
                  <a:pt x="1434654" y="4782547"/>
                </a:cubicBezTo>
                <a:lnTo>
                  <a:pt x="1438277" y="4196369"/>
                </a:lnTo>
                <a:lnTo>
                  <a:pt x="1436099" y="4194532"/>
                </a:lnTo>
                <a:lnTo>
                  <a:pt x="1439544" y="3991295"/>
                </a:lnTo>
                <a:lnTo>
                  <a:pt x="1439791" y="3951267"/>
                </a:lnTo>
                <a:lnTo>
                  <a:pt x="1440227" y="3950996"/>
                </a:lnTo>
                <a:lnTo>
                  <a:pt x="1441386" y="3882584"/>
                </a:lnTo>
                <a:lnTo>
                  <a:pt x="1436829" y="3877298"/>
                </a:lnTo>
                <a:cubicBezTo>
                  <a:pt x="1433867" y="3391324"/>
                  <a:pt x="1435348" y="2905350"/>
                  <a:pt x="1436089" y="2419376"/>
                </a:cubicBezTo>
                <a:cubicBezTo>
                  <a:pt x="1262088" y="2343188"/>
                  <a:pt x="1076980" y="2292890"/>
                  <a:pt x="905941" y="2209305"/>
                </a:cubicBezTo>
                <a:cubicBezTo>
                  <a:pt x="838561" y="2179718"/>
                  <a:pt x="768221" y="2156047"/>
                  <a:pt x="699361" y="2130898"/>
                </a:cubicBezTo>
                <a:cubicBezTo>
                  <a:pt x="613471" y="2098352"/>
                  <a:pt x="517955" y="2100571"/>
                  <a:pt x="437248" y="2053231"/>
                </a:cubicBezTo>
                <a:cubicBezTo>
                  <a:pt x="332848" y="1998494"/>
                  <a:pt x="210677" y="1981481"/>
                  <a:pt x="115161" y="1911211"/>
                </a:cubicBezTo>
                <a:cubicBezTo>
                  <a:pt x="22608" y="1837982"/>
                  <a:pt x="-28482" y="1705578"/>
                  <a:pt x="16684" y="1592406"/>
                </a:cubicBezTo>
                <a:cubicBezTo>
                  <a:pt x="72216" y="1425976"/>
                  <a:pt x="115902" y="1255848"/>
                  <a:pt x="181060" y="1092378"/>
                </a:cubicBezTo>
                <a:cubicBezTo>
                  <a:pt x="235111" y="945920"/>
                  <a:pt x="267690" y="792065"/>
                  <a:pt x="326924" y="647826"/>
                </a:cubicBezTo>
                <a:cubicBezTo>
                  <a:pt x="382457" y="495451"/>
                  <a:pt x="430585" y="340116"/>
                  <a:pt x="459461" y="180344"/>
                </a:cubicBezTo>
                <a:cubicBezTo>
                  <a:pt x="530543" y="12435"/>
                  <a:pt x="763778" y="-54137"/>
                  <a:pt x="913345" y="49419"/>
                </a:cubicBezTo>
                <a:cubicBezTo>
                  <a:pt x="992571" y="132264"/>
                  <a:pt x="1053286" y="249135"/>
                  <a:pt x="1013303" y="366005"/>
                </a:cubicBezTo>
                <a:cubicBezTo>
                  <a:pt x="954809" y="536873"/>
                  <a:pt x="932596" y="718096"/>
                  <a:pt x="868179" y="888224"/>
                </a:cubicBezTo>
                <a:cubicBezTo>
                  <a:pt x="808944" y="1099775"/>
                  <a:pt x="714169" y="1300969"/>
                  <a:pt x="670484" y="1516958"/>
                </a:cubicBezTo>
                <a:cubicBezTo>
                  <a:pt x="769702" y="1542847"/>
                  <a:pt x="862255" y="1587228"/>
                  <a:pt x="958511" y="1619774"/>
                </a:cubicBezTo>
                <a:cubicBezTo>
                  <a:pt x="1236913" y="1682648"/>
                  <a:pt x="1487919" y="1823188"/>
                  <a:pt x="1757436" y="1912691"/>
                </a:cubicBezTo>
                <a:cubicBezTo>
                  <a:pt x="1793717" y="1925265"/>
                  <a:pt x="1832960" y="1923785"/>
                  <a:pt x="1871462" y="1924525"/>
                </a:cubicBezTo>
                <a:cubicBezTo>
                  <a:pt x="2237234" y="1924525"/>
                  <a:pt x="2602266" y="1923785"/>
                  <a:pt x="2968039" y="1924525"/>
                </a:cubicBezTo>
                <a:cubicBezTo>
                  <a:pt x="3090210" y="1933401"/>
                  <a:pt x="3196091" y="1862391"/>
                  <a:pt x="3308637" y="1827626"/>
                </a:cubicBezTo>
                <a:cubicBezTo>
                  <a:pt x="3584817" y="1695222"/>
                  <a:pt x="3882470" y="1621993"/>
                  <a:pt x="4168276" y="1516958"/>
                </a:cubicBezTo>
                <a:cubicBezTo>
                  <a:pt x="4109782" y="1264725"/>
                  <a:pt x="4005382" y="1026546"/>
                  <a:pt x="3935781" y="778011"/>
                </a:cubicBezTo>
                <a:cubicBezTo>
                  <a:pt x="3867662" y="596788"/>
                  <a:pt x="3801763" y="402990"/>
                  <a:pt x="3821015" y="207713"/>
                </a:cubicBezTo>
                <a:cubicBezTo>
                  <a:pt x="3844153" y="65785"/>
                  <a:pt x="3984141" y="-6508"/>
                  <a:pt x="4117693" y="947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3" name="组合 162"/>
          <p:cNvGrpSpPr/>
          <p:nvPr/>
        </p:nvGrpSpPr>
        <p:grpSpPr>
          <a:xfrm>
            <a:off x="5465557" y="5887737"/>
            <a:ext cx="945722" cy="2028544"/>
            <a:chOff x="6454717" y="-3876675"/>
            <a:chExt cx="4331715" cy="929138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4" name="Freeform 23"/>
            <p:cNvSpPr>
              <a:spLocks/>
            </p:cNvSpPr>
            <p:nvPr/>
          </p:nvSpPr>
          <p:spPr bwMode="auto">
            <a:xfrm flipV="1">
              <a:off x="7334250" y="-3876675"/>
              <a:ext cx="1968500" cy="1416050"/>
            </a:xfrm>
            <a:custGeom>
              <a:avLst/>
              <a:gdLst>
                <a:gd name="T0" fmla="*/ 829 w 2252"/>
                <a:gd name="T1" fmla="*/ 1594 h 1625"/>
                <a:gd name="T2" fmla="*/ 1381 w 2252"/>
                <a:gd name="T3" fmla="*/ 1594 h 1625"/>
                <a:gd name="T4" fmla="*/ 2067 w 2252"/>
                <a:gd name="T5" fmla="*/ 1041 h 1625"/>
                <a:gd name="T6" fmla="*/ 2126 w 2252"/>
                <a:gd name="T7" fmla="*/ 74 h 1625"/>
                <a:gd name="T8" fmla="*/ 508 w 2252"/>
                <a:gd name="T9" fmla="*/ 76 h 1625"/>
                <a:gd name="T10" fmla="*/ 117 w 2252"/>
                <a:gd name="T11" fmla="*/ 0 h 1625"/>
                <a:gd name="T12" fmla="*/ 74 w 2252"/>
                <a:gd name="T13" fmla="*/ 109 h 1625"/>
                <a:gd name="T14" fmla="*/ 80 w 2252"/>
                <a:gd name="T15" fmla="*/ 921 h 1625"/>
                <a:gd name="T16" fmla="*/ 829 w 2252"/>
                <a:gd name="T17" fmla="*/ 1594 h 1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2" h="1625">
                  <a:moveTo>
                    <a:pt x="829" y="1594"/>
                  </a:moveTo>
                  <a:cubicBezTo>
                    <a:pt x="1011" y="1619"/>
                    <a:pt x="1199" y="1625"/>
                    <a:pt x="1381" y="1594"/>
                  </a:cubicBezTo>
                  <a:cubicBezTo>
                    <a:pt x="1663" y="1504"/>
                    <a:pt x="1959" y="1332"/>
                    <a:pt x="2067" y="1041"/>
                  </a:cubicBezTo>
                  <a:cubicBezTo>
                    <a:pt x="2248" y="755"/>
                    <a:pt x="2252" y="383"/>
                    <a:pt x="2126" y="74"/>
                  </a:cubicBezTo>
                  <a:cubicBezTo>
                    <a:pt x="1587" y="77"/>
                    <a:pt x="1047" y="73"/>
                    <a:pt x="508" y="76"/>
                  </a:cubicBezTo>
                  <a:cubicBezTo>
                    <a:pt x="373" y="78"/>
                    <a:pt x="243" y="40"/>
                    <a:pt x="117" y="0"/>
                  </a:cubicBezTo>
                  <a:cubicBezTo>
                    <a:pt x="104" y="37"/>
                    <a:pt x="90" y="73"/>
                    <a:pt x="74" y="109"/>
                  </a:cubicBezTo>
                  <a:cubicBezTo>
                    <a:pt x="4" y="375"/>
                    <a:pt x="0" y="658"/>
                    <a:pt x="80" y="921"/>
                  </a:cubicBezTo>
                  <a:cubicBezTo>
                    <a:pt x="208" y="1247"/>
                    <a:pt x="502" y="1485"/>
                    <a:pt x="829" y="15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任意多边形 164"/>
            <p:cNvSpPr>
              <a:spLocks/>
            </p:cNvSpPr>
            <p:nvPr/>
          </p:nvSpPr>
          <p:spPr bwMode="auto">
            <a:xfrm flipV="1">
              <a:off x="6454717" y="-2481377"/>
              <a:ext cx="4331715" cy="7896091"/>
            </a:xfrm>
            <a:custGeom>
              <a:avLst/>
              <a:gdLst>
                <a:gd name="connsiteX0" fmla="*/ 2986934 w 4331715"/>
                <a:gd name="connsiteY0" fmla="*/ 7893713 h 7896091"/>
                <a:gd name="connsiteX1" fmla="*/ 3620591 w 4331715"/>
                <a:gd name="connsiteY1" fmla="*/ 7732623 h 7896091"/>
                <a:gd name="connsiteX2" fmla="*/ 3807267 w 4331715"/>
                <a:gd name="connsiteY2" fmla="*/ 7515466 h 7896091"/>
                <a:gd name="connsiteX3" fmla="*/ 4045917 w 4331715"/>
                <a:gd name="connsiteY3" fmla="*/ 7042459 h 7896091"/>
                <a:gd name="connsiteX4" fmla="*/ 4288032 w 4331715"/>
                <a:gd name="connsiteY4" fmla="*/ 5944041 h 7896091"/>
                <a:gd name="connsiteX5" fmla="*/ 4298427 w 4331715"/>
                <a:gd name="connsiteY5" fmla="*/ 4188626 h 7896091"/>
                <a:gd name="connsiteX6" fmla="*/ 3846681 w 4331715"/>
                <a:gd name="connsiteY6" fmla="*/ 3897241 h 7896091"/>
                <a:gd name="connsiteX7" fmla="*/ 3607164 w 4331715"/>
                <a:gd name="connsiteY7" fmla="*/ 4250220 h 7896091"/>
                <a:gd name="connsiteX8" fmla="*/ 3487623 w 4331715"/>
                <a:gd name="connsiteY8" fmla="*/ 6503911 h 7896091"/>
                <a:gd name="connsiteX9" fmla="*/ 3323903 w 4331715"/>
                <a:gd name="connsiteY9" fmla="*/ 6955597 h 7896091"/>
                <a:gd name="connsiteX10" fmla="*/ 3319138 w 4331715"/>
                <a:gd name="connsiteY10" fmla="*/ 500912 h 7896091"/>
                <a:gd name="connsiteX11" fmla="*/ 3154119 w 4331715"/>
                <a:gd name="connsiteY11" fmla="*/ 132140 h 7896091"/>
                <a:gd name="connsiteX12" fmla="*/ 2753481 w 4331715"/>
                <a:gd name="connsiteY12" fmla="*/ 1057 h 7896091"/>
                <a:gd name="connsiteX13" fmla="*/ 2292207 w 4331715"/>
                <a:gd name="connsiteY13" fmla="*/ 342190 h 7896091"/>
                <a:gd name="connsiteX14" fmla="*/ 2256691 w 4331715"/>
                <a:gd name="connsiteY14" fmla="*/ 653316 h 7896091"/>
                <a:gd name="connsiteX15" fmla="*/ 2256691 w 4331715"/>
                <a:gd name="connsiteY15" fmla="*/ 2343189 h 7896091"/>
                <a:gd name="connsiteX16" fmla="*/ 2256691 w 4331715"/>
                <a:gd name="connsiteY16" fmla="*/ 2620360 h 7896091"/>
                <a:gd name="connsiteX17" fmla="*/ 2257557 w 4331715"/>
                <a:gd name="connsiteY17" fmla="*/ 4391569 h 7896091"/>
                <a:gd name="connsiteX18" fmla="*/ 2082143 w 4331715"/>
                <a:gd name="connsiteY18" fmla="*/ 4392359 h 7896091"/>
                <a:gd name="connsiteX19" fmla="*/ 2080410 w 4331715"/>
                <a:gd name="connsiteY19" fmla="*/ 3019929 h 7896091"/>
                <a:gd name="connsiteX20" fmla="*/ 2069149 w 4331715"/>
                <a:gd name="connsiteY20" fmla="*/ 2694588 h 7896091"/>
                <a:gd name="connsiteX21" fmla="*/ 2081276 w 4331715"/>
                <a:gd name="connsiteY21" fmla="*/ 2561136 h 7896091"/>
                <a:gd name="connsiteX22" fmla="*/ 2080410 w 4331715"/>
                <a:gd name="connsiteY22" fmla="*/ 562505 h 7896091"/>
                <a:gd name="connsiteX23" fmla="*/ 1379619 w 4331715"/>
                <a:gd name="connsiteY23" fmla="*/ 24746 h 7896091"/>
                <a:gd name="connsiteX24" fmla="*/ 991975 w 4331715"/>
                <a:gd name="connsiteY24" fmla="*/ 530129 h 7896091"/>
                <a:gd name="connsiteX25" fmla="*/ 991109 w 4331715"/>
                <a:gd name="connsiteY25" fmla="*/ 3235506 h 7896091"/>
                <a:gd name="connsiteX26" fmla="*/ 1003669 w 4331715"/>
                <a:gd name="connsiteY26" fmla="*/ 3744837 h 7896091"/>
                <a:gd name="connsiteX27" fmla="*/ 991109 w 4331715"/>
                <a:gd name="connsiteY27" fmla="*/ 4067018 h 7896091"/>
                <a:gd name="connsiteX28" fmla="*/ 991975 w 4331715"/>
                <a:gd name="connsiteY28" fmla="*/ 6583666 h 7896091"/>
                <a:gd name="connsiteX29" fmla="*/ 978115 w 4331715"/>
                <a:gd name="connsiteY29" fmla="*/ 6930327 h 7896091"/>
                <a:gd name="connsiteX30" fmla="*/ 806599 w 4331715"/>
                <a:gd name="connsiteY30" fmla="*/ 6282806 h 7896091"/>
                <a:gd name="connsiteX31" fmla="*/ 729936 w 4331715"/>
                <a:gd name="connsiteY31" fmla="*/ 4309444 h 7896091"/>
                <a:gd name="connsiteX32" fmla="*/ 678395 w 4331715"/>
                <a:gd name="connsiteY32" fmla="*/ 4078074 h 7896091"/>
                <a:gd name="connsiteX33" fmla="*/ 143490 w 4331715"/>
                <a:gd name="connsiteY33" fmla="*/ 3988052 h 7896091"/>
                <a:gd name="connsiteX34" fmla="*/ 10521 w 4331715"/>
                <a:gd name="connsiteY34" fmla="*/ 4675847 h 7896091"/>
                <a:gd name="connsiteX35" fmla="*/ 36942 w 4331715"/>
                <a:gd name="connsiteY35" fmla="*/ 5788478 h 7896091"/>
                <a:gd name="connsiteX36" fmla="*/ 178309 w 4331715"/>
                <a:gd name="connsiteY36" fmla="*/ 6667074 h 7896091"/>
                <a:gd name="connsiteX37" fmla="*/ 257848 w 4331715"/>
                <a:gd name="connsiteY37" fmla="*/ 6934239 h 7896091"/>
                <a:gd name="connsiteX38" fmla="*/ 247708 w 4331715"/>
                <a:gd name="connsiteY38" fmla="*/ 6924426 h 7896091"/>
                <a:gd name="connsiteX39" fmla="*/ 339465 w 4331715"/>
                <a:gd name="connsiteY39" fmla="*/ 7129217 h 7896091"/>
                <a:gd name="connsiteX40" fmla="*/ 658556 w 4331715"/>
                <a:gd name="connsiteY40" fmla="*/ 7617394 h 7896091"/>
                <a:gd name="connsiteX41" fmla="*/ 1031137 w 4331715"/>
                <a:gd name="connsiteY41" fmla="*/ 7818217 h 7896091"/>
                <a:gd name="connsiteX42" fmla="*/ 1257234 w 4331715"/>
                <a:gd name="connsiteY42" fmla="*/ 7861999 h 7896091"/>
                <a:gd name="connsiteX43" fmla="*/ 1259413 w 4331715"/>
                <a:gd name="connsiteY43" fmla="*/ 7861915 h 7896091"/>
                <a:gd name="connsiteX44" fmla="*/ 1259644 w 4331715"/>
                <a:gd name="connsiteY44" fmla="*/ 7862127 h 789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31715" h="7896091">
                  <a:moveTo>
                    <a:pt x="2986934" y="7893713"/>
                  </a:moveTo>
                  <a:cubicBezTo>
                    <a:pt x="3224718" y="7907927"/>
                    <a:pt x="3435648" y="7858968"/>
                    <a:pt x="3620591" y="7732623"/>
                  </a:cubicBezTo>
                  <a:cubicBezTo>
                    <a:pt x="3698986" y="7677346"/>
                    <a:pt x="3766553" y="7603907"/>
                    <a:pt x="3807267" y="7515466"/>
                  </a:cubicBezTo>
                  <a:cubicBezTo>
                    <a:pt x="3879165" y="7354375"/>
                    <a:pt x="3979649" y="7205919"/>
                    <a:pt x="4045917" y="7042459"/>
                  </a:cubicBezTo>
                  <a:cubicBezTo>
                    <a:pt x="4173688" y="6687902"/>
                    <a:pt x="4249484" y="6317551"/>
                    <a:pt x="4288032" y="5944041"/>
                  </a:cubicBezTo>
                  <a:cubicBezTo>
                    <a:pt x="4343039" y="5360482"/>
                    <a:pt x="4345637" y="4772975"/>
                    <a:pt x="4298427" y="4188626"/>
                  </a:cubicBezTo>
                  <a:cubicBezTo>
                    <a:pt x="4273739" y="3980945"/>
                    <a:pt x="4045917" y="3838017"/>
                    <a:pt x="3846681" y="3897241"/>
                  </a:cubicBezTo>
                  <a:cubicBezTo>
                    <a:pt x="3711980" y="3959625"/>
                    <a:pt x="3599368" y="4094656"/>
                    <a:pt x="3607164" y="4250220"/>
                  </a:cubicBezTo>
                  <a:cubicBezTo>
                    <a:pt x="3650477" y="5001977"/>
                    <a:pt x="3656540" y="5766368"/>
                    <a:pt x="3487623" y="6503911"/>
                  </a:cubicBezTo>
                  <a:cubicBezTo>
                    <a:pt x="3435648" y="6655526"/>
                    <a:pt x="3393635" y="6811878"/>
                    <a:pt x="3323903" y="6955597"/>
                  </a:cubicBezTo>
                  <a:cubicBezTo>
                    <a:pt x="3313941" y="4804561"/>
                    <a:pt x="3323037" y="2652736"/>
                    <a:pt x="3319138" y="500912"/>
                  </a:cubicBezTo>
                  <a:cubicBezTo>
                    <a:pt x="3309177" y="366669"/>
                    <a:pt x="3264565" y="221372"/>
                    <a:pt x="3154119" y="132140"/>
                  </a:cubicBezTo>
                  <a:cubicBezTo>
                    <a:pt x="3046705" y="37381"/>
                    <a:pt x="2897711" y="-7630"/>
                    <a:pt x="2753481" y="1057"/>
                  </a:cubicBezTo>
                  <a:cubicBezTo>
                    <a:pt x="2552946" y="21588"/>
                    <a:pt x="2381863" y="166096"/>
                    <a:pt x="2292207" y="342190"/>
                  </a:cubicBezTo>
                  <a:cubicBezTo>
                    <a:pt x="2250627" y="440108"/>
                    <a:pt x="2255824" y="549081"/>
                    <a:pt x="2256691" y="653316"/>
                  </a:cubicBezTo>
                  <a:cubicBezTo>
                    <a:pt x="2257557" y="1215554"/>
                    <a:pt x="2255824" y="1779372"/>
                    <a:pt x="2256691" y="2343189"/>
                  </a:cubicBezTo>
                  <a:cubicBezTo>
                    <a:pt x="2265786" y="2436369"/>
                    <a:pt x="2265353" y="2527970"/>
                    <a:pt x="2256691" y="2620360"/>
                  </a:cubicBezTo>
                  <a:cubicBezTo>
                    <a:pt x="2256691" y="3211816"/>
                    <a:pt x="2256691" y="3800903"/>
                    <a:pt x="2257557" y="4391569"/>
                  </a:cubicBezTo>
                  <a:lnTo>
                    <a:pt x="2082143" y="4392359"/>
                  </a:lnTo>
                  <a:cubicBezTo>
                    <a:pt x="2077811" y="3933566"/>
                    <a:pt x="2081276" y="3477142"/>
                    <a:pt x="2080410" y="3019929"/>
                  </a:cubicBezTo>
                  <a:cubicBezTo>
                    <a:pt x="2078677" y="2910166"/>
                    <a:pt x="2087340" y="2800403"/>
                    <a:pt x="2069149" y="2694588"/>
                  </a:cubicBezTo>
                  <a:cubicBezTo>
                    <a:pt x="2076079" y="2649578"/>
                    <a:pt x="2080410" y="2604567"/>
                    <a:pt x="2081276" y="2561136"/>
                  </a:cubicBezTo>
                  <a:cubicBezTo>
                    <a:pt x="2079544" y="1894662"/>
                    <a:pt x="2080410" y="1228189"/>
                    <a:pt x="2080410" y="562505"/>
                  </a:cubicBezTo>
                  <a:cubicBezTo>
                    <a:pt x="2112894" y="210317"/>
                    <a:pt x="1711390" y="-88965"/>
                    <a:pt x="1379619" y="24746"/>
                  </a:cubicBezTo>
                  <a:cubicBezTo>
                    <a:pt x="1168256" y="95026"/>
                    <a:pt x="978115" y="298759"/>
                    <a:pt x="991975" y="530129"/>
                  </a:cubicBezTo>
                  <a:cubicBezTo>
                    <a:pt x="991109" y="1432711"/>
                    <a:pt x="991975" y="2333714"/>
                    <a:pt x="991109" y="3235506"/>
                  </a:cubicBezTo>
                  <a:cubicBezTo>
                    <a:pt x="996739" y="3405283"/>
                    <a:pt x="978981" y="3576639"/>
                    <a:pt x="1003669" y="3744837"/>
                  </a:cubicBezTo>
                  <a:cubicBezTo>
                    <a:pt x="984179" y="3851441"/>
                    <a:pt x="993275" y="3959625"/>
                    <a:pt x="991109" y="4067018"/>
                  </a:cubicBezTo>
                  <a:cubicBezTo>
                    <a:pt x="991975" y="4906428"/>
                    <a:pt x="991109" y="5744257"/>
                    <a:pt x="991975" y="6583666"/>
                  </a:cubicBezTo>
                  <a:cubicBezTo>
                    <a:pt x="991109" y="6698957"/>
                    <a:pt x="998472" y="6815037"/>
                    <a:pt x="978115" y="6930327"/>
                  </a:cubicBezTo>
                  <a:cubicBezTo>
                    <a:pt x="928739" y="6711591"/>
                    <a:pt x="840816" y="6503911"/>
                    <a:pt x="806599" y="6282806"/>
                  </a:cubicBezTo>
                  <a:cubicBezTo>
                    <a:pt x="687491" y="5632126"/>
                    <a:pt x="693554" y="4968021"/>
                    <a:pt x="729936" y="4309444"/>
                  </a:cubicBezTo>
                  <a:cubicBezTo>
                    <a:pt x="731669" y="4230478"/>
                    <a:pt x="741631" y="4138088"/>
                    <a:pt x="678395" y="4078074"/>
                  </a:cubicBezTo>
                  <a:cubicBezTo>
                    <a:pt x="603032" y="3866445"/>
                    <a:pt x="289452" y="3826962"/>
                    <a:pt x="143490" y="3988052"/>
                  </a:cubicBezTo>
                  <a:cubicBezTo>
                    <a:pt x="-34091" y="4170464"/>
                    <a:pt x="51668" y="4449214"/>
                    <a:pt x="10521" y="4675847"/>
                  </a:cubicBezTo>
                  <a:cubicBezTo>
                    <a:pt x="-7237" y="4975918"/>
                    <a:pt x="-5072" y="5409441"/>
                    <a:pt x="36942" y="5788478"/>
                  </a:cubicBezTo>
                  <a:cubicBezTo>
                    <a:pt x="61954" y="6084008"/>
                    <a:pt x="104509" y="6379539"/>
                    <a:pt x="178309" y="6667074"/>
                  </a:cubicBezTo>
                  <a:lnTo>
                    <a:pt x="257848" y="6934239"/>
                  </a:lnTo>
                  <a:lnTo>
                    <a:pt x="247708" y="6924426"/>
                  </a:lnTo>
                  <a:cubicBezTo>
                    <a:pt x="272190" y="6995918"/>
                    <a:pt x="313234" y="7058739"/>
                    <a:pt x="339465" y="7129217"/>
                  </a:cubicBezTo>
                  <a:cubicBezTo>
                    <a:pt x="390178" y="7319248"/>
                    <a:pt x="511663" y="7489261"/>
                    <a:pt x="658556" y="7617394"/>
                  </a:cubicBezTo>
                  <a:cubicBezTo>
                    <a:pt x="800100" y="7709734"/>
                    <a:pt x="924979" y="7778090"/>
                    <a:pt x="1031137" y="7818217"/>
                  </a:cubicBezTo>
                  <a:cubicBezTo>
                    <a:pt x="1110755" y="7848313"/>
                    <a:pt x="1203856" y="7861649"/>
                    <a:pt x="1257234" y="7861999"/>
                  </a:cubicBezTo>
                  <a:lnTo>
                    <a:pt x="1259413" y="7861915"/>
                  </a:lnTo>
                  <a:lnTo>
                    <a:pt x="1259644" y="7862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5305712" y="1403145"/>
            <a:ext cx="1326375" cy="2139808"/>
            <a:chOff x="8974508" y="795426"/>
            <a:chExt cx="2705641" cy="436494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7" name="Freeform 34"/>
            <p:cNvSpPr>
              <a:spLocks/>
            </p:cNvSpPr>
            <p:nvPr/>
          </p:nvSpPr>
          <p:spPr bwMode="auto">
            <a:xfrm flipV="1">
              <a:off x="10931878" y="795426"/>
              <a:ext cx="369301" cy="427609"/>
            </a:xfrm>
            <a:custGeom>
              <a:avLst/>
              <a:gdLst>
                <a:gd name="T0" fmla="*/ 387 w 1069"/>
                <a:gd name="T1" fmla="*/ 1154 h 1228"/>
                <a:gd name="T2" fmla="*/ 757 w 1069"/>
                <a:gd name="T3" fmla="*/ 1163 h 1228"/>
                <a:gd name="T4" fmla="*/ 1040 w 1069"/>
                <a:gd name="T5" fmla="*/ 922 h 1228"/>
                <a:gd name="T6" fmla="*/ 960 w 1069"/>
                <a:gd name="T7" fmla="*/ 507 h 1228"/>
                <a:gd name="T8" fmla="*/ 980 w 1069"/>
                <a:gd name="T9" fmla="*/ 425 h 1228"/>
                <a:gd name="T10" fmla="*/ 898 w 1069"/>
                <a:gd name="T11" fmla="*/ 438 h 1228"/>
                <a:gd name="T12" fmla="*/ 365 w 1069"/>
                <a:gd name="T13" fmla="*/ 267 h 1228"/>
                <a:gd name="T14" fmla="*/ 238 w 1069"/>
                <a:gd name="T15" fmla="*/ 35 h 1228"/>
                <a:gd name="T16" fmla="*/ 42 w 1069"/>
                <a:gd name="T17" fmla="*/ 29 h 1228"/>
                <a:gd name="T18" fmla="*/ 198 w 1069"/>
                <a:gd name="T19" fmla="*/ 432 h 1228"/>
                <a:gd name="T20" fmla="*/ 667 w 1069"/>
                <a:gd name="T21" fmla="*/ 567 h 1228"/>
                <a:gd name="T22" fmla="*/ 782 w 1069"/>
                <a:gd name="T23" fmla="*/ 679 h 1228"/>
                <a:gd name="T24" fmla="*/ 777 w 1069"/>
                <a:gd name="T25" fmla="*/ 858 h 1228"/>
                <a:gd name="T26" fmla="*/ 730 w 1069"/>
                <a:gd name="T27" fmla="*/ 928 h 1228"/>
                <a:gd name="T28" fmla="*/ 591 w 1069"/>
                <a:gd name="T29" fmla="*/ 969 h 1228"/>
                <a:gd name="T30" fmla="*/ 412 w 1069"/>
                <a:gd name="T31" fmla="*/ 837 h 1228"/>
                <a:gd name="T32" fmla="*/ 187 w 1069"/>
                <a:gd name="T33" fmla="*/ 848 h 1228"/>
                <a:gd name="T34" fmla="*/ 387 w 1069"/>
                <a:gd name="T35" fmla="*/ 1154 h 1228"/>
                <a:gd name="connsiteX0" fmla="*/ 3325 w 9535"/>
                <a:gd name="connsiteY0" fmla="*/ 9269 h 9620"/>
                <a:gd name="connsiteX1" fmla="*/ 6786 w 9535"/>
                <a:gd name="connsiteY1" fmla="*/ 9343 h 9620"/>
                <a:gd name="connsiteX2" fmla="*/ 9434 w 9535"/>
                <a:gd name="connsiteY2" fmla="*/ 7380 h 9620"/>
                <a:gd name="connsiteX3" fmla="*/ 8685 w 9535"/>
                <a:gd name="connsiteY3" fmla="*/ 4001 h 9620"/>
                <a:gd name="connsiteX4" fmla="*/ 8872 w 9535"/>
                <a:gd name="connsiteY4" fmla="*/ 3333 h 9620"/>
                <a:gd name="connsiteX5" fmla="*/ 3119 w 9535"/>
                <a:gd name="connsiteY5" fmla="*/ 2046 h 9620"/>
                <a:gd name="connsiteX6" fmla="*/ 1931 w 9535"/>
                <a:gd name="connsiteY6" fmla="*/ 157 h 9620"/>
                <a:gd name="connsiteX7" fmla="*/ 98 w 9535"/>
                <a:gd name="connsiteY7" fmla="*/ 108 h 9620"/>
                <a:gd name="connsiteX8" fmla="*/ 1557 w 9535"/>
                <a:gd name="connsiteY8" fmla="*/ 3390 h 9620"/>
                <a:gd name="connsiteX9" fmla="*/ 5944 w 9535"/>
                <a:gd name="connsiteY9" fmla="*/ 4489 h 9620"/>
                <a:gd name="connsiteX10" fmla="*/ 7020 w 9535"/>
                <a:gd name="connsiteY10" fmla="*/ 5401 h 9620"/>
                <a:gd name="connsiteX11" fmla="*/ 6973 w 9535"/>
                <a:gd name="connsiteY11" fmla="*/ 6859 h 9620"/>
                <a:gd name="connsiteX12" fmla="*/ 6534 w 9535"/>
                <a:gd name="connsiteY12" fmla="*/ 7429 h 9620"/>
                <a:gd name="connsiteX13" fmla="*/ 5234 w 9535"/>
                <a:gd name="connsiteY13" fmla="*/ 7763 h 9620"/>
                <a:gd name="connsiteX14" fmla="*/ 3559 w 9535"/>
                <a:gd name="connsiteY14" fmla="*/ 6688 h 9620"/>
                <a:gd name="connsiteX15" fmla="*/ 1454 w 9535"/>
                <a:gd name="connsiteY15" fmla="*/ 6778 h 9620"/>
                <a:gd name="connsiteX16" fmla="*/ 3325 w 9535"/>
                <a:gd name="connsiteY16" fmla="*/ 9269 h 9620"/>
                <a:gd name="connsiteX0" fmla="*/ 3486 w 9999"/>
                <a:gd name="connsiteY0" fmla="*/ 9635 h 10000"/>
                <a:gd name="connsiteX1" fmla="*/ 7116 w 9999"/>
                <a:gd name="connsiteY1" fmla="*/ 9712 h 10000"/>
                <a:gd name="connsiteX2" fmla="*/ 9893 w 9999"/>
                <a:gd name="connsiteY2" fmla="*/ 7672 h 10000"/>
                <a:gd name="connsiteX3" fmla="*/ 9108 w 9999"/>
                <a:gd name="connsiteY3" fmla="*/ 4159 h 10000"/>
                <a:gd name="connsiteX4" fmla="*/ 3270 w 9999"/>
                <a:gd name="connsiteY4" fmla="*/ 2127 h 10000"/>
                <a:gd name="connsiteX5" fmla="*/ 2024 w 9999"/>
                <a:gd name="connsiteY5" fmla="*/ 163 h 10000"/>
                <a:gd name="connsiteX6" fmla="*/ 102 w 9999"/>
                <a:gd name="connsiteY6" fmla="*/ 112 h 10000"/>
                <a:gd name="connsiteX7" fmla="*/ 1632 w 9999"/>
                <a:gd name="connsiteY7" fmla="*/ 3524 h 10000"/>
                <a:gd name="connsiteX8" fmla="*/ 6233 w 9999"/>
                <a:gd name="connsiteY8" fmla="*/ 4666 h 10000"/>
                <a:gd name="connsiteX9" fmla="*/ 7361 w 9999"/>
                <a:gd name="connsiteY9" fmla="*/ 5614 h 10000"/>
                <a:gd name="connsiteX10" fmla="*/ 7312 w 9999"/>
                <a:gd name="connsiteY10" fmla="*/ 7130 h 10000"/>
                <a:gd name="connsiteX11" fmla="*/ 6852 w 9999"/>
                <a:gd name="connsiteY11" fmla="*/ 7722 h 10000"/>
                <a:gd name="connsiteX12" fmla="*/ 5488 w 9999"/>
                <a:gd name="connsiteY12" fmla="*/ 8070 h 10000"/>
                <a:gd name="connsiteX13" fmla="*/ 3732 w 9999"/>
                <a:gd name="connsiteY13" fmla="*/ 6952 h 10000"/>
                <a:gd name="connsiteX14" fmla="*/ 1524 w 9999"/>
                <a:gd name="connsiteY14" fmla="*/ 7046 h 10000"/>
                <a:gd name="connsiteX15" fmla="*/ 3486 w 9999"/>
                <a:gd name="connsiteY15" fmla="*/ 963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999" h="10000">
                  <a:moveTo>
                    <a:pt x="3486" y="9635"/>
                  </a:moveTo>
                  <a:cubicBezTo>
                    <a:pt x="4585" y="10262"/>
                    <a:pt x="5929" y="9941"/>
                    <a:pt x="7116" y="9712"/>
                  </a:cubicBezTo>
                  <a:cubicBezTo>
                    <a:pt x="8352" y="9475"/>
                    <a:pt x="9441" y="8687"/>
                    <a:pt x="9893" y="7672"/>
                  </a:cubicBezTo>
                  <a:cubicBezTo>
                    <a:pt x="10177" y="6462"/>
                    <a:pt x="9883" y="5191"/>
                    <a:pt x="9108" y="4159"/>
                  </a:cubicBezTo>
                  <a:cubicBezTo>
                    <a:pt x="8004" y="3235"/>
                    <a:pt x="4451" y="2793"/>
                    <a:pt x="3270" y="2127"/>
                  </a:cubicBezTo>
                  <a:cubicBezTo>
                    <a:pt x="2868" y="1475"/>
                    <a:pt x="2574" y="747"/>
                    <a:pt x="2024" y="163"/>
                  </a:cubicBezTo>
                  <a:cubicBezTo>
                    <a:pt x="1436" y="-133"/>
                    <a:pt x="739" y="53"/>
                    <a:pt x="102" y="112"/>
                  </a:cubicBezTo>
                  <a:cubicBezTo>
                    <a:pt x="-310" y="1433"/>
                    <a:pt x="593" y="2635"/>
                    <a:pt x="1632" y="3524"/>
                  </a:cubicBezTo>
                  <a:cubicBezTo>
                    <a:pt x="2995" y="4302"/>
                    <a:pt x="4693" y="4337"/>
                    <a:pt x="6233" y="4666"/>
                  </a:cubicBezTo>
                  <a:cubicBezTo>
                    <a:pt x="6704" y="4887"/>
                    <a:pt x="6989" y="5301"/>
                    <a:pt x="7361" y="5614"/>
                  </a:cubicBezTo>
                  <a:cubicBezTo>
                    <a:pt x="7352" y="6123"/>
                    <a:pt x="7332" y="6622"/>
                    <a:pt x="7312" y="7130"/>
                  </a:cubicBezTo>
                  <a:cubicBezTo>
                    <a:pt x="7205" y="7273"/>
                    <a:pt x="6969" y="7570"/>
                    <a:pt x="6852" y="7722"/>
                  </a:cubicBezTo>
                  <a:cubicBezTo>
                    <a:pt x="6390" y="7824"/>
                    <a:pt x="5939" y="7935"/>
                    <a:pt x="5488" y="8070"/>
                  </a:cubicBezTo>
                  <a:cubicBezTo>
                    <a:pt x="4653" y="8010"/>
                    <a:pt x="3712" y="7841"/>
                    <a:pt x="3732" y="6952"/>
                  </a:cubicBezTo>
                  <a:cubicBezTo>
                    <a:pt x="2995" y="6834"/>
                    <a:pt x="2251" y="6901"/>
                    <a:pt x="1524" y="7046"/>
                  </a:cubicBezTo>
                  <a:cubicBezTo>
                    <a:pt x="857" y="8315"/>
                    <a:pt x="2339" y="9179"/>
                    <a:pt x="3486" y="963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42"/>
            <p:cNvSpPr>
              <a:spLocks/>
            </p:cNvSpPr>
            <p:nvPr/>
          </p:nvSpPr>
          <p:spPr bwMode="auto">
            <a:xfrm flipV="1">
              <a:off x="9883776" y="1135063"/>
              <a:ext cx="863600" cy="811213"/>
            </a:xfrm>
            <a:custGeom>
              <a:avLst/>
              <a:gdLst>
                <a:gd name="T0" fmla="*/ 1042 w 2391"/>
                <a:gd name="T1" fmla="*/ 2179 h 2250"/>
                <a:gd name="T2" fmla="*/ 1964 w 2391"/>
                <a:gd name="T3" fmla="*/ 1950 h 2250"/>
                <a:gd name="T4" fmla="*/ 2340 w 2391"/>
                <a:gd name="T5" fmla="*/ 977 h 2250"/>
                <a:gd name="T6" fmla="*/ 1963 w 2391"/>
                <a:gd name="T7" fmla="*/ 244 h 2250"/>
                <a:gd name="T8" fmla="*/ 1167 w 2391"/>
                <a:gd name="T9" fmla="*/ 3 h 2250"/>
                <a:gd name="T10" fmla="*/ 634 w 2391"/>
                <a:gd name="T11" fmla="*/ 161 h 2250"/>
                <a:gd name="T12" fmla="*/ 176 w 2391"/>
                <a:gd name="T13" fmla="*/ 728 h 2250"/>
                <a:gd name="T14" fmla="*/ 669 w 2391"/>
                <a:gd name="T15" fmla="*/ 2032 h 2250"/>
                <a:gd name="T16" fmla="*/ 1042 w 2391"/>
                <a:gd name="T17" fmla="*/ 2179 h 2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1" h="2250">
                  <a:moveTo>
                    <a:pt x="1042" y="2179"/>
                  </a:moveTo>
                  <a:cubicBezTo>
                    <a:pt x="1368" y="2250"/>
                    <a:pt x="1692" y="2121"/>
                    <a:pt x="1964" y="1950"/>
                  </a:cubicBezTo>
                  <a:cubicBezTo>
                    <a:pt x="2203" y="1689"/>
                    <a:pt x="2391" y="1342"/>
                    <a:pt x="2340" y="977"/>
                  </a:cubicBezTo>
                  <a:cubicBezTo>
                    <a:pt x="2325" y="689"/>
                    <a:pt x="2136" y="458"/>
                    <a:pt x="1963" y="244"/>
                  </a:cubicBezTo>
                  <a:cubicBezTo>
                    <a:pt x="1757" y="33"/>
                    <a:pt x="1446" y="0"/>
                    <a:pt x="1167" y="3"/>
                  </a:cubicBezTo>
                  <a:cubicBezTo>
                    <a:pt x="984" y="30"/>
                    <a:pt x="772" y="18"/>
                    <a:pt x="634" y="161"/>
                  </a:cubicBezTo>
                  <a:cubicBezTo>
                    <a:pt x="425" y="296"/>
                    <a:pt x="275" y="503"/>
                    <a:pt x="176" y="728"/>
                  </a:cubicBezTo>
                  <a:cubicBezTo>
                    <a:pt x="0" y="1202"/>
                    <a:pt x="210" y="1806"/>
                    <a:pt x="669" y="2032"/>
                  </a:cubicBezTo>
                  <a:cubicBezTo>
                    <a:pt x="775" y="2120"/>
                    <a:pt x="911" y="2152"/>
                    <a:pt x="1042" y="21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43"/>
            <p:cNvSpPr>
              <a:spLocks/>
            </p:cNvSpPr>
            <p:nvPr/>
          </p:nvSpPr>
          <p:spPr bwMode="auto">
            <a:xfrm flipV="1">
              <a:off x="8974508" y="1755651"/>
              <a:ext cx="2705641" cy="3404720"/>
            </a:xfrm>
            <a:custGeom>
              <a:avLst/>
              <a:gdLst>
                <a:gd name="T0" fmla="*/ 2257 w 7605"/>
                <a:gd name="T1" fmla="*/ 9297 h 9488"/>
                <a:gd name="T2" fmla="*/ 2857 w 7605"/>
                <a:gd name="T3" fmla="*/ 9284 h 9488"/>
                <a:gd name="T4" fmla="*/ 3784 w 7605"/>
                <a:gd name="T5" fmla="*/ 8816 h 9488"/>
                <a:gd name="T6" fmla="*/ 4405 w 7605"/>
                <a:gd name="T7" fmla="*/ 8955 h 9488"/>
                <a:gd name="T8" fmla="*/ 5017 w 7605"/>
                <a:gd name="T9" fmla="*/ 9438 h 9488"/>
                <a:gd name="T10" fmla="*/ 5399 w 7605"/>
                <a:gd name="T11" fmla="*/ 9250 h 9488"/>
                <a:gd name="T12" fmla="*/ 5922 w 7605"/>
                <a:gd name="T13" fmla="*/ 8350 h 9488"/>
                <a:gd name="T14" fmla="*/ 6128 w 7605"/>
                <a:gd name="T15" fmla="*/ 8040 h 9488"/>
                <a:gd name="T16" fmla="*/ 7095 w 7605"/>
                <a:gd name="T17" fmla="*/ 7784 h 9488"/>
                <a:gd name="T18" fmla="*/ 7537 w 7605"/>
                <a:gd name="T19" fmla="*/ 7489 h 9488"/>
                <a:gd name="T20" fmla="*/ 7238 w 7605"/>
                <a:gd name="T21" fmla="*/ 6978 h 9488"/>
                <a:gd name="T22" fmla="*/ 6571 w 7605"/>
                <a:gd name="T23" fmla="*/ 7095 h 9488"/>
                <a:gd name="T24" fmla="*/ 5738 w 7605"/>
                <a:gd name="T25" fmla="*/ 7329 h 9488"/>
                <a:gd name="T26" fmla="*/ 5558 w 7605"/>
                <a:gd name="T27" fmla="*/ 7470 h 9488"/>
                <a:gd name="T28" fmla="*/ 5175 w 7605"/>
                <a:gd name="T29" fmla="*/ 8158 h 9488"/>
                <a:gd name="T30" fmla="*/ 5166 w 7605"/>
                <a:gd name="T31" fmla="*/ 8019 h 9488"/>
                <a:gd name="T32" fmla="*/ 5166 w 7605"/>
                <a:gd name="T33" fmla="*/ 788 h 9488"/>
                <a:gd name="T34" fmla="*/ 5155 w 7605"/>
                <a:gd name="T35" fmla="*/ 502 h 9488"/>
                <a:gd name="T36" fmla="*/ 4521 w 7605"/>
                <a:gd name="T37" fmla="*/ 13 h 9488"/>
                <a:gd name="T38" fmla="*/ 3930 w 7605"/>
                <a:gd name="T39" fmla="*/ 471 h 9488"/>
                <a:gd name="T40" fmla="*/ 3932 w 7605"/>
                <a:gd name="T41" fmla="*/ 1053 h 9488"/>
                <a:gd name="T42" fmla="*/ 3919 w 7605"/>
                <a:gd name="T43" fmla="*/ 1352 h 9488"/>
                <a:gd name="T44" fmla="*/ 3920 w 7605"/>
                <a:gd name="T45" fmla="*/ 5049 h 9488"/>
                <a:gd name="T46" fmla="*/ 3707 w 7605"/>
                <a:gd name="T47" fmla="*/ 5049 h 9488"/>
                <a:gd name="T48" fmla="*/ 3709 w 7605"/>
                <a:gd name="T49" fmla="*/ 819 h 9488"/>
                <a:gd name="T50" fmla="*/ 3695 w 7605"/>
                <a:gd name="T51" fmla="*/ 468 h 9488"/>
                <a:gd name="T52" fmla="*/ 3189 w 7605"/>
                <a:gd name="T53" fmla="*/ 16 h 9488"/>
                <a:gd name="T54" fmla="*/ 2777 w 7605"/>
                <a:gd name="T55" fmla="*/ 99 h 9488"/>
                <a:gd name="T56" fmla="*/ 2501 w 7605"/>
                <a:gd name="T57" fmla="*/ 543 h 9488"/>
                <a:gd name="T58" fmla="*/ 2495 w 7605"/>
                <a:gd name="T59" fmla="*/ 2478 h 9488"/>
                <a:gd name="T60" fmla="*/ 3252 w 7605"/>
                <a:gd name="T61" fmla="*/ 1735 h 9488"/>
                <a:gd name="T62" fmla="*/ 3383 w 7605"/>
                <a:gd name="T63" fmla="*/ 1562 h 9488"/>
                <a:gd name="T64" fmla="*/ 3417 w 7605"/>
                <a:gd name="T65" fmla="*/ 1565 h 9488"/>
                <a:gd name="T66" fmla="*/ 3661 w 7605"/>
                <a:gd name="T67" fmla="*/ 1322 h 9488"/>
                <a:gd name="T68" fmla="*/ 3677 w 7605"/>
                <a:gd name="T69" fmla="*/ 1331 h 9488"/>
                <a:gd name="T70" fmla="*/ 3188 w 7605"/>
                <a:gd name="T71" fmla="*/ 1812 h 9488"/>
                <a:gd name="T72" fmla="*/ 2981 w 7605"/>
                <a:gd name="T73" fmla="*/ 2056 h 9488"/>
                <a:gd name="T74" fmla="*/ 2757 w 7605"/>
                <a:gd name="T75" fmla="*/ 2261 h 9488"/>
                <a:gd name="T76" fmla="*/ 2504 w 7605"/>
                <a:gd name="T77" fmla="*/ 2483 h 9488"/>
                <a:gd name="T78" fmla="*/ 2496 w 7605"/>
                <a:gd name="T79" fmla="*/ 2690 h 9488"/>
                <a:gd name="T80" fmla="*/ 2500 w 7605"/>
                <a:gd name="T81" fmla="*/ 6579 h 9488"/>
                <a:gd name="T82" fmla="*/ 2728 w 7605"/>
                <a:gd name="T83" fmla="*/ 6779 h 9488"/>
                <a:gd name="T84" fmla="*/ 3414 w 7605"/>
                <a:gd name="T85" fmla="*/ 7462 h 9488"/>
                <a:gd name="T86" fmla="*/ 4055 w 7605"/>
                <a:gd name="T87" fmla="*/ 8109 h 9488"/>
                <a:gd name="T88" fmla="*/ 4047 w 7605"/>
                <a:gd name="T89" fmla="*/ 8123 h 9488"/>
                <a:gd name="T90" fmla="*/ 3817 w 7605"/>
                <a:gd name="T91" fmla="*/ 7922 h 9488"/>
                <a:gd name="T92" fmla="*/ 3725 w 7605"/>
                <a:gd name="T93" fmla="*/ 7791 h 9488"/>
                <a:gd name="T94" fmla="*/ 2965 w 7605"/>
                <a:gd name="T95" fmla="*/ 7046 h 9488"/>
                <a:gd name="T96" fmla="*/ 2497 w 7605"/>
                <a:gd name="T97" fmla="*/ 6587 h 9488"/>
                <a:gd name="T98" fmla="*/ 2496 w 7605"/>
                <a:gd name="T99" fmla="*/ 8155 h 9488"/>
                <a:gd name="T100" fmla="*/ 2125 w 7605"/>
                <a:gd name="T101" fmla="*/ 7561 h 9488"/>
                <a:gd name="T102" fmla="*/ 1826 w 7605"/>
                <a:gd name="T103" fmla="*/ 7300 h 9488"/>
                <a:gd name="T104" fmla="*/ 858 w 7605"/>
                <a:gd name="T105" fmla="*/ 7043 h 9488"/>
                <a:gd name="T106" fmla="*/ 293 w 7605"/>
                <a:gd name="T107" fmla="*/ 6999 h 9488"/>
                <a:gd name="T108" fmla="*/ 127 w 7605"/>
                <a:gd name="T109" fmla="*/ 7580 h 9488"/>
                <a:gd name="T110" fmla="*/ 662 w 7605"/>
                <a:gd name="T111" fmla="*/ 7817 h 9488"/>
                <a:gd name="T112" fmla="*/ 1494 w 7605"/>
                <a:gd name="T113" fmla="*/ 8044 h 9488"/>
                <a:gd name="T114" fmla="*/ 1993 w 7605"/>
                <a:gd name="T115" fmla="*/ 8893 h 9488"/>
                <a:gd name="T116" fmla="*/ 2257 w 7605"/>
                <a:gd name="T117" fmla="*/ 9297 h 9488"/>
                <a:gd name="connsiteX0" fmla="*/ 2880 w 9845"/>
                <a:gd name="connsiteY0" fmla="*/ 9788 h 9943"/>
                <a:gd name="connsiteX1" fmla="*/ 3669 w 9845"/>
                <a:gd name="connsiteY1" fmla="*/ 9774 h 9943"/>
                <a:gd name="connsiteX2" fmla="*/ 4888 w 9845"/>
                <a:gd name="connsiteY2" fmla="*/ 9281 h 9943"/>
                <a:gd name="connsiteX3" fmla="*/ 5704 w 9845"/>
                <a:gd name="connsiteY3" fmla="*/ 9427 h 9943"/>
                <a:gd name="connsiteX4" fmla="*/ 6509 w 9845"/>
                <a:gd name="connsiteY4" fmla="*/ 9936 h 9943"/>
                <a:gd name="connsiteX5" fmla="*/ 7011 w 9845"/>
                <a:gd name="connsiteY5" fmla="*/ 9738 h 9943"/>
                <a:gd name="connsiteX6" fmla="*/ 7699 w 9845"/>
                <a:gd name="connsiteY6" fmla="*/ 8790 h 9943"/>
                <a:gd name="connsiteX7" fmla="*/ 7970 w 9845"/>
                <a:gd name="connsiteY7" fmla="*/ 8463 h 9943"/>
                <a:gd name="connsiteX8" fmla="*/ 9241 w 9845"/>
                <a:gd name="connsiteY8" fmla="*/ 8193 h 9943"/>
                <a:gd name="connsiteX9" fmla="*/ 9823 w 9845"/>
                <a:gd name="connsiteY9" fmla="*/ 7882 h 9943"/>
                <a:gd name="connsiteX10" fmla="*/ 9429 w 9845"/>
                <a:gd name="connsiteY10" fmla="*/ 7344 h 9943"/>
                <a:gd name="connsiteX11" fmla="*/ 8552 w 9845"/>
                <a:gd name="connsiteY11" fmla="*/ 7467 h 9943"/>
                <a:gd name="connsiteX12" fmla="*/ 7457 w 9845"/>
                <a:gd name="connsiteY12" fmla="*/ 7713 h 9943"/>
                <a:gd name="connsiteX13" fmla="*/ 7220 w 9845"/>
                <a:gd name="connsiteY13" fmla="*/ 7862 h 9943"/>
                <a:gd name="connsiteX14" fmla="*/ 6717 w 9845"/>
                <a:gd name="connsiteY14" fmla="*/ 8587 h 9943"/>
                <a:gd name="connsiteX15" fmla="*/ 6705 w 9845"/>
                <a:gd name="connsiteY15" fmla="*/ 8441 h 9943"/>
                <a:gd name="connsiteX16" fmla="*/ 6705 w 9845"/>
                <a:gd name="connsiteY16" fmla="*/ 820 h 9943"/>
                <a:gd name="connsiteX17" fmla="*/ 6690 w 9845"/>
                <a:gd name="connsiteY17" fmla="*/ 518 h 9943"/>
                <a:gd name="connsiteX18" fmla="*/ 5857 w 9845"/>
                <a:gd name="connsiteY18" fmla="*/ 3 h 9943"/>
                <a:gd name="connsiteX19" fmla="*/ 5080 w 9845"/>
                <a:gd name="connsiteY19" fmla="*/ 485 h 9943"/>
                <a:gd name="connsiteX20" fmla="*/ 5082 w 9845"/>
                <a:gd name="connsiteY20" fmla="*/ 1099 h 9943"/>
                <a:gd name="connsiteX21" fmla="*/ 5065 w 9845"/>
                <a:gd name="connsiteY21" fmla="*/ 1414 h 9943"/>
                <a:gd name="connsiteX22" fmla="*/ 5067 w 9845"/>
                <a:gd name="connsiteY22" fmla="*/ 5310 h 9943"/>
                <a:gd name="connsiteX23" fmla="*/ 4786 w 9845"/>
                <a:gd name="connsiteY23" fmla="*/ 5310 h 9943"/>
                <a:gd name="connsiteX24" fmla="*/ 4789 w 9845"/>
                <a:gd name="connsiteY24" fmla="*/ 852 h 9943"/>
                <a:gd name="connsiteX25" fmla="*/ 4771 w 9845"/>
                <a:gd name="connsiteY25" fmla="*/ 482 h 9943"/>
                <a:gd name="connsiteX26" fmla="*/ 4105 w 9845"/>
                <a:gd name="connsiteY26" fmla="*/ 6 h 9943"/>
                <a:gd name="connsiteX27" fmla="*/ 3564 w 9845"/>
                <a:gd name="connsiteY27" fmla="*/ 93 h 9943"/>
                <a:gd name="connsiteX28" fmla="*/ 3201 w 9845"/>
                <a:gd name="connsiteY28" fmla="*/ 561 h 9943"/>
                <a:gd name="connsiteX29" fmla="*/ 3193 w 9845"/>
                <a:gd name="connsiteY29" fmla="*/ 2601 h 9943"/>
                <a:gd name="connsiteX30" fmla="*/ 4188 w 9845"/>
                <a:gd name="connsiteY30" fmla="*/ 1818 h 9943"/>
                <a:gd name="connsiteX31" fmla="*/ 4360 w 9845"/>
                <a:gd name="connsiteY31" fmla="*/ 1635 h 9943"/>
                <a:gd name="connsiteX32" fmla="*/ 4405 w 9845"/>
                <a:gd name="connsiteY32" fmla="*/ 1638 h 9943"/>
                <a:gd name="connsiteX33" fmla="*/ 4726 w 9845"/>
                <a:gd name="connsiteY33" fmla="*/ 1382 h 9943"/>
                <a:gd name="connsiteX34" fmla="*/ 4747 w 9845"/>
                <a:gd name="connsiteY34" fmla="*/ 1392 h 9943"/>
                <a:gd name="connsiteX35" fmla="*/ 4104 w 9845"/>
                <a:gd name="connsiteY35" fmla="*/ 1899 h 9943"/>
                <a:gd name="connsiteX36" fmla="*/ 3832 w 9845"/>
                <a:gd name="connsiteY36" fmla="*/ 2156 h 9943"/>
                <a:gd name="connsiteX37" fmla="*/ 3537 w 9845"/>
                <a:gd name="connsiteY37" fmla="*/ 2372 h 9943"/>
                <a:gd name="connsiteX38" fmla="*/ 3205 w 9845"/>
                <a:gd name="connsiteY38" fmla="*/ 2606 h 9943"/>
                <a:gd name="connsiteX39" fmla="*/ 3194 w 9845"/>
                <a:gd name="connsiteY39" fmla="*/ 2824 h 9943"/>
                <a:gd name="connsiteX40" fmla="*/ 3199 w 9845"/>
                <a:gd name="connsiteY40" fmla="*/ 6923 h 9943"/>
                <a:gd name="connsiteX41" fmla="*/ 3499 w 9845"/>
                <a:gd name="connsiteY41" fmla="*/ 7134 h 9943"/>
                <a:gd name="connsiteX42" fmla="*/ 4401 w 9845"/>
                <a:gd name="connsiteY42" fmla="*/ 7854 h 9943"/>
                <a:gd name="connsiteX43" fmla="*/ 5244 w 9845"/>
                <a:gd name="connsiteY43" fmla="*/ 8536 h 9943"/>
                <a:gd name="connsiteX44" fmla="*/ 4931 w 9845"/>
                <a:gd name="connsiteY44" fmla="*/ 8338 h 9943"/>
                <a:gd name="connsiteX45" fmla="*/ 4810 w 9845"/>
                <a:gd name="connsiteY45" fmla="*/ 8200 h 9943"/>
                <a:gd name="connsiteX46" fmla="*/ 3811 w 9845"/>
                <a:gd name="connsiteY46" fmla="*/ 7415 h 9943"/>
                <a:gd name="connsiteX47" fmla="*/ 3195 w 9845"/>
                <a:gd name="connsiteY47" fmla="*/ 6931 h 9943"/>
                <a:gd name="connsiteX48" fmla="*/ 3194 w 9845"/>
                <a:gd name="connsiteY48" fmla="*/ 8584 h 9943"/>
                <a:gd name="connsiteX49" fmla="*/ 2706 w 9845"/>
                <a:gd name="connsiteY49" fmla="*/ 7958 h 9943"/>
                <a:gd name="connsiteX50" fmla="*/ 2313 w 9845"/>
                <a:gd name="connsiteY50" fmla="*/ 7683 h 9943"/>
                <a:gd name="connsiteX51" fmla="*/ 1040 w 9845"/>
                <a:gd name="connsiteY51" fmla="*/ 7412 h 9943"/>
                <a:gd name="connsiteX52" fmla="*/ 297 w 9845"/>
                <a:gd name="connsiteY52" fmla="*/ 7366 h 9943"/>
                <a:gd name="connsiteX53" fmla="*/ 79 w 9845"/>
                <a:gd name="connsiteY53" fmla="*/ 7978 h 9943"/>
                <a:gd name="connsiteX54" fmla="*/ 782 w 9845"/>
                <a:gd name="connsiteY54" fmla="*/ 8228 h 9943"/>
                <a:gd name="connsiteX55" fmla="*/ 1876 w 9845"/>
                <a:gd name="connsiteY55" fmla="*/ 8467 h 9943"/>
                <a:gd name="connsiteX56" fmla="*/ 2533 w 9845"/>
                <a:gd name="connsiteY56" fmla="*/ 9362 h 9943"/>
                <a:gd name="connsiteX57" fmla="*/ 2880 w 9845"/>
                <a:gd name="connsiteY57" fmla="*/ 9788 h 9943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429 w 10001"/>
                <a:gd name="connsiteY31" fmla="*/ 1644 h 10000"/>
                <a:gd name="connsiteX32" fmla="*/ 4474 w 10001"/>
                <a:gd name="connsiteY32" fmla="*/ 1647 h 10000"/>
                <a:gd name="connsiteX33" fmla="*/ 4800 w 10001"/>
                <a:gd name="connsiteY33" fmla="*/ 1390 h 10000"/>
                <a:gd name="connsiteX34" fmla="*/ 4822 w 10001"/>
                <a:gd name="connsiteY34" fmla="*/ 1400 h 10000"/>
                <a:gd name="connsiteX35" fmla="*/ 4169 w 10001"/>
                <a:gd name="connsiteY35" fmla="*/ 1910 h 10000"/>
                <a:gd name="connsiteX36" fmla="*/ 3892 w 10001"/>
                <a:gd name="connsiteY36" fmla="*/ 2168 h 10000"/>
                <a:gd name="connsiteX37" fmla="*/ 3593 w 10001"/>
                <a:gd name="connsiteY37" fmla="*/ 2386 h 10000"/>
                <a:gd name="connsiteX38" fmla="*/ 3255 w 10001"/>
                <a:gd name="connsiteY38" fmla="*/ 2621 h 10000"/>
                <a:gd name="connsiteX39" fmla="*/ 3244 w 10001"/>
                <a:gd name="connsiteY39" fmla="*/ 2840 h 10000"/>
                <a:gd name="connsiteX40" fmla="*/ 3249 w 10001"/>
                <a:gd name="connsiteY40" fmla="*/ 6963 h 10000"/>
                <a:gd name="connsiteX41" fmla="*/ 3554 w 10001"/>
                <a:gd name="connsiteY41" fmla="*/ 7175 h 10000"/>
                <a:gd name="connsiteX42" fmla="*/ 4470 w 10001"/>
                <a:gd name="connsiteY42" fmla="*/ 7899 h 10000"/>
                <a:gd name="connsiteX43" fmla="*/ 5327 w 10001"/>
                <a:gd name="connsiteY43" fmla="*/ 8585 h 10000"/>
                <a:gd name="connsiteX44" fmla="*/ 4886 w 10001"/>
                <a:gd name="connsiteY44" fmla="*/ 8247 h 10000"/>
                <a:gd name="connsiteX45" fmla="*/ 3871 w 10001"/>
                <a:gd name="connsiteY45" fmla="*/ 7458 h 10000"/>
                <a:gd name="connsiteX46" fmla="*/ 3245 w 10001"/>
                <a:gd name="connsiteY46" fmla="*/ 6971 h 10000"/>
                <a:gd name="connsiteX47" fmla="*/ 3244 w 10001"/>
                <a:gd name="connsiteY47" fmla="*/ 8633 h 10000"/>
                <a:gd name="connsiteX48" fmla="*/ 2749 w 10001"/>
                <a:gd name="connsiteY48" fmla="*/ 8004 h 10000"/>
                <a:gd name="connsiteX49" fmla="*/ 2349 w 10001"/>
                <a:gd name="connsiteY49" fmla="*/ 7727 h 10000"/>
                <a:gd name="connsiteX50" fmla="*/ 1056 w 10001"/>
                <a:gd name="connsiteY50" fmla="*/ 7454 h 10000"/>
                <a:gd name="connsiteX51" fmla="*/ 302 w 10001"/>
                <a:gd name="connsiteY51" fmla="*/ 7408 h 10000"/>
                <a:gd name="connsiteX52" fmla="*/ 80 w 10001"/>
                <a:gd name="connsiteY52" fmla="*/ 8024 h 10000"/>
                <a:gd name="connsiteX53" fmla="*/ 794 w 10001"/>
                <a:gd name="connsiteY53" fmla="*/ 8275 h 10000"/>
                <a:gd name="connsiteX54" fmla="*/ 1906 w 10001"/>
                <a:gd name="connsiteY54" fmla="*/ 8516 h 10000"/>
                <a:gd name="connsiteX55" fmla="*/ 2573 w 10001"/>
                <a:gd name="connsiteY55" fmla="*/ 9416 h 10000"/>
                <a:gd name="connsiteX56" fmla="*/ 2925 w 10001"/>
                <a:gd name="connsiteY56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429 w 10001"/>
                <a:gd name="connsiteY31" fmla="*/ 1644 h 10000"/>
                <a:gd name="connsiteX32" fmla="*/ 4474 w 10001"/>
                <a:gd name="connsiteY32" fmla="*/ 1647 h 10000"/>
                <a:gd name="connsiteX33" fmla="*/ 4800 w 10001"/>
                <a:gd name="connsiteY33" fmla="*/ 1390 h 10000"/>
                <a:gd name="connsiteX34" fmla="*/ 4822 w 10001"/>
                <a:gd name="connsiteY34" fmla="*/ 1400 h 10000"/>
                <a:gd name="connsiteX35" fmla="*/ 4169 w 10001"/>
                <a:gd name="connsiteY35" fmla="*/ 1910 h 10000"/>
                <a:gd name="connsiteX36" fmla="*/ 3892 w 10001"/>
                <a:gd name="connsiteY36" fmla="*/ 2168 h 10000"/>
                <a:gd name="connsiteX37" fmla="*/ 3593 w 10001"/>
                <a:gd name="connsiteY37" fmla="*/ 2386 h 10000"/>
                <a:gd name="connsiteX38" fmla="*/ 3255 w 10001"/>
                <a:gd name="connsiteY38" fmla="*/ 2621 h 10000"/>
                <a:gd name="connsiteX39" fmla="*/ 3244 w 10001"/>
                <a:gd name="connsiteY39" fmla="*/ 2840 h 10000"/>
                <a:gd name="connsiteX40" fmla="*/ 3249 w 10001"/>
                <a:gd name="connsiteY40" fmla="*/ 6963 h 10000"/>
                <a:gd name="connsiteX41" fmla="*/ 3554 w 10001"/>
                <a:gd name="connsiteY41" fmla="*/ 7175 h 10000"/>
                <a:gd name="connsiteX42" fmla="*/ 4470 w 10001"/>
                <a:gd name="connsiteY42" fmla="*/ 7899 h 10000"/>
                <a:gd name="connsiteX43" fmla="*/ 4886 w 10001"/>
                <a:gd name="connsiteY43" fmla="*/ 8247 h 10000"/>
                <a:gd name="connsiteX44" fmla="*/ 3871 w 10001"/>
                <a:gd name="connsiteY44" fmla="*/ 7458 h 10000"/>
                <a:gd name="connsiteX45" fmla="*/ 3245 w 10001"/>
                <a:gd name="connsiteY45" fmla="*/ 6971 h 10000"/>
                <a:gd name="connsiteX46" fmla="*/ 3244 w 10001"/>
                <a:gd name="connsiteY46" fmla="*/ 8633 h 10000"/>
                <a:gd name="connsiteX47" fmla="*/ 2749 w 10001"/>
                <a:gd name="connsiteY47" fmla="*/ 8004 h 10000"/>
                <a:gd name="connsiteX48" fmla="*/ 2349 w 10001"/>
                <a:gd name="connsiteY48" fmla="*/ 7727 h 10000"/>
                <a:gd name="connsiteX49" fmla="*/ 1056 w 10001"/>
                <a:gd name="connsiteY49" fmla="*/ 7454 h 10000"/>
                <a:gd name="connsiteX50" fmla="*/ 302 w 10001"/>
                <a:gd name="connsiteY50" fmla="*/ 7408 h 10000"/>
                <a:gd name="connsiteX51" fmla="*/ 80 w 10001"/>
                <a:gd name="connsiteY51" fmla="*/ 8024 h 10000"/>
                <a:gd name="connsiteX52" fmla="*/ 794 w 10001"/>
                <a:gd name="connsiteY52" fmla="*/ 8275 h 10000"/>
                <a:gd name="connsiteX53" fmla="*/ 1906 w 10001"/>
                <a:gd name="connsiteY53" fmla="*/ 8516 h 10000"/>
                <a:gd name="connsiteX54" fmla="*/ 2573 w 10001"/>
                <a:gd name="connsiteY54" fmla="*/ 9416 h 10000"/>
                <a:gd name="connsiteX55" fmla="*/ 2925 w 10001"/>
                <a:gd name="connsiteY55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429 w 10001"/>
                <a:gd name="connsiteY31" fmla="*/ 1644 h 10000"/>
                <a:gd name="connsiteX32" fmla="*/ 4474 w 10001"/>
                <a:gd name="connsiteY32" fmla="*/ 1647 h 10000"/>
                <a:gd name="connsiteX33" fmla="*/ 4800 w 10001"/>
                <a:gd name="connsiteY33" fmla="*/ 1390 h 10000"/>
                <a:gd name="connsiteX34" fmla="*/ 4822 w 10001"/>
                <a:gd name="connsiteY34" fmla="*/ 1400 h 10000"/>
                <a:gd name="connsiteX35" fmla="*/ 4169 w 10001"/>
                <a:gd name="connsiteY35" fmla="*/ 1910 h 10000"/>
                <a:gd name="connsiteX36" fmla="*/ 3892 w 10001"/>
                <a:gd name="connsiteY36" fmla="*/ 2168 h 10000"/>
                <a:gd name="connsiteX37" fmla="*/ 3593 w 10001"/>
                <a:gd name="connsiteY37" fmla="*/ 2386 h 10000"/>
                <a:gd name="connsiteX38" fmla="*/ 3255 w 10001"/>
                <a:gd name="connsiteY38" fmla="*/ 2621 h 10000"/>
                <a:gd name="connsiteX39" fmla="*/ 3244 w 10001"/>
                <a:gd name="connsiteY39" fmla="*/ 2840 h 10000"/>
                <a:gd name="connsiteX40" fmla="*/ 3249 w 10001"/>
                <a:gd name="connsiteY40" fmla="*/ 6963 h 10000"/>
                <a:gd name="connsiteX41" fmla="*/ 3554 w 10001"/>
                <a:gd name="connsiteY41" fmla="*/ 7175 h 10000"/>
                <a:gd name="connsiteX42" fmla="*/ 4470 w 10001"/>
                <a:gd name="connsiteY42" fmla="*/ 7899 h 10000"/>
                <a:gd name="connsiteX43" fmla="*/ 3871 w 10001"/>
                <a:gd name="connsiteY43" fmla="*/ 7458 h 10000"/>
                <a:gd name="connsiteX44" fmla="*/ 3245 w 10001"/>
                <a:gd name="connsiteY44" fmla="*/ 6971 h 10000"/>
                <a:gd name="connsiteX45" fmla="*/ 3244 w 10001"/>
                <a:gd name="connsiteY45" fmla="*/ 8633 h 10000"/>
                <a:gd name="connsiteX46" fmla="*/ 2749 w 10001"/>
                <a:gd name="connsiteY46" fmla="*/ 8004 h 10000"/>
                <a:gd name="connsiteX47" fmla="*/ 2349 w 10001"/>
                <a:gd name="connsiteY47" fmla="*/ 7727 h 10000"/>
                <a:gd name="connsiteX48" fmla="*/ 1056 w 10001"/>
                <a:gd name="connsiteY48" fmla="*/ 7454 h 10000"/>
                <a:gd name="connsiteX49" fmla="*/ 302 w 10001"/>
                <a:gd name="connsiteY49" fmla="*/ 7408 h 10000"/>
                <a:gd name="connsiteX50" fmla="*/ 80 w 10001"/>
                <a:gd name="connsiteY50" fmla="*/ 8024 h 10000"/>
                <a:gd name="connsiteX51" fmla="*/ 794 w 10001"/>
                <a:gd name="connsiteY51" fmla="*/ 8275 h 10000"/>
                <a:gd name="connsiteX52" fmla="*/ 1906 w 10001"/>
                <a:gd name="connsiteY52" fmla="*/ 8516 h 10000"/>
                <a:gd name="connsiteX53" fmla="*/ 2573 w 10001"/>
                <a:gd name="connsiteY53" fmla="*/ 9416 h 10000"/>
                <a:gd name="connsiteX54" fmla="*/ 2925 w 10001"/>
                <a:gd name="connsiteY54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429 w 10001"/>
                <a:gd name="connsiteY31" fmla="*/ 1644 h 10000"/>
                <a:gd name="connsiteX32" fmla="*/ 4474 w 10001"/>
                <a:gd name="connsiteY32" fmla="*/ 1647 h 10000"/>
                <a:gd name="connsiteX33" fmla="*/ 4800 w 10001"/>
                <a:gd name="connsiteY33" fmla="*/ 1390 h 10000"/>
                <a:gd name="connsiteX34" fmla="*/ 4822 w 10001"/>
                <a:gd name="connsiteY34" fmla="*/ 1400 h 10000"/>
                <a:gd name="connsiteX35" fmla="*/ 4169 w 10001"/>
                <a:gd name="connsiteY35" fmla="*/ 1910 h 10000"/>
                <a:gd name="connsiteX36" fmla="*/ 3892 w 10001"/>
                <a:gd name="connsiteY36" fmla="*/ 2168 h 10000"/>
                <a:gd name="connsiteX37" fmla="*/ 3593 w 10001"/>
                <a:gd name="connsiteY37" fmla="*/ 2386 h 10000"/>
                <a:gd name="connsiteX38" fmla="*/ 3255 w 10001"/>
                <a:gd name="connsiteY38" fmla="*/ 2621 h 10000"/>
                <a:gd name="connsiteX39" fmla="*/ 3244 w 10001"/>
                <a:gd name="connsiteY39" fmla="*/ 2840 h 10000"/>
                <a:gd name="connsiteX40" fmla="*/ 3249 w 10001"/>
                <a:gd name="connsiteY40" fmla="*/ 6963 h 10000"/>
                <a:gd name="connsiteX41" fmla="*/ 3554 w 10001"/>
                <a:gd name="connsiteY41" fmla="*/ 7175 h 10000"/>
                <a:gd name="connsiteX42" fmla="*/ 3871 w 10001"/>
                <a:gd name="connsiteY42" fmla="*/ 7458 h 10000"/>
                <a:gd name="connsiteX43" fmla="*/ 3245 w 10001"/>
                <a:gd name="connsiteY43" fmla="*/ 6971 h 10000"/>
                <a:gd name="connsiteX44" fmla="*/ 3244 w 10001"/>
                <a:gd name="connsiteY44" fmla="*/ 8633 h 10000"/>
                <a:gd name="connsiteX45" fmla="*/ 2749 w 10001"/>
                <a:gd name="connsiteY45" fmla="*/ 8004 h 10000"/>
                <a:gd name="connsiteX46" fmla="*/ 2349 w 10001"/>
                <a:gd name="connsiteY46" fmla="*/ 7727 h 10000"/>
                <a:gd name="connsiteX47" fmla="*/ 1056 w 10001"/>
                <a:gd name="connsiteY47" fmla="*/ 7454 h 10000"/>
                <a:gd name="connsiteX48" fmla="*/ 302 w 10001"/>
                <a:gd name="connsiteY48" fmla="*/ 7408 h 10000"/>
                <a:gd name="connsiteX49" fmla="*/ 80 w 10001"/>
                <a:gd name="connsiteY49" fmla="*/ 8024 h 10000"/>
                <a:gd name="connsiteX50" fmla="*/ 794 w 10001"/>
                <a:gd name="connsiteY50" fmla="*/ 8275 h 10000"/>
                <a:gd name="connsiteX51" fmla="*/ 1906 w 10001"/>
                <a:gd name="connsiteY51" fmla="*/ 8516 h 10000"/>
                <a:gd name="connsiteX52" fmla="*/ 2573 w 10001"/>
                <a:gd name="connsiteY52" fmla="*/ 9416 h 10000"/>
                <a:gd name="connsiteX53" fmla="*/ 2925 w 10001"/>
                <a:gd name="connsiteY53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429 w 10001"/>
                <a:gd name="connsiteY31" fmla="*/ 1644 h 10000"/>
                <a:gd name="connsiteX32" fmla="*/ 4474 w 10001"/>
                <a:gd name="connsiteY32" fmla="*/ 1647 h 10000"/>
                <a:gd name="connsiteX33" fmla="*/ 4800 w 10001"/>
                <a:gd name="connsiteY33" fmla="*/ 1390 h 10000"/>
                <a:gd name="connsiteX34" fmla="*/ 4822 w 10001"/>
                <a:gd name="connsiteY34" fmla="*/ 1400 h 10000"/>
                <a:gd name="connsiteX35" fmla="*/ 4169 w 10001"/>
                <a:gd name="connsiteY35" fmla="*/ 1910 h 10000"/>
                <a:gd name="connsiteX36" fmla="*/ 3892 w 10001"/>
                <a:gd name="connsiteY36" fmla="*/ 2168 h 10000"/>
                <a:gd name="connsiteX37" fmla="*/ 3593 w 10001"/>
                <a:gd name="connsiteY37" fmla="*/ 2386 h 10000"/>
                <a:gd name="connsiteX38" fmla="*/ 3255 w 10001"/>
                <a:gd name="connsiteY38" fmla="*/ 2621 h 10000"/>
                <a:gd name="connsiteX39" fmla="*/ 3244 w 10001"/>
                <a:gd name="connsiteY39" fmla="*/ 2840 h 10000"/>
                <a:gd name="connsiteX40" fmla="*/ 3249 w 10001"/>
                <a:gd name="connsiteY40" fmla="*/ 6963 h 10000"/>
                <a:gd name="connsiteX41" fmla="*/ 3554 w 10001"/>
                <a:gd name="connsiteY41" fmla="*/ 7175 h 10000"/>
                <a:gd name="connsiteX42" fmla="*/ 3245 w 10001"/>
                <a:gd name="connsiteY42" fmla="*/ 6971 h 10000"/>
                <a:gd name="connsiteX43" fmla="*/ 3244 w 10001"/>
                <a:gd name="connsiteY43" fmla="*/ 8633 h 10000"/>
                <a:gd name="connsiteX44" fmla="*/ 2749 w 10001"/>
                <a:gd name="connsiteY44" fmla="*/ 8004 h 10000"/>
                <a:gd name="connsiteX45" fmla="*/ 2349 w 10001"/>
                <a:gd name="connsiteY45" fmla="*/ 7727 h 10000"/>
                <a:gd name="connsiteX46" fmla="*/ 1056 w 10001"/>
                <a:gd name="connsiteY46" fmla="*/ 7454 h 10000"/>
                <a:gd name="connsiteX47" fmla="*/ 302 w 10001"/>
                <a:gd name="connsiteY47" fmla="*/ 7408 h 10000"/>
                <a:gd name="connsiteX48" fmla="*/ 80 w 10001"/>
                <a:gd name="connsiteY48" fmla="*/ 8024 h 10000"/>
                <a:gd name="connsiteX49" fmla="*/ 794 w 10001"/>
                <a:gd name="connsiteY49" fmla="*/ 8275 h 10000"/>
                <a:gd name="connsiteX50" fmla="*/ 1906 w 10001"/>
                <a:gd name="connsiteY50" fmla="*/ 8516 h 10000"/>
                <a:gd name="connsiteX51" fmla="*/ 2573 w 10001"/>
                <a:gd name="connsiteY51" fmla="*/ 9416 h 10000"/>
                <a:gd name="connsiteX52" fmla="*/ 2925 w 10001"/>
                <a:gd name="connsiteY52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429 w 10001"/>
                <a:gd name="connsiteY31" fmla="*/ 1644 h 10000"/>
                <a:gd name="connsiteX32" fmla="*/ 4474 w 10001"/>
                <a:gd name="connsiteY32" fmla="*/ 1647 h 10000"/>
                <a:gd name="connsiteX33" fmla="*/ 4800 w 10001"/>
                <a:gd name="connsiteY33" fmla="*/ 1390 h 10000"/>
                <a:gd name="connsiteX34" fmla="*/ 4822 w 10001"/>
                <a:gd name="connsiteY34" fmla="*/ 1400 h 10000"/>
                <a:gd name="connsiteX35" fmla="*/ 4169 w 10001"/>
                <a:gd name="connsiteY35" fmla="*/ 1910 h 10000"/>
                <a:gd name="connsiteX36" fmla="*/ 3892 w 10001"/>
                <a:gd name="connsiteY36" fmla="*/ 2168 h 10000"/>
                <a:gd name="connsiteX37" fmla="*/ 3593 w 10001"/>
                <a:gd name="connsiteY37" fmla="*/ 2386 h 10000"/>
                <a:gd name="connsiteX38" fmla="*/ 3255 w 10001"/>
                <a:gd name="connsiteY38" fmla="*/ 2621 h 10000"/>
                <a:gd name="connsiteX39" fmla="*/ 3244 w 10001"/>
                <a:gd name="connsiteY39" fmla="*/ 2840 h 10000"/>
                <a:gd name="connsiteX40" fmla="*/ 3249 w 10001"/>
                <a:gd name="connsiteY40" fmla="*/ 6963 h 10000"/>
                <a:gd name="connsiteX41" fmla="*/ 3245 w 10001"/>
                <a:gd name="connsiteY41" fmla="*/ 6971 h 10000"/>
                <a:gd name="connsiteX42" fmla="*/ 3244 w 10001"/>
                <a:gd name="connsiteY42" fmla="*/ 8633 h 10000"/>
                <a:gd name="connsiteX43" fmla="*/ 2749 w 10001"/>
                <a:gd name="connsiteY43" fmla="*/ 8004 h 10000"/>
                <a:gd name="connsiteX44" fmla="*/ 2349 w 10001"/>
                <a:gd name="connsiteY44" fmla="*/ 7727 h 10000"/>
                <a:gd name="connsiteX45" fmla="*/ 1056 w 10001"/>
                <a:gd name="connsiteY45" fmla="*/ 7454 h 10000"/>
                <a:gd name="connsiteX46" fmla="*/ 302 w 10001"/>
                <a:gd name="connsiteY46" fmla="*/ 7408 h 10000"/>
                <a:gd name="connsiteX47" fmla="*/ 80 w 10001"/>
                <a:gd name="connsiteY47" fmla="*/ 8024 h 10000"/>
                <a:gd name="connsiteX48" fmla="*/ 794 w 10001"/>
                <a:gd name="connsiteY48" fmla="*/ 8275 h 10000"/>
                <a:gd name="connsiteX49" fmla="*/ 1906 w 10001"/>
                <a:gd name="connsiteY49" fmla="*/ 8516 h 10000"/>
                <a:gd name="connsiteX50" fmla="*/ 2573 w 10001"/>
                <a:gd name="connsiteY50" fmla="*/ 9416 h 10000"/>
                <a:gd name="connsiteX51" fmla="*/ 2925 w 10001"/>
                <a:gd name="connsiteY51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429 w 10001"/>
                <a:gd name="connsiteY31" fmla="*/ 1644 h 10000"/>
                <a:gd name="connsiteX32" fmla="*/ 4800 w 10001"/>
                <a:gd name="connsiteY32" fmla="*/ 1390 h 10000"/>
                <a:gd name="connsiteX33" fmla="*/ 4822 w 10001"/>
                <a:gd name="connsiteY33" fmla="*/ 1400 h 10000"/>
                <a:gd name="connsiteX34" fmla="*/ 4169 w 10001"/>
                <a:gd name="connsiteY34" fmla="*/ 1910 h 10000"/>
                <a:gd name="connsiteX35" fmla="*/ 3892 w 10001"/>
                <a:gd name="connsiteY35" fmla="*/ 2168 h 10000"/>
                <a:gd name="connsiteX36" fmla="*/ 3593 w 10001"/>
                <a:gd name="connsiteY36" fmla="*/ 2386 h 10000"/>
                <a:gd name="connsiteX37" fmla="*/ 3255 w 10001"/>
                <a:gd name="connsiteY37" fmla="*/ 2621 h 10000"/>
                <a:gd name="connsiteX38" fmla="*/ 3244 w 10001"/>
                <a:gd name="connsiteY38" fmla="*/ 2840 h 10000"/>
                <a:gd name="connsiteX39" fmla="*/ 3249 w 10001"/>
                <a:gd name="connsiteY39" fmla="*/ 6963 h 10000"/>
                <a:gd name="connsiteX40" fmla="*/ 3245 w 10001"/>
                <a:gd name="connsiteY40" fmla="*/ 6971 h 10000"/>
                <a:gd name="connsiteX41" fmla="*/ 3244 w 10001"/>
                <a:gd name="connsiteY41" fmla="*/ 8633 h 10000"/>
                <a:gd name="connsiteX42" fmla="*/ 2749 w 10001"/>
                <a:gd name="connsiteY42" fmla="*/ 8004 h 10000"/>
                <a:gd name="connsiteX43" fmla="*/ 2349 w 10001"/>
                <a:gd name="connsiteY43" fmla="*/ 7727 h 10000"/>
                <a:gd name="connsiteX44" fmla="*/ 1056 w 10001"/>
                <a:gd name="connsiteY44" fmla="*/ 7454 h 10000"/>
                <a:gd name="connsiteX45" fmla="*/ 302 w 10001"/>
                <a:gd name="connsiteY45" fmla="*/ 7408 h 10000"/>
                <a:gd name="connsiteX46" fmla="*/ 80 w 10001"/>
                <a:gd name="connsiteY46" fmla="*/ 8024 h 10000"/>
                <a:gd name="connsiteX47" fmla="*/ 794 w 10001"/>
                <a:gd name="connsiteY47" fmla="*/ 8275 h 10000"/>
                <a:gd name="connsiteX48" fmla="*/ 1906 w 10001"/>
                <a:gd name="connsiteY48" fmla="*/ 8516 h 10000"/>
                <a:gd name="connsiteX49" fmla="*/ 2573 w 10001"/>
                <a:gd name="connsiteY49" fmla="*/ 9416 h 10000"/>
                <a:gd name="connsiteX50" fmla="*/ 2925 w 10001"/>
                <a:gd name="connsiteY50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800 w 10001"/>
                <a:gd name="connsiteY31" fmla="*/ 1390 h 10000"/>
                <a:gd name="connsiteX32" fmla="*/ 4822 w 10001"/>
                <a:gd name="connsiteY32" fmla="*/ 1400 h 10000"/>
                <a:gd name="connsiteX33" fmla="*/ 4169 w 10001"/>
                <a:gd name="connsiteY33" fmla="*/ 1910 h 10000"/>
                <a:gd name="connsiteX34" fmla="*/ 3892 w 10001"/>
                <a:gd name="connsiteY34" fmla="*/ 2168 h 10000"/>
                <a:gd name="connsiteX35" fmla="*/ 3593 w 10001"/>
                <a:gd name="connsiteY35" fmla="*/ 2386 h 10000"/>
                <a:gd name="connsiteX36" fmla="*/ 3255 w 10001"/>
                <a:gd name="connsiteY36" fmla="*/ 2621 h 10000"/>
                <a:gd name="connsiteX37" fmla="*/ 3244 w 10001"/>
                <a:gd name="connsiteY37" fmla="*/ 2840 h 10000"/>
                <a:gd name="connsiteX38" fmla="*/ 3249 w 10001"/>
                <a:gd name="connsiteY38" fmla="*/ 6963 h 10000"/>
                <a:gd name="connsiteX39" fmla="*/ 3245 w 10001"/>
                <a:gd name="connsiteY39" fmla="*/ 6971 h 10000"/>
                <a:gd name="connsiteX40" fmla="*/ 3244 w 10001"/>
                <a:gd name="connsiteY40" fmla="*/ 8633 h 10000"/>
                <a:gd name="connsiteX41" fmla="*/ 2749 w 10001"/>
                <a:gd name="connsiteY41" fmla="*/ 8004 h 10000"/>
                <a:gd name="connsiteX42" fmla="*/ 2349 w 10001"/>
                <a:gd name="connsiteY42" fmla="*/ 7727 h 10000"/>
                <a:gd name="connsiteX43" fmla="*/ 1056 w 10001"/>
                <a:gd name="connsiteY43" fmla="*/ 7454 h 10000"/>
                <a:gd name="connsiteX44" fmla="*/ 302 w 10001"/>
                <a:gd name="connsiteY44" fmla="*/ 7408 h 10000"/>
                <a:gd name="connsiteX45" fmla="*/ 80 w 10001"/>
                <a:gd name="connsiteY45" fmla="*/ 8024 h 10000"/>
                <a:gd name="connsiteX46" fmla="*/ 794 w 10001"/>
                <a:gd name="connsiteY46" fmla="*/ 8275 h 10000"/>
                <a:gd name="connsiteX47" fmla="*/ 1906 w 10001"/>
                <a:gd name="connsiteY47" fmla="*/ 8516 h 10000"/>
                <a:gd name="connsiteX48" fmla="*/ 2573 w 10001"/>
                <a:gd name="connsiteY48" fmla="*/ 9416 h 10000"/>
                <a:gd name="connsiteX49" fmla="*/ 2925 w 10001"/>
                <a:gd name="connsiteY49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800 w 10001"/>
                <a:gd name="connsiteY31" fmla="*/ 1390 h 10000"/>
                <a:gd name="connsiteX32" fmla="*/ 4822 w 10001"/>
                <a:gd name="connsiteY32" fmla="*/ 1400 h 10000"/>
                <a:gd name="connsiteX33" fmla="*/ 4169 w 10001"/>
                <a:gd name="connsiteY33" fmla="*/ 1910 h 10000"/>
                <a:gd name="connsiteX34" fmla="*/ 3593 w 10001"/>
                <a:gd name="connsiteY34" fmla="*/ 2386 h 10000"/>
                <a:gd name="connsiteX35" fmla="*/ 3255 w 10001"/>
                <a:gd name="connsiteY35" fmla="*/ 2621 h 10000"/>
                <a:gd name="connsiteX36" fmla="*/ 3244 w 10001"/>
                <a:gd name="connsiteY36" fmla="*/ 2840 h 10000"/>
                <a:gd name="connsiteX37" fmla="*/ 3249 w 10001"/>
                <a:gd name="connsiteY37" fmla="*/ 6963 h 10000"/>
                <a:gd name="connsiteX38" fmla="*/ 3245 w 10001"/>
                <a:gd name="connsiteY38" fmla="*/ 6971 h 10000"/>
                <a:gd name="connsiteX39" fmla="*/ 3244 w 10001"/>
                <a:gd name="connsiteY39" fmla="*/ 8633 h 10000"/>
                <a:gd name="connsiteX40" fmla="*/ 2749 w 10001"/>
                <a:gd name="connsiteY40" fmla="*/ 8004 h 10000"/>
                <a:gd name="connsiteX41" fmla="*/ 2349 w 10001"/>
                <a:gd name="connsiteY41" fmla="*/ 7727 h 10000"/>
                <a:gd name="connsiteX42" fmla="*/ 1056 w 10001"/>
                <a:gd name="connsiteY42" fmla="*/ 7454 h 10000"/>
                <a:gd name="connsiteX43" fmla="*/ 302 w 10001"/>
                <a:gd name="connsiteY43" fmla="*/ 7408 h 10000"/>
                <a:gd name="connsiteX44" fmla="*/ 80 w 10001"/>
                <a:gd name="connsiteY44" fmla="*/ 8024 h 10000"/>
                <a:gd name="connsiteX45" fmla="*/ 794 w 10001"/>
                <a:gd name="connsiteY45" fmla="*/ 8275 h 10000"/>
                <a:gd name="connsiteX46" fmla="*/ 1906 w 10001"/>
                <a:gd name="connsiteY46" fmla="*/ 8516 h 10000"/>
                <a:gd name="connsiteX47" fmla="*/ 2573 w 10001"/>
                <a:gd name="connsiteY47" fmla="*/ 9416 h 10000"/>
                <a:gd name="connsiteX48" fmla="*/ 2925 w 10001"/>
                <a:gd name="connsiteY48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800 w 10001"/>
                <a:gd name="connsiteY31" fmla="*/ 1390 h 10000"/>
                <a:gd name="connsiteX32" fmla="*/ 4822 w 10001"/>
                <a:gd name="connsiteY32" fmla="*/ 1400 h 10000"/>
                <a:gd name="connsiteX33" fmla="*/ 4169 w 10001"/>
                <a:gd name="connsiteY33" fmla="*/ 1910 h 10000"/>
                <a:gd name="connsiteX34" fmla="*/ 3255 w 10001"/>
                <a:gd name="connsiteY34" fmla="*/ 2621 h 10000"/>
                <a:gd name="connsiteX35" fmla="*/ 3244 w 10001"/>
                <a:gd name="connsiteY35" fmla="*/ 2840 h 10000"/>
                <a:gd name="connsiteX36" fmla="*/ 3249 w 10001"/>
                <a:gd name="connsiteY36" fmla="*/ 6963 h 10000"/>
                <a:gd name="connsiteX37" fmla="*/ 3245 w 10001"/>
                <a:gd name="connsiteY37" fmla="*/ 6971 h 10000"/>
                <a:gd name="connsiteX38" fmla="*/ 3244 w 10001"/>
                <a:gd name="connsiteY38" fmla="*/ 8633 h 10000"/>
                <a:gd name="connsiteX39" fmla="*/ 2749 w 10001"/>
                <a:gd name="connsiteY39" fmla="*/ 8004 h 10000"/>
                <a:gd name="connsiteX40" fmla="*/ 2349 w 10001"/>
                <a:gd name="connsiteY40" fmla="*/ 7727 h 10000"/>
                <a:gd name="connsiteX41" fmla="*/ 1056 w 10001"/>
                <a:gd name="connsiteY41" fmla="*/ 7454 h 10000"/>
                <a:gd name="connsiteX42" fmla="*/ 302 w 10001"/>
                <a:gd name="connsiteY42" fmla="*/ 7408 h 10000"/>
                <a:gd name="connsiteX43" fmla="*/ 80 w 10001"/>
                <a:gd name="connsiteY43" fmla="*/ 8024 h 10000"/>
                <a:gd name="connsiteX44" fmla="*/ 794 w 10001"/>
                <a:gd name="connsiteY44" fmla="*/ 8275 h 10000"/>
                <a:gd name="connsiteX45" fmla="*/ 1906 w 10001"/>
                <a:gd name="connsiteY45" fmla="*/ 8516 h 10000"/>
                <a:gd name="connsiteX46" fmla="*/ 2573 w 10001"/>
                <a:gd name="connsiteY46" fmla="*/ 9416 h 10000"/>
                <a:gd name="connsiteX47" fmla="*/ 2925 w 10001"/>
                <a:gd name="connsiteY47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254 w 10001"/>
                <a:gd name="connsiteY30" fmla="*/ 1828 h 10000"/>
                <a:gd name="connsiteX31" fmla="*/ 4800 w 10001"/>
                <a:gd name="connsiteY31" fmla="*/ 1390 h 10000"/>
                <a:gd name="connsiteX32" fmla="*/ 4822 w 10001"/>
                <a:gd name="connsiteY32" fmla="*/ 1400 h 10000"/>
                <a:gd name="connsiteX33" fmla="*/ 3255 w 10001"/>
                <a:gd name="connsiteY33" fmla="*/ 2621 h 10000"/>
                <a:gd name="connsiteX34" fmla="*/ 3244 w 10001"/>
                <a:gd name="connsiteY34" fmla="*/ 2840 h 10000"/>
                <a:gd name="connsiteX35" fmla="*/ 3249 w 10001"/>
                <a:gd name="connsiteY35" fmla="*/ 6963 h 10000"/>
                <a:gd name="connsiteX36" fmla="*/ 3245 w 10001"/>
                <a:gd name="connsiteY36" fmla="*/ 6971 h 10000"/>
                <a:gd name="connsiteX37" fmla="*/ 3244 w 10001"/>
                <a:gd name="connsiteY37" fmla="*/ 8633 h 10000"/>
                <a:gd name="connsiteX38" fmla="*/ 2749 w 10001"/>
                <a:gd name="connsiteY38" fmla="*/ 8004 h 10000"/>
                <a:gd name="connsiteX39" fmla="*/ 2349 w 10001"/>
                <a:gd name="connsiteY39" fmla="*/ 7727 h 10000"/>
                <a:gd name="connsiteX40" fmla="*/ 1056 w 10001"/>
                <a:gd name="connsiteY40" fmla="*/ 7454 h 10000"/>
                <a:gd name="connsiteX41" fmla="*/ 302 w 10001"/>
                <a:gd name="connsiteY41" fmla="*/ 7408 h 10000"/>
                <a:gd name="connsiteX42" fmla="*/ 80 w 10001"/>
                <a:gd name="connsiteY42" fmla="*/ 8024 h 10000"/>
                <a:gd name="connsiteX43" fmla="*/ 794 w 10001"/>
                <a:gd name="connsiteY43" fmla="*/ 8275 h 10000"/>
                <a:gd name="connsiteX44" fmla="*/ 1906 w 10001"/>
                <a:gd name="connsiteY44" fmla="*/ 8516 h 10000"/>
                <a:gd name="connsiteX45" fmla="*/ 2573 w 10001"/>
                <a:gd name="connsiteY45" fmla="*/ 9416 h 10000"/>
                <a:gd name="connsiteX46" fmla="*/ 2925 w 10001"/>
                <a:gd name="connsiteY46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800 w 10001"/>
                <a:gd name="connsiteY30" fmla="*/ 1390 h 10000"/>
                <a:gd name="connsiteX31" fmla="*/ 4822 w 10001"/>
                <a:gd name="connsiteY31" fmla="*/ 1400 h 10000"/>
                <a:gd name="connsiteX32" fmla="*/ 3255 w 10001"/>
                <a:gd name="connsiteY32" fmla="*/ 2621 h 10000"/>
                <a:gd name="connsiteX33" fmla="*/ 3244 w 10001"/>
                <a:gd name="connsiteY33" fmla="*/ 2840 h 10000"/>
                <a:gd name="connsiteX34" fmla="*/ 3249 w 10001"/>
                <a:gd name="connsiteY34" fmla="*/ 6963 h 10000"/>
                <a:gd name="connsiteX35" fmla="*/ 3245 w 10001"/>
                <a:gd name="connsiteY35" fmla="*/ 6971 h 10000"/>
                <a:gd name="connsiteX36" fmla="*/ 3244 w 10001"/>
                <a:gd name="connsiteY36" fmla="*/ 8633 h 10000"/>
                <a:gd name="connsiteX37" fmla="*/ 2749 w 10001"/>
                <a:gd name="connsiteY37" fmla="*/ 8004 h 10000"/>
                <a:gd name="connsiteX38" fmla="*/ 2349 w 10001"/>
                <a:gd name="connsiteY38" fmla="*/ 7727 h 10000"/>
                <a:gd name="connsiteX39" fmla="*/ 1056 w 10001"/>
                <a:gd name="connsiteY39" fmla="*/ 7454 h 10000"/>
                <a:gd name="connsiteX40" fmla="*/ 302 w 10001"/>
                <a:gd name="connsiteY40" fmla="*/ 7408 h 10000"/>
                <a:gd name="connsiteX41" fmla="*/ 80 w 10001"/>
                <a:gd name="connsiteY41" fmla="*/ 8024 h 10000"/>
                <a:gd name="connsiteX42" fmla="*/ 794 w 10001"/>
                <a:gd name="connsiteY42" fmla="*/ 8275 h 10000"/>
                <a:gd name="connsiteX43" fmla="*/ 1906 w 10001"/>
                <a:gd name="connsiteY43" fmla="*/ 8516 h 10000"/>
                <a:gd name="connsiteX44" fmla="*/ 2573 w 10001"/>
                <a:gd name="connsiteY44" fmla="*/ 9416 h 10000"/>
                <a:gd name="connsiteX45" fmla="*/ 2925 w 10001"/>
                <a:gd name="connsiteY45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800 w 10001"/>
                <a:gd name="connsiteY30" fmla="*/ 1390 h 10000"/>
                <a:gd name="connsiteX31" fmla="*/ 4664 w 10001"/>
                <a:gd name="connsiteY31" fmla="*/ 1288 h 10000"/>
                <a:gd name="connsiteX32" fmla="*/ 3255 w 10001"/>
                <a:gd name="connsiteY32" fmla="*/ 2621 h 10000"/>
                <a:gd name="connsiteX33" fmla="*/ 3244 w 10001"/>
                <a:gd name="connsiteY33" fmla="*/ 2840 h 10000"/>
                <a:gd name="connsiteX34" fmla="*/ 3249 w 10001"/>
                <a:gd name="connsiteY34" fmla="*/ 6963 h 10000"/>
                <a:gd name="connsiteX35" fmla="*/ 3245 w 10001"/>
                <a:gd name="connsiteY35" fmla="*/ 6971 h 10000"/>
                <a:gd name="connsiteX36" fmla="*/ 3244 w 10001"/>
                <a:gd name="connsiteY36" fmla="*/ 8633 h 10000"/>
                <a:gd name="connsiteX37" fmla="*/ 2749 w 10001"/>
                <a:gd name="connsiteY37" fmla="*/ 8004 h 10000"/>
                <a:gd name="connsiteX38" fmla="*/ 2349 w 10001"/>
                <a:gd name="connsiteY38" fmla="*/ 7727 h 10000"/>
                <a:gd name="connsiteX39" fmla="*/ 1056 w 10001"/>
                <a:gd name="connsiteY39" fmla="*/ 7454 h 10000"/>
                <a:gd name="connsiteX40" fmla="*/ 302 w 10001"/>
                <a:gd name="connsiteY40" fmla="*/ 7408 h 10000"/>
                <a:gd name="connsiteX41" fmla="*/ 80 w 10001"/>
                <a:gd name="connsiteY41" fmla="*/ 8024 h 10000"/>
                <a:gd name="connsiteX42" fmla="*/ 794 w 10001"/>
                <a:gd name="connsiteY42" fmla="*/ 8275 h 10000"/>
                <a:gd name="connsiteX43" fmla="*/ 1906 w 10001"/>
                <a:gd name="connsiteY43" fmla="*/ 8516 h 10000"/>
                <a:gd name="connsiteX44" fmla="*/ 2573 w 10001"/>
                <a:gd name="connsiteY44" fmla="*/ 9416 h 10000"/>
                <a:gd name="connsiteX45" fmla="*/ 2925 w 10001"/>
                <a:gd name="connsiteY45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4800 w 10001"/>
                <a:gd name="connsiteY30" fmla="*/ 1390 h 10000"/>
                <a:gd name="connsiteX31" fmla="*/ 3255 w 10001"/>
                <a:gd name="connsiteY31" fmla="*/ 2621 h 10000"/>
                <a:gd name="connsiteX32" fmla="*/ 3244 w 10001"/>
                <a:gd name="connsiteY32" fmla="*/ 2840 h 10000"/>
                <a:gd name="connsiteX33" fmla="*/ 3249 w 10001"/>
                <a:gd name="connsiteY33" fmla="*/ 6963 h 10000"/>
                <a:gd name="connsiteX34" fmla="*/ 3245 w 10001"/>
                <a:gd name="connsiteY34" fmla="*/ 6971 h 10000"/>
                <a:gd name="connsiteX35" fmla="*/ 3244 w 10001"/>
                <a:gd name="connsiteY35" fmla="*/ 8633 h 10000"/>
                <a:gd name="connsiteX36" fmla="*/ 2749 w 10001"/>
                <a:gd name="connsiteY36" fmla="*/ 8004 h 10000"/>
                <a:gd name="connsiteX37" fmla="*/ 2349 w 10001"/>
                <a:gd name="connsiteY37" fmla="*/ 7727 h 10000"/>
                <a:gd name="connsiteX38" fmla="*/ 1056 w 10001"/>
                <a:gd name="connsiteY38" fmla="*/ 7454 h 10000"/>
                <a:gd name="connsiteX39" fmla="*/ 302 w 10001"/>
                <a:gd name="connsiteY39" fmla="*/ 7408 h 10000"/>
                <a:gd name="connsiteX40" fmla="*/ 80 w 10001"/>
                <a:gd name="connsiteY40" fmla="*/ 8024 h 10000"/>
                <a:gd name="connsiteX41" fmla="*/ 794 w 10001"/>
                <a:gd name="connsiteY41" fmla="*/ 8275 h 10000"/>
                <a:gd name="connsiteX42" fmla="*/ 1906 w 10001"/>
                <a:gd name="connsiteY42" fmla="*/ 8516 h 10000"/>
                <a:gd name="connsiteX43" fmla="*/ 2573 w 10001"/>
                <a:gd name="connsiteY43" fmla="*/ 9416 h 10000"/>
                <a:gd name="connsiteX44" fmla="*/ 2925 w 10001"/>
                <a:gd name="connsiteY44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3255 w 10001"/>
                <a:gd name="connsiteY30" fmla="*/ 2621 h 10000"/>
                <a:gd name="connsiteX31" fmla="*/ 3244 w 10001"/>
                <a:gd name="connsiteY31" fmla="*/ 2840 h 10000"/>
                <a:gd name="connsiteX32" fmla="*/ 3249 w 10001"/>
                <a:gd name="connsiteY32" fmla="*/ 6963 h 10000"/>
                <a:gd name="connsiteX33" fmla="*/ 3245 w 10001"/>
                <a:gd name="connsiteY33" fmla="*/ 6971 h 10000"/>
                <a:gd name="connsiteX34" fmla="*/ 3244 w 10001"/>
                <a:gd name="connsiteY34" fmla="*/ 8633 h 10000"/>
                <a:gd name="connsiteX35" fmla="*/ 2749 w 10001"/>
                <a:gd name="connsiteY35" fmla="*/ 8004 h 10000"/>
                <a:gd name="connsiteX36" fmla="*/ 2349 w 10001"/>
                <a:gd name="connsiteY36" fmla="*/ 7727 h 10000"/>
                <a:gd name="connsiteX37" fmla="*/ 1056 w 10001"/>
                <a:gd name="connsiteY37" fmla="*/ 7454 h 10000"/>
                <a:gd name="connsiteX38" fmla="*/ 302 w 10001"/>
                <a:gd name="connsiteY38" fmla="*/ 7408 h 10000"/>
                <a:gd name="connsiteX39" fmla="*/ 80 w 10001"/>
                <a:gd name="connsiteY39" fmla="*/ 8024 h 10000"/>
                <a:gd name="connsiteX40" fmla="*/ 794 w 10001"/>
                <a:gd name="connsiteY40" fmla="*/ 8275 h 10000"/>
                <a:gd name="connsiteX41" fmla="*/ 1906 w 10001"/>
                <a:gd name="connsiteY41" fmla="*/ 8516 h 10000"/>
                <a:gd name="connsiteX42" fmla="*/ 2573 w 10001"/>
                <a:gd name="connsiteY42" fmla="*/ 9416 h 10000"/>
                <a:gd name="connsiteX43" fmla="*/ 2925 w 10001"/>
                <a:gd name="connsiteY43" fmla="*/ 9844 h 10000"/>
                <a:gd name="connsiteX0" fmla="*/ 2925 w 10001"/>
                <a:gd name="connsiteY0" fmla="*/ 9844 h 10000"/>
                <a:gd name="connsiteX1" fmla="*/ 3727 w 10001"/>
                <a:gd name="connsiteY1" fmla="*/ 9830 h 10000"/>
                <a:gd name="connsiteX2" fmla="*/ 4965 w 10001"/>
                <a:gd name="connsiteY2" fmla="*/ 9334 h 10000"/>
                <a:gd name="connsiteX3" fmla="*/ 5794 w 10001"/>
                <a:gd name="connsiteY3" fmla="*/ 9481 h 10000"/>
                <a:gd name="connsiteX4" fmla="*/ 6611 w 10001"/>
                <a:gd name="connsiteY4" fmla="*/ 9993 h 10000"/>
                <a:gd name="connsiteX5" fmla="*/ 7121 w 10001"/>
                <a:gd name="connsiteY5" fmla="*/ 9794 h 10000"/>
                <a:gd name="connsiteX6" fmla="*/ 7820 w 10001"/>
                <a:gd name="connsiteY6" fmla="*/ 8840 h 10000"/>
                <a:gd name="connsiteX7" fmla="*/ 8095 w 10001"/>
                <a:gd name="connsiteY7" fmla="*/ 8512 h 10000"/>
                <a:gd name="connsiteX8" fmla="*/ 9386 w 10001"/>
                <a:gd name="connsiteY8" fmla="*/ 8240 h 10000"/>
                <a:gd name="connsiteX9" fmla="*/ 9978 w 10001"/>
                <a:gd name="connsiteY9" fmla="*/ 7927 h 10000"/>
                <a:gd name="connsiteX10" fmla="*/ 9577 w 10001"/>
                <a:gd name="connsiteY10" fmla="*/ 7386 h 10000"/>
                <a:gd name="connsiteX11" fmla="*/ 8687 w 10001"/>
                <a:gd name="connsiteY11" fmla="*/ 7510 h 10000"/>
                <a:gd name="connsiteX12" fmla="*/ 7574 w 10001"/>
                <a:gd name="connsiteY12" fmla="*/ 7757 h 10000"/>
                <a:gd name="connsiteX13" fmla="*/ 7334 w 10001"/>
                <a:gd name="connsiteY13" fmla="*/ 7907 h 10000"/>
                <a:gd name="connsiteX14" fmla="*/ 6823 w 10001"/>
                <a:gd name="connsiteY14" fmla="*/ 8636 h 10000"/>
                <a:gd name="connsiteX15" fmla="*/ 6811 w 10001"/>
                <a:gd name="connsiteY15" fmla="*/ 8489 h 10000"/>
                <a:gd name="connsiteX16" fmla="*/ 6811 w 10001"/>
                <a:gd name="connsiteY16" fmla="*/ 825 h 10000"/>
                <a:gd name="connsiteX17" fmla="*/ 6795 w 10001"/>
                <a:gd name="connsiteY17" fmla="*/ 521 h 10000"/>
                <a:gd name="connsiteX18" fmla="*/ 5949 w 10001"/>
                <a:gd name="connsiteY18" fmla="*/ 3 h 10000"/>
                <a:gd name="connsiteX19" fmla="*/ 5160 w 10001"/>
                <a:gd name="connsiteY19" fmla="*/ 488 h 10000"/>
                <a:gd name="connsiteX20" fmla="*/ 5162 w 10001"/>
                <a:gd name="connsiteY20" fmla="*/ 1105 h 10000"/>
                <a:gd name="connsiteX21" fmla="*/ 5145 w 10001"/>
                <a:gd name="connsiteY21" fmla="*/ 1422 h 10000"/>
                <a:gd name="connsiteX22" fmla="*/ 5147 w 10001"/>
                <a:gd name="connsiteY22" fmla="*/ 5340 h 10000"/>
                <a:gd name="connsiteX23" fmla="*/ 4861 w 10001"/>
                <a:gd name="connsiteY23" fmla="*/ 5340 h 10000"/>
                <a:gd name="connsiteX24" fmla="*/ 4864 w 10001"/>
                <a:gd name="connsiteY24" fmla="*/ 857 h 10000"/>
                <a:gd name="connsiteX25" fmla="*/ 4846 w 10001"/>
                <a:gd name="connsiteY25" fmla="*/ 485 h 10000"/>
                <a:gd name="connsiteX26" fmla="*/ 4170 w 10001"/>
                <a:gd name="connsiteY26" fmla="*/ 6 h 10000"/>
                <a:gd name="connsiteX27" fmla="*/ 3620 w 10001"/>
                <a:gd name="connsiteY27" fmla="*/ 94 h 10000"/>
                <a:gd name="connsiteX28" fmla="*/ 3251 w 10001"/>
                <a:gd name="connsiteY28" fmla="*/ 564 h 10000"/>
                <a:gd name="connsiteX29" fmla="*/ 3243 w 10001"/>
                <a:gd name="connsiteY29" fmla="*/ 2616 h 10000"/>
                <a:gd name="connsiteX30" fmla="*/ 3244 w 10001"/>
                <a:gd name="connsiteY30" fmla="*/ 2840 h 10000"/>
                <a:gd name="connsiteX31" fmla="*/ 3249 w 10001"/>
                <a:gd name="connsiteY31" fmla="*/ 6963 h 10000"/>
                <a:gd name="connsiteX32" fmla="*/ 3245 w 10001"/>
                <a:gd name="connsiteY32" fmla="*/ 6971 h 10000"/>
                <a:gd name="connsiteX33" fmla="*/ 3244 w 10001"/>
                <a:gd name="connsiteY33" fmla="*/ 8633 h 10000"/>
                <a:gd name="connsiteX34" fmla="*/ 2749 w 10001"/>
                <a:gd name="connsiteY34" fmla="*/ 8004 h 10000"/>
                <a:gd name="connsiteX35" fmla="*/ 2349 w 10001"/>
                <a:gd name="connsiteY35" fmla="*/ 7727 h 10000"/>
                <a:gd name="connsiteX36" fmla="*/ 1056 w 10001"/>
                <a:gd name="connsiteY36" fmla="*/ 7454 h 10000"/>
                <a:gd name="connsiteX37" fmla="*/ 302 w 10001"/>
                <a:gd name="connsiteY37" fmla="*/ 7408 h 10000"/>
                <a:gd name="connsiteX38" fmla="*/ 80 w 10001"/>
                <a:gd name="connsiteY38" fmla="*/ 8024 h 10000"/>
                <a:gd name="connsiteX39" fmla="*/ 794 w 10001"/>
                <a:gd name="connsiteY39" fmla="*/ 8275 h 10000"/>
                <a:gd name="connsiteX40" fmla="*/ 1906 w 10001"/>
                <a:gd name="connsiteY40" fmla="*/ 8516 h 10000"/>
                <a:gd name="connsiteX41" fmla="*/ 2573 w 10001"/>
                <a:gd name="connsiteY41" fmla="*/ 9416 h 10000"/>
                <a:gd name="connsiteX42" fmla="*/ 2925 w 10001"/>
                <a:gd name="connsiteY42" fmla="*/ 984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01" h="10000">
                  <a:moveTo>
                    <a:pt x="2925" y="9844"/>
                  </a:moveTo>
                  <a:cubicBezTo>
                    <a:pt x="3118" y="10045"/>
                    <a:pt x="3550" y="10046"/>
                    <a:pt x="3727" y="9830"/>
                  </a:cubicBezTo>
                  <a:cubicBezTo>
                    <a:pt x="4003" y="9512"/>
                    <a:pt x="4492" y="9354"/>
                    <a:pt x="4965" y="9334"/>
                  </a:cubicBezTo>
                  <a:cubicBezTo>
                    <a:pt x="5253" y="9320"/>
                    <a:pt x="5527" y="9406"/>
                    <a:pt x="5794" y="9481"/>
                  </a:cubicBezTo>
                  <a:cubicBezTo>
                    <a:pt x="6149" y="9560"/>
                    <a:pt x="6231" y="9953"/>
                    <a:pt x="6611" y="9993"/>
                  </a:cubicBezTo>
                  <a:cubicBezTo>
                    <a:pt x="6816" y="10029"/>
                    <a:pt x="7010" y="9922"/>
                    <a:pt x="7121" y="9794"/>
                  </a:cubicBezTo>
                  <a:cubicBezTo>
                    <a:pt x="7351" y="9475"/>
                    <a:pt x="7667" y="9192"/>
                    <a:pt x="7820" y="8840"/>
                  </a:cubicBezTo>
                  <a:cubicBezTo>
                    <a:pt x="7923" y="8736"/>
                    <a:pt x="8020" y="8629"/>
                    <a:pt x="8095" y="8512"/>
                  </a:cubicBezTo>
                  <a:cubicBezTo>
                    <a:pt x="8529" y="8429"/>
                    <a:pt x="8953" y="8322"/>
                    <a:pt x="9386" y="8240"/>
                  </a:cubicBezTo>
                  <a:cubicBezTo>
                    <a:pt x="9609" y="8186"/>
                    <a:pt x="9912" y="8134"/>
                    <a:pt x="9978" y="7927"/>
                  </a:cubicBezTo>
                  <a:cubicBezTo>
                    <a:pt x="10068" y="7704"/>
                    <a:pt x="9887" y="7409"/>
                    <a:pt x="9577" y="7386"/>
                  </a:cubicBezTo>
                  <a:cubicBezTo>
                    <a:pt x="9274" y="7366"/>
                    <a:pt x="8978" y="7448"/>
                    <a:pt x="8687" y="7510"/>
                  </a:cubicBezTo>
                  <a:cubicBezTo>
                    <a:pt x="8320" y="7602"/>
                    <a:pt x="7939" y="7656"/>
                    <a:pt x="7574" y="7757"/>
                  </a:cubicBezTo>
                  <a:cubicBezTo>
                    <a:pt x="7480" y="7789"/>
                    <a:pt x="7393" y="7840"/>
                    <a:pt x="7334" y="7907"/>
                  </a:cubicBezTo>
                  <a:cubicBezTo>
                    <a:pt x="7138" y="8137"/>
                    <a:pt x="6905" y="8361"/>
                    <a:pt x="6823" y="8636"/>
                  </a:cubicBezTo>
                  <a:cubicBezTo>
                    <a:pt x="6816" y="8588"/>
                    <a:pt x="6812" y="8539"/>
                    <a:pt x="6811" y="8489"/>
                  </a:cubicBezTo>
                  <a:cubicBezTo>
                    <a:pt x="6811" y="5935"/>
                    <a:pt x="6810" y="3379"/>
                    <a:pt x="6811" y="825"/>
                  </a:cubicBezTo>
                  <a:cubicBezTo>
                    <a:pt x="6810" y="723"/>
                    <a:pt x="6819" y="622"/>
                    <a:pt x="6795" y="521"/>
                  </a:cubicBezTo>
                  <a:cubicBezTo>
                    <a:pt x="6696" y="228"/>
                    <a:pt x="6341" y="-10"/>
                    <a:pt x="5949" y="3"/>
                  </a:cubicBezTo>
                  <a:cubicBezTo>
                    <a:pt x="5589" y="5"/>
                    <a:pt x="5273" y="224"/>
                    <a:pt x="5160" y="488"/>
                  </a:cubicBezTo>
                  <a:cubicBezTo>
                    <a:pt x="5137" y="693"/>
                    <a:pt x="5135" y="901"/>
                    <a:pt x="5162" y="1105"/>
                  </a:cubicBezTo>
                  <a:cubicBezTo>
                    <a:pt x="5139" y="1210"/>
                    <a:pt x="5144" y="1317"/>
                    <a:pt x="5145" y="1422"/>
                  </a:cubicBezTo>
                  <a:cubicBezTo>
                    <a:pt x="5147" y="2728"/>
                    <a:pt x="5144" y="4035"/>
                    <a:pt x="5147" y="5340"/>
                  </a:cubicBezTo>
                  <a:cubicBezTo>
                    <a:pt x="5051" y="5342"/>
                    <a:pt x="4957" y="5342"/>
                    <a:pt x="4861" y="5340"/>
                  </a:cubicBezTo>
                  <a:cubicBezTo>
                    <a:pt x="4867" y="3846"/>
                    <a:pt x="4863" y="2351"/>
                    <a:pt x="4864" y="857"/>
                  </a:cubicBezTo>
                  <a:cubicBezTo>
                    <a:pt x="4861" y="733"/>
                    <a:pt x="4877" y="608"/>
                    <a:pt x="4846" y="485"/>
                  </a:cubicBezTo>
                  <a:cubicBezTo>
                    <a:pt x="4737" y="251"/>
                    <a:pt x="4483" y="53"/>
                    <a:pt x="4170" y="6"/>
                  </a:cubicBezTo>
                  <a:cubicBezTo>
                    <a:pt x="3982" y="-11"/>
                    <a:pt x="3784" y="14"/>
                    <a:pt x="3620" y="94"/>
                  </a:cubicBezTo>
                  <a:cubicBezTo>
                    <a:pt x="3397" y="182"/>
                    <a:pt x="3308" y="386"/>
                    <a:pt x="3251" y="564"/>
                  </a:cubicBezTo>
                  <a:cubicBezTo>
                    <a:pt x="3235" y="1248"/>
                    <a:pt x="3251" y="1932"/>
                    <a:pt x="3243" y="2616"/>
                  </a:cubicBezTo>
                  <a:cubicBezTo>
                    <a:pt x="3242" y="2995"/>
                    <a:pt x="3243" y="2116"/>
                    <a:pt x="3244" y="2840"/>
                  </a:cubicBezTo>
                  <a:cubicBezTo>
                    <a:pt x="3248" y="4214"/>
                    <a:pt x="3237" y="5589"/>
                    <a:pt x="3249" y="6963"/>
                  </a:cubicBezTo>
                  <a:cubicBezTo>
                    <a:pt x="3249" y="7651"/>
                    <a:pt x="3246" y="6693"/>
                    <a:pt x="3245" y="6971"/>
                  </a:cubicBezTo>
                  <a:cubicBezTo>
                    <a:pt x="3241" y="7525"/>
                    <a:pt x="3245" y="8079"/>
                    <a:pt x="3244" y="8633"/>
                  </a:cubicBezTo>
                  <a:cubicBezTo>
                    <a:pt x="3083" y="8421"/>
                    <a:pt x="2940" y="8200"/>
                    <a:pt x="2749" y="8004"/>
                  </a:cubicBezTo>
                  <a:cubicBezTo>
                    <a:pt x="2654" y="7885"/>
                    <a:pt x="2537" y="7751"/>
                    <a:pt x="2349" y="7727"/>
                  </a:cubicBezTo>
                  <a:cubicBezTo>
                    <a:pt x="1914" y="7647"/>
                    <a:pt x="1491" y="7538"/>
                    <a:pt x="1056" y="7454"/>
                  </a:cubicBezTo>
                  <a:cubicBezTo>
                    <a:pt x="814" y="7402"/>
                    <a:pt x="553" y="7347"/>
                    <a:pt x="302" y="7408"/>
                  </a:cubicBezTo>
                  <a:cubicBezTo>
                    <a:pt x="24" y="7513"/>
                    <a:pt x="-89" y="7820"/>
                    <a:pt x="80" y="8024"/>
                  </a:cubicBezTo>
                  <a:cubicBezTo>
                    <a:pt x="253" y="8198"/>
                    <a:pt x="552" y="8205"/>
                    <a:pt x="794" y="8275"/>
                  </a:cubicBezTo>
                  <a:cubicBezTo>
                    <a:pt x="1165" y="8356"/>
                    <a:pt x="1539" y="8425"/>
                    <a:pt x="1906" y="8516"/>
                  </a:cubicBezTo>
                  <a:cubicBezTo>
                    <a:pt x="2133" y="8812"/>
                    <a:pt x="2409" y="9088"/>
                    <a:pt x="2573" y="9416"/>
                  </a:cubicBezTo>
                  <a:cubicBezTo>
                    <a:pt x="2705" y="9550"/>
                    <a:pt x="2802" y="9704"/>
                    <a:pt x="2925" y="98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椭圆 169"/>
            <p:cNvSpPr/>
            <p:nvPr/>
          </p:nvSpPr>
          <p:spPr>
            <a:xfrm>
              <a:off x="10860406" y="1272699"/>
              <a:ext cx="106521" cy="10652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8543136" y="1373583"/>
            <a:ext cx="1339044" cy="2169370"/>
            <a:chOff x="7575514" y="731838"/>
            <a:chExt cx="1339044" cy="2169370"/>
          </a:xfrm>
        </p:grpSpPr>
        <p:sp>
          <p:nvSpPr>
            <p:cNvPr id="172" name="Freeform 66"/>
            <p:cNvSpPr>
              <a:spLocks/>
            </p:cNvSpPr>
            <p:nvPr/>
          </p:nvSpPr>
          <p:spPr bwMode="auto">
            <a:xfrm flipV="1">
              <a:off x="7808913" y="731838"/>
              <a:ext cx="425450" cy="446088"/>
            </a:xfrm>
            <a:custGeom>
              <a:avLst/>
              <a:gdLst>
                <a:gd name="T0" fmla="*/ 1007 w 2304"/>
                <a:gd name="T1" fmla="*/ 2327 h 2417"/>
                <a:gd name="T2" fmla="*/ 2246 w 2304"/>
                <a:gd name="T3" fmla="*/ 1468 h 2417"/>
                <a:gd name="T4" fmla="*/ 2199 w 2304"/>
                <a:gd name="T5" fmla="*/ 804 h 2417"/>
                <a:gd name="T6" fmla="*/ 901 w 2304"/>
                <a:gd name="T7" fmla="*/ 142 h 2417"/>
                <a:gd name="T8" fmla="*/ 334 w 2304"/>
                <a:gd name="T9" fmla="*/ 498 h 2417"/>
                <a:gd name="T10" fmla="*/ 149 w 2304"/>
                <a:gd name="T11" fmla="*/ 1674 h 2417"/>
                <a:gd name="T12" fmla="*/ 1007 w 2304"/>
                <a:gd name="T13" fmla="*/ 2327 h 2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4" h="2417">
                  <a:moveTo>
                    <a:pt x="1007" y="2327"/>
                  </a:moveTo>
                  <a:cubicBezTo>
                    <a:pt x="1556" y="2417"/>
                    <a:pt x="2147" y="2020"/>
                    <a:pt x="2246" y="1468"/>
                  </a:cubicBezTo>
                  <a:cubicBezTo>
                    <a:pt x="2304" y="1247"/>
                    <a:pt x="2268" y="1017"/>
                    <a:pt x="2199" y="804"/>
                  </a:cubicBezTo>
                  <a:cubicBezTo>
                    <a:pt x="2003" y="309"/>
                    <a:pt x="1420" y="0"/>
                    <a:pt x="901" y="142"/>
                  </a:cubicBezTo>
                  <a:cubicBezTo>
                    <a:pt x="688" y="212"/>
                    <a:pt x="470" y="311"/>
                    <a:pt x="334" y="498"/>
                  </a:cubicBezTo>
                  <a:cubicBezTo>
                    <a:pt x="39" y="804"/>
                    <a:pt x="0" y="1289"/>
                    <a:pt x="149" y="1674"/>
                  </a:cubicBezTo>
                  <a:cubicBezTo>
                    <a:pt x="306" y="2014"/>
                    <a:pt x="636" y="2265"/>
                    <a:pt x="1007" y="2327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67"/>
            <p:cNvSpPr>
              <a:spLocks/>
            </p:cNvSpPr>
            <p:nvPr/>
          </p:nvSpPr>
          <p:spPr bwMode="auto">
            <a:xfrm flipV="1">
              <a:off x="7575514" y="1208789"/>
              <a:ext cx="1339044" cy="1692419"/>
            </a:xfrm>
            <a:custGeom>
              <a:avLst/>
              <a:gdLst>
                <a:gd name="T0" fmla="*/ 1113 w 7352"/>
                <a:gd name="T1" fmla="*/ 9407 h 9515"/>
                <a:gd name="T2" fmla="*/ 1533 w 7352"/>
                <a:gd name="T3" fmla="*/ 9510 h 9515"/>
                <a:gd name="T4" fmla="*/ 3404 w 7352"/>
                <a:gd name="T5" fmla="*/ 9511 h 9515"/>
                <a:gd name="T6" fmla="*/ 3687 w 7352"/>
                <a:gd name="T7" fmla="*/ 9463 h 9515"/>
                <a:gd name="T8" fmla="*/ 5383 w 7352"/>
                <a:gd name="T9" fmla="*/ 8404 h 9515"/>
                <a:gd name="T10" fmla="*/ 6218 w 7352"/>
                <a:gd name="T11" fmla="*/ 8104 h 9515"/>
                <a:gd name="T12" fmla="*/ 7033 w 7352"/>
                <a:gd name="T13" fmla="*/ 7909 h 9515"/>
                <a:gd name="T14" fmla="*/ 7300 w 7352"/>
                <a:gd name="T15" fmla="*/ 7637 h 9515"/>
                <a:gd name="T16" fmla="*/ 7065 w 7352"/>
                <a:gd name="T17" fmla="*/ 7166 h 9515"/>
                <a:gd name="T18" fmla="*/ 6544 w 7352"/>
                <a:gd name="T19" fmla="*/ 7201 h 9515"/>
                <a:gd name="T20" fmla="*/ 5559 w 7352"/>
                <a:gd name="T21" fmla="*/ 7480 h 9515"/>
                <a:gd name="T22" fmla="*/ 3817 w 7352"/>
                <a:gd name="T23" fmla="*/ 8371 h 9515"/>
                <a:gd name="T24" fmla="*/ 3816 w 7352"/>
                <a:gd name="T25" fmla="*/ 913 h 9515"/>
                <a:gd name="T26" fmla="*/ 3446 w 7352"/>
                <a:gd name="T27" fmla="*/ 376 h 9515"/>
                <a:gd name="T28" fmla="*/ 2734 w 7352"/>
                <a:gd name="T29" fmla="*/ 587 h 9515"/>
                <a:gd name="T30" fmla="*/ 2616 w 7352"/>
                <a:gd name="T31" fmla="*/ 456 h 9515"/>
                <a:gd name="T32" fmla="*/ 2661 w 7352"/>
                <a:gd name="T33" fmla="*/ 171 h 9515"/>
                <a:gd name="T34" fmla="*/ 2608 w 7352"/>
                <a:gd name="T35" fmla="*/ 70 h 9515"/>
                <a:gd name="T36" fmla="*/ 2609 w 7352"/>
                <a:gd name="T37" fmla="*/ 88 h 9515"/>
                <a:gd name="T38" fmla="*/ 2601 w 7352"/>
                <a:gd name="T39" fmla="*/ 421 h 9515"/>
                <a:gd name="T40" fmla="*/ 2676 w 7352"/>
                <a:gd name="T41" fmla="*/ 643 h 9515"/>
                <a:gd name="T42" fmla="*/ 2602 w 7352"/>
                <a:gd name="T43" fmla="*/ 985 h 9515"/>
                <a:gd name="T44" fmla="*/ 2604 w 7352"/>
                <a:gd name="T45" fmla="*/ 5378 h 9515"/>
                <a:gd name="T46" fmla="*/ 2375 w 7352"/>
                <a:gd name="T47" fmla="*/ 5382 h 9515"/>
                <a:gd name="T48" fmla="*/ 2369 w 7352"/>
                <a:gd name="T49" fmla="*/ 880 h 9515"/>
                <a:gd name="T50" fmla="*/ 2097 w 7352"/>
                <a:gd name="T51" fmla="*/ 426 h 9515"/>
                <a:gd name="T52" fmla="*/ 1569 w 7352"/>
                <a:gd name="T53" fmla="*/ 359 h 9515"/>
                <a:gd name="T54" fmla="*/ 1159 w 7352"/>
                <a:gd name="T55" fmla="*/ 950 h 9515"/>
                <a:gd name="T56" fmla="*/ 1159 w 7352"/>
                <a:gd name="T57" fmla="*/ 8318 h 9515"/>
                <a:gd name="T58" fmla="*/ 899 w 7352"/>
                <a:gd name="T59" fmla="*/ 7370 h 9515"/>
                <a:gd name="T60" fmla="*/ 820 w 7352"/>
                <a:gd name="T61" fmla="*/ 6044 h 9515"/>
                <a:gd name="T62" fmla="*/ 727 w 7352"/>
                <a:gd name="T63" fmla="*/ 6057 h 9515"/>
                <a:gd name="T64" fmla="*/ 87 w 7352"/>
                <a:gd name="T65" fmla="*/ 6707 h 9515"/>
                <a:gd name="T66" fmla="*/ 398 w 7352"/>
                <a:gd name="T67" fmla="*/ 6381 h 9515"/>
                <a:gd name="T68" fmla="*/ 578 w 7352"/>
                <a:gd name="T69" fmla="*/ 6208 h 9515"/>
                <a:gd name="T70" fmla="*/ 811 w 7352"/>
                <a:gd name="T71" fmla="*/ 5961 h 9515"/>
                <a:gd name="T72" fmla="*/ 839 w 7352"/>
                <a:gd name="T73" fmla="*/ 5288 h 9515"/>
                <a:gd name="T74" fmla="*/ 758 w 7352"/>
                <a:gd name="T75" fmla="*/ 4936 h 9515"/>
                <a:gd name="T76" fmla="*/ 332 w 7352"/>
                <a:gd name="T77" fmla="*/ 4816 h 9515"/>
                <a:gd name="T78" fmla="*/ 61 w 7352"/>
                <a:gd name="T79" fmla="*/ 5143 h 9515"/>
                <a:gd name="T80" fmla="*/ 59 w 7352"/>
                <a:gd name="T81" fmla="*/ 6722 h 9515"/>
                <a:gd name="T82" fmla="*/ 348 w 7352"/>
                <a:gd name="T83" fmla="*/ 8451 h 9515"/>
                <a:gd name="T84" fmla="*/ 1113 w 7352"/>
                <a:gd name="T85" fmla="*/ 9407 h 9515"/>
                <a:gd name="connsiteX0" fmla="*/ 1476 w 9910"/>
                <a:gd name="connsiteY0" fmla="*/ 9833 h 9943"/>
                <a:gd name="connsiteX1" fmla="*/ 2047 w 9910"/>
                <a:gd name="connsiteY1" fmla="*/ 9942 h 9943"/>
                <a:gd name="connsiteX2" fmla="*/ 4592 w 9910"/>
                <a:gd name="connsiteY2" fmla="*/ 9943 h 9943"/>
                <a:gd name="connsiteX3" fmla="*/ 4977 w 9910"/>
                <a:gd name="connsiteY3" fmla="*/ 9892 h 9943"/>
                <a:gd name="connsiteX4" fmla="*/ 7284 w 9910"/>
                <a:gd name="connsiteY4" fmla="*/ 8779 h 9943"/>
                <a:gd name="connsiteX5" fmla="*/ 8420 w 9910"/>
                <a:gd name="connsiteY5" fmla="*/ 8464 h 9943"/>
                <a:gd name="connsiteX6" fmla="*/ 9528 w 9910"/>
                <a:gd name="connsiteY6" fmla="*/ 8259 h 9943"/>
                <a:gd name="connsiteX7" fmla="*/ 9891 w 9910"/>
                <a:gd name="connsiteY7" fmla="*/ 7973 h 9943"/>
                <a:gd name="connsiteX8" fmla="*/ 9572 w 9910"/>
                <a:gd name="connsiteY8" fmla="*/ 7478 h 9943"/>
                <a:gd name="connsiteX9" fmla="*/ 8863 w 9910"/>
                <a:gd name="connsiteY9" fmla="*/ 7515 h 9943"/>
                <a:gd name="connsiteX10" fmla="*/ 7523 w 9910"/>
                <a:gd name="connsiteY10" fmla="*/ 7808 h 9943"/>
                <a:gd name="connsiteX11" fmla="*/ 5154 w 9910"/>
                <a:gd name="connsiteY11" fmla="*/ 8745 h 9943"/>
                <a:gd name="connsiteX12" fmla="*/ 5152 w 9910"/>
                <a:gd name="connsiteY12" fmla="*/ 907 h 9943"/>
                <a:gd name="connsiteX13" fmla="*/ 4649 w 9910"/>
                <a:gd name="connsiteY13" fmla="*/ 342 h 9943"/>
                <a:gd name="connsiteX14" fmla="*/ 3681 w 9910"/>
                <a:gd name="connsiteY14" fmla="*/ 564 h 9943"/>
                <a:gd name="connsiteX15" fmla="*/ 3520 w 9910"/>
                <a:gd name="connsiteY15" fmla="*/ 426 h 9943"/>
                <a:gd name="connsiteX16" fmla="*/ 3581 w 9910"/>
                <a:gd name="connsiteY16" fmla="*/ 127 h 9943"/>
                <a:gd name="connsiteX17" fmla="*/ 3509 w 9910"/>
                <a:gd name="connsiteY17" fmla="*/ 21 h 9943"/>
                <a:gd name="connsiteX18" fmla="*/ 3511 w 9910"/>
                <a:gd name="connsiteY18" fmla="*/ 39 h 9943"/>
                <a:gd name="connsiteX19" fmla="*/ 3500 w 9910"/>
                <a:gd name="connsiteY19" fmla="*/ 389 h 9943"/>
                <a:gd name="connsiteX20" fmla="*/ 3602 w 9910"/>
                <a:gd name="connsiteY20" fmla="*/ 623 h 9943"/>
                <a:gd name="connsiteX21" fmla="*/ 3501 w 9910"/>
                <a:gd name="connsiteY21" fmla="*/ 982 h 9943"/>
                <a:gd name="connsiteX22" fmla="*/ 3504 w 9910"/>
                <a:gd name="connsiteY22" fmla="*/ 5599 h 9943"/>
                <a:gd name="connsiteX23" fmla="*/ 3192 w 9910"/>
                <a:gd name="connsiteY23" fmla="*/ 5603 h 9943"/>
                <a:gd name="connsiteX24" fmla="*/ 3184 w 9910"/>
                <a:gd name="connsiteY24" fmla="*/ 872 h 9943"/>
                <a:gd name="connsiteX25" fmla="*/ 2814 w 9910"/>
                <a:gd name="connsiteY25" fmla="*/ 395 h 9943"/>
                <a:gd name="connsiteX26" fmla="*/ 2096 w 9910"/>
                <a:gd name="connsiteY26" fmla="*/ 324 h 9943"/>
                <a:gd name="connsiteX27" fmla="*/ 1538 w 9910"/>
                <a:gd name="connsiteY27" fmla="*/ 945 h 9943"/>
                <a:gd name="connsiteX28" fmla="*/ 1538 w 9910"/>
                <a:gd name="connsiteY28" fmla="*/ 8689 h 9943"/>
                <a:gd name="connsiteX29" fmla="*/ 1185 w 9910"/>
                <a:gd name="connsiteY29" fmla="*/ 7693 h 9943"/>
                <a:gd name="connsiteX30" fmla="*/ 1077 w 9910"/>
                <a:gd name="connsiteY30" fmla="*/ 6299 h 9943"/>
                <a:gd name="connsiteX31" fmla="*/ 951 w 9910"/>
                <a:gd name="connsiteY31" fmla="*/ 6313 h 9943"/>
                <a:gd name="connsiteX32" fmla="*/ 80 w 9910"/>
                <a:gd name="connsiteY32" fmla="*/ 6996 h 9943"/>
                <a:gd name="connsiteX33" fmla="*/ 748 w 9910"/>
                <a:gd name="connsiteY33" fmla="*/ 6471 h 9943"/>
                <a:gd name="connsiteX34" fmla="*/ 1065 w 9910"/>
                <a:gd name="connsiteY34" fmla="*/ 6212 h 9943"/>
                <a:gd name="connsiteX35" fmla="*/ 1103 w 9910"/>
                <a:gd name="connsiteY35" fmla="*/ 5505 h 9943"/>
                <a:gd name="connsiteX36" fmla="*/ 993 w 9910"/>
                <a:gd name="connsiteY36" fmla="*/ 5135 h 9943"/>
                <a:gd name="connsiteX37" fmla="*/ 414 w 9910"/>
                <a:gd name="connsiteY37" fmla="*/ 5008 h 9943"/>
                <a:gd name="connsiteX38" fmla="*/ 45 w 9910"/>
                <a:gd name="connsiteY38" fmla="*/ 5352 h 9943"/>
                <a:gd name="connsiteX39" fmla="*/ 42 w 9910"/>
                <a:gd name="connsiteY39" fmla="*/ 7012 h 9943"/>
                <a:gd name="connsiteX40" fmla="*/ 435 w 9910"/>
                <a:gd name="connsiteY40" fmla="*/ 8829 h 9943"/>
                <a:gd name="connsiteX41" fmla="*/ 1476 w 9910"/>
                <a:gd name="connsiteY41" fmla="*/ 9833 h 9943"/>
                <a:gd name="connsiteX0" fmla="*/ 1445 w 9955"/>
                <a:gd name="connsiteY0" fmla="*/ 9889 h 10000"/>
                <a:gd name="connsiteX1" fmla="*/ 2022 w 9955"/>
                <a:gd name="connsiteY1" fmla="*/ 9999 h 10000"/>
                <a:gd name="connsiteX2" fmla="*/ 4590 w 9955"/>
                <a:gd name="connsiteY2" fmla="*/ 10000 h 10000"/>
                <a:gd name="connsiteX3" fmla="*/ 4978 w 9955"/>
                <a:gd name="connsiteY3" fmla="*/ 9949 h 10000"/>
                <a:gd name="connsiteX4" fmla="*/ 7306 w 9955"/>
                <a:gd name="connsiteY4" fmla="*/ 8829 h 10000"/>
                <a:gd name="connsiteX5" fmla="*/ 8452 w 9955"/>
                <a:gd name="connsiteY5" fmla="*/ 8513 h 10000"/>
                <a:gd name="connsiteX6" fmla="*/ 9571 w 9955"/>
                <a:gd name="connsiteY6" fmla="*/ 8306 h 10000"/>
                <a:gd name="connsiteX7" fmla="*/ 9937 w 9955"/>
                <a:gd name="connsiteY7" fmla="*/ 8019 h 10000"/>
                <a:gd name="connsiteX8" fmla="*/ 9615 w 9955"/>
                <a:gd name="connsiteY8" fmla="*/ 7521 h 10000"/>
                <a:gd name="connsiteX9" fmla="*/ 8899 w 9955"/>
                <a:gd name="connsiteY9" fmla="*/ 7558 h 10000"/>
                <a:gd name="connsiteX10" fmla="*/ 7547 w 9955"/>
                <a:gd name="connsiteY10" fmla="*/ 7853 h 10000"/>
                <a:gd name="connsiteX11" fmla="*/ 5157 w 9955"/>
                <a:gd name="connsiteY11" fmla="*/ 8795 h 10000"/>
                <a:gd name="connsiteX12" fmla="*/ 5155 w 9955"/>
                <a:gd name="connsiteY12" fmla="*/ 912 h 10000"/>
                <a:gd name="connsiteX13" fmla="*/ 4647 w 9955"/>
                <a:gd name="connsiteY13" fmla="*/ 344 h 10000"/>
                <a:gd name="connsiteX14" fmla="*/ 3670 w 9955"/>
                <a:gd name="connsiteY14" fmla="*/ 567 h 10000"/>
                <a:gd name="connsiteX15" fmla="*/ 3508 w 9955"/>
                <a:gd name="connsiteY15" fmla="*/ 428 h 10000"/>
                <a:gd name="connsiteX16" fmla="*/ 3570 w 9955"/>
                <a:gd name="connsiteY16" fmla="*/ 128 h 10000"/>
                <a:gd name="connsiteX17" fmla="*/ 3497 w 9955"/>
                <a:gd name="connsiteY17" fmla="*/ 21 h 10000"/>
                <a:gd name="connsiteX18" fmla="*/ 3499 w 9955"/>
                <a:gd name="connsiteY18" fmla="*/ 39 h 10000"/>
                <a:gd name="connsiteX19" fmla="*/ 3488 w 9955"/>
                <a:gd name="connsiteY19" fmla="*/ 391 h 10000"/>
                <a:gd name="connsiteX20" fmla="*/ 3591 w 9955"/>
                <a:gd name="connsiteY20" fmla="*/ 627 h 10000"/>
                <a:gd name="connsiteX21" fmla="*/ 3489 w 9955"/>
                <a:gd name="connsiteY21" fmla="*/ 988 h 10000"/>
                <a:gd name="connsiteX22" fmla="*/ 3492 w 9955"/>
                <a:gd name="connsiteY22" fmla="*/ 5631 h 10000"/>
                <a:gd name="connsiteX23" fmla="*/ 3177 w 9955"/>
                <a:gd name="connsiteY23" fmla="*/ 5635 h 10000"/>
                <a:gd name="connsiteX24" fmla="*/ 3169 w 9955"/>
                <a:gd name="connsiteY24" fmla="*/ 877 h 10000"/>
                <a:gd name="connsiteX25" fmla="*/ 2796 w 9955"/>
                <a:gd name="connsiteY25" fmla="*/ 397 h 10000"/>
                <a:gd name="connsiteX26" fmla="*/ 2071 w 9955"/>
                <a:gd name="connsiteY26" fmla="*/ 326 h 10000"/>
                <a:gd name="connsiteX27" fmla="*/ 1508 w 9955"/>
                <a:gd name="connsiteY27" fmla="*/ 950 h 10000"/>
                <a:gd name="connsiteX28" fmla="*/ 1508 w 9955"/>
                <a:gd name="connsiteY28" fmla="*/ 8739 h 10000"/>
                <a:gd name="connsiteX29" fmla="*/ 1152 w 9955"/>
                <a:gd name="connsiteY29" fmla="*/ 7737 h 10000"/>
                <a:gd name="connsiteX30" fmla="*/ 1043 w 9955"/>
                <a:gd name="connsiteY30" fmla="*/ 6335 h 10000"/>
                <a:gd name="connsiteX31" fmla="*/ 916 w 9955"/>
                <a:gd name="connsiteY31" fmla="*/ 6349 h 10000"/>
                <a:gd name="connsiteX32" fmla="*/ 37 w 9955"/>
                <a:gd name="connsiteY32" fmla="*/ 7036 h 10000"/>
                <a:gd name="connsiteX33" fmla="*/ 711 w 9955"/>
                <a:gd name="connsiteY33" fmla="*/ 6508 h 10000"/>
                <a:gd name="connsiteX34" fmla="*/ 1031 w 9955"/>
                <a:gd name="connsiteY34" fmla="*/ 6248 h 10000"/>
                <a:gd name="connsiteX35" fmla="*/ 1069 w 9955"/>
                <a:gd name="connsiteY35" fmla="*/ 5537 h 10000"/>
                <a:gd name="connsiteX36" fmla="*/ 958 w 9955"/>
                <a:gd name="connsiteY36" fmla="*/ 5164 h 10000"/>
                <a:gd name="connsiteX37" fmla="*/ 374 w 9955"/>
                <a:gd name="connsiteY37" fmla="*/ 5037 h 10000"/>
                <a:gd name="connsiteX38" fmla="*/ 1 w 9955"/>
                <a:gd name="connsiteY38" fmla="*/ 5383 h 10000"/>
                <a:gd name="connsiteX39" fmla="*/ 395 w 9955"/>
                <a:gd name="connsiteY39" fmla="*/ 8880 h 10000"/>
                <a:gd name="connsiteX40" fmla="*/ 1445 w 9955"/>
                <a:gd name="connsiteY40" fmla="*/ 9889 h 10000"/>
                <a:gd name="connsiteX0" fmla="*/ 1452 w 10000"/>
                <a:gd name="connsiteY0" fmla="*/ 9889 h 10000"/>
                <a:gd name="connsiteX1" fmla="*/ 2031 w 10000"/>
                <a:gd name="connsiteY1" fmla="*/ 9999 h 10000"/>
                <a:gd name="connsiteX2" fmla="*/ 4611 w 10000"/>
                <a:gd name="connsiteY2" fmla="*/ 10000 h 10000"/>
                <a:gd name="connsiteX3" fmla="*/ 5001 w 10000"/>
                <a:gd name="connsiteY3" fmla="*/ 9949 h 10000"/>
                <a:gd name="connsiteX4" fmla="*/ 7339 w 10000"/>
                <a:gd name="connsiteY4" fmla="*/ 8829 h 10000"/>
                <a:gd name="connsiteX5" fmla="*/ 8490 w 10000"/>
                <a:gd name="connsiteY5" fmla="*/ 8513 h 10000"/>
                <a:gd name="connsiteX6" fmla="*/ 9614 w 10000"/>
                <a:gd name="connsiteY6" fmla="*/ 8306 h 10000"/>
                <a:gd name="connsiteX7" fmla="*/ 9982 w 10000"/>
                <a:gd name="connsiteY7" fmla="*/ 8019 h 10000"/>
                <a:gd name="connsiteX8" fmla="*/ 9658 w 10000"/>
                <a:gd name="connsiteY8" fmla="*/ 7521 h 10000"/>
                <a:gd name="connsiteX9" fmla="*/ 8939 w 10000"/>
                <a:gd name="connsiteY9" fmla="*/ 7558 h 10000"/>
                <a:gd name="connsiteX10" fmla="*/ 7581 w 10000"/>
                <a:gd name="connsiteY10" fmla="*/ 7853 h 10000"/>
                <a:gd name="connsiteX11" fmla="*/ 5180 w 10000"/>
                <a:gd name="connsiteY11" fmla="*/ 8795 h 10000"/>
                <a:gd name="connsiteX12" fmla="*/ 5178 w 10000"/>
                <a:gd name="connsiteY12" fmla="*/ 912 h 10000"/>
                <a:gd name="connsiteX13" fmla="*/ 4668 w 10000"/>
                <a:gd name="connsiteY13" fmla="*/ 344 h 10000"/>
                <a:gd name="connsiteX14" fmla="*/ 3687 w 10000"/>
                <a:gd name="connsiteY14" fmla="*/ 567 h 10000"/>
                <a:gd name="connsiteX15" fmla="*/ 3524 w 10000"/>
                <a:gd name="connsiteY15" fmla="*/ 428 h 10000"/>
                <a:gd name="connsiteX16" fmla="*/ 3586 w 10000"/>
                <a:gd name="connsiteY16" fmla="*/ 128 h 10000"/>
                <a:gd name="connsiteX17" fmla="*/ 3513 w 10000"/>
                <a:gd name="connsiteY17" fmla="*/ 21 h 10000"/>
                <a:gd name="connsiteX18" fmla="*/ 3515 w 10000"/>
                <a:gd name="connsiteY18" fmla="*/ 39 h 10000"/>
                <a:gd name="connsiteX19" fmla="*/ 3504 w 10000"/>
                <a:gd name="connsiteY19" fmla="*/ 391 h 10000"/>
                <a:gd name="connsiteX20" fmla="*/ 3607 w 10000"/>
                <a:gd name="connsiteY20" fmla="*/ 627 h 10000"/>
                <a:gd name="connsiteX21" fmla="*/ 3505 w 10000"/>
                <a:gd name="connsiteY21" fmla="*/ 988 h 10000"/>
                <a:gd name="connsiteX22" fmla="*/ 3508 w 10000"/>
                <a:gd name="connsiteY22" fmla="*/ 5631 h 10000"/>
                <a:gd name="connsiteX23" fmla="*/ 3191 w 10000"/>
                <a:gd name="connsiteY23" fmla="*/ 5635 h 10000"/>
                <a:gd name="connsiteX24" fmla="*/ 3183 w 10000"/>
                <a:gd name="connsiteY24" fmla="*/ 877 h 10000"/>
                <a:gd name="connsiteX25" fmla="*/ 2809 w 10000"/>
                <a:gd name="connsiteY25" fmla="*/ 397 h 10000"/>
                <a:gd name="connsiteX26" fmla="*/ 2080 w 10000"/>
                <a:gd name="connsiteY26" fmla="*/ 326 h 10000"/>
                <a:gd name="connsiteX27" fmla="*/ 1515 w 10000"/>
                <a:gd name="connsiteY27" fmla="*/ 950 h 10000"/>
                <a:gd name="connsiteX28" fmla="*/ 1515 w 10000"/>
                <a:gd name="connsiteY28" fmla="*/ 8739 h 10000"/>
                <a:gd name="connsiteX29" fmla="*/ 1157 w 10000"/>
                <a:gd name="connsiteY29" fmla="*/ 7737 h 10000"/>
                <a:gd name="connsiteX30" fmla="*/ 1048 w 10000"/>
                <a:gd name="connsiteY30" fmla="*/ 6335 h 10000"/>
                <a:gd name="connsiteX31" fmla="*/ 920 w 10000"/>
                <a:gd name="connsiteY31" fmla="*/ 6349 h 10000"/>
                <a:gd name="connsiteX32" fmla="*/ 37 w 10000"/>
                <a:gd name="connsiteY32" fmla="*/ 7036 h 10000"/>
                <a:gd name="connsiteX33" fmla="*/ 1036 w 10000"/>
                <a:gd name="connsiteY33" fmla="*/ 6248 h 10000"/>
                <a:gd name="connsiteX34" fmla="*/ 1074 w 10000"/>
                <a:gd name="connsiteY34" fmla="*/ 5537 h 10000"/>
                <a:gd name="connsiteX35" fmla="*/ 962 w 10000"/>
                <a:gd name="connsiteY35" fmla="*/ 5164 h 10000"/>
                <a:gd name="connsiteX36" fmla="*/ 376 w 10000"/>
                <a:gd name="connsiteY36" fmla="*/ 5037 h 10000"/>
                <a:gd name="connsiteX37" fmla="*/ 1 w 10000"/>
                <a:gd name="connsiteY37" fmla="*/ 5383 h 10000"/>
                <a:gd name="connsiteX38" fmla="*/ 397 w 10000"/>
                <a:gd name="connsiteY38" fmla="*/ 8880 h 10000"/>
                <a:gd name="connsiteX39" fmla="*/ 1452 w 10000"/>
                <a:gd name="connsiteY39" fmla="*/ 9889 h 10000"/>
                <a:gd name="connsiteX0" fmla="*/ 1452 w 10000"/>
                <a:gd name="connsiteY0" fmla="*/ 9889 h 10000"/>
                <a:gd name="connsiteX1" fmla="*/ 2031 w 10000"/>
                <a:gd name="connsiteY1" fmla="*/ 9999 h 10000"/>
                <a:gd name="connsiteX2" fmla="*/ 4611 w 10000"/>
                <a:gd name="connsiteY2" fmla="*/ 10000 h 10000"/>
                <a:gd name="connsiteX3" fmla="*/ 5001 w 10000"/>
                <a:gd name="connsiteY3" fmla="*/ 9949 h 10000"/>
                <a:gd name="connsiteX4" fmla="*/ 7339 w 10000"/>
                <a:gd name="connsiteY4" fmla="*/ 8829 h 10000"/>
                <a:gd name="connsiteX5" fmla="*/ 8490 w 10000"/>
                <a:gd name="connsiteY5" fmla="*/ 8513 h 10000"/>
                <a:gd name="connsiteX6" fmla="*/ 9614 w 10000"/>
                <a:gd name="connsiteY6" fmla="*/ 8306 h 10000"/>
                <a:gd name="connsiteX7" fmla="*/ 9982 w 10000"/>
                <a:gd name="connsiteY7" fmla="*/ 8019 h 10000"/>
                <a:gd name="connsiteX8" fmla="*/ 9658 w 10000"/>
                <a:gd name="connsiteY8" fmla="*/ 7521 h 10000"/>
                <a:gd name="connsiteX9" fmla="*/ 8939 w 10000"/>
                <a:gd name="connsiteY9" fmla="*/ 7558 h 10000"/>
                <a:gd name="connsiteX10" fmla="*/ 7581 w 10000"/>
                <a:gd name="connsiteY10" fmla="*/ 7853 h 10000"/>
                <a:gd name="connsiteX11" fmla="*/ 5180 w 10000"/>
                <a:gd name="connsiteY11" fmla="*/ 8795 h 10000"/>
                <a:gd name="connsiteX12" fmla="*/ 5178 w 10000"/>
                <a:gd name="connsiteY12" fmla="*/ 912 h 10000"/>
                <a:gd name="connsiteX13" fmla="*/ 4668 w 10000"/>
                <a:gd name="connsiteY13" fmla="*/ 344 h 10000"/>
                <a:gd name="connsiteX14" fmla="*/ 3687 w 10000"/>
                <a:gd name="connsiteY14" fmla="*/ 567 h 10000"/>
                <a:gd name="connsiteX15" fmla="*/ 3524 w 10000"/>
                <a:gd name="connsiteY15" fmla="*/ 428 h 10000"/>
                <a:gd name="connsiteX16" fmla="*/ 3586 w 10000"/>
                <a:gd name="connsiteY16" fmla="*/ 128 h 10000"/>
                <a:gd name="connsiteX17" fmla="*/ 3513 w 10000"/>
                <a:gd name="connsiteY17" fmla="*/ 21 h 10000"/>
                <a:gd name="connsiteX18" fmla="*/ 3515 w 10000"/>
                <a:gd name="connsiteY18" fmla="*/ 39 h 10000"/>
                <a:gd name="connsiteX19" fmla="*/ 3504 w 10000"/>
                <a:gd name="connsiteY19" fmla="*/ 391 h 10000"/>
                <a:gd name="connsiteX20" fmla="*/ 3607 w 10000"/>
                <a:gd name="connsiteY20" fmla="*/ 627 h 10000"/>
                <a:gd name="connsiteX21" fmla="*/ 3505 w 10000"/>
                <a:gd name="connsiteY21" fmla="*/ 988 h 10000"/>
                <a:gd name="connsiteX22" fmla="*/ 3508 w 10000"/>
                <a:gd name="connsiteY22" fmla="*/ 5631 h 10000"/>
                <a:gd name="connsiteX23" fmla="*/ 3191 w 10000"/>
                <a:gd name="connsiteY23" fmla="*/ 5635 h 10000"/>
                <a:gd name="connsiteX24" fmla="*/ 3183 w 10000"/>
                <a:gd name="connsiteY24" fmla="*/ 877 h 10000"/>
                <a:gd name="connsiteX25" fmla="*/ 2809 w 10000"/>
                <a:gd name="connsiteY25" fmla="*/ 397 h 10000"/>
                <a:gd name="connsiteX26" fmla="*/ 2080 w 10000"/>
                <a:gd name="connsiteY26" fmla="*/ 326 h 10000"/>
                <a:gd name="connsiteX27" fmla="*/ 1515 w 10000"/>
                <a:gd name="connsiteY27" fmla="*/ 950 h 10000"/>
                <a:gd name="connsiteX28" fmla="*/ 1515 w 10000"/>
                <a:gd name="connsiteY28" fmla="*/ 8739 h 10000"/>
                <a:gd name="connsiteX29" fmla="*/ 1157 w 10000"/>
                <a:gd name="connsiteY29" fmla="*/ 7737 h 10000"/>
                <a:gd name="connsiteX30" fmla="*/ 1048 w 10000"/>
                <a:gd name="connsiteY30" fmla="*/ 6335 h 10000"/>
                <a:gd name="connsiteX31" fmla="*/ 920 w 10000"/>
                <a:gd name="connsiteY31" fmla="*/ 6349 h 10000"/>
                <a:gd name="connsiteX32" fmla="*/ 1036 w 10000"/>
                <a:gd name="connsiteY32" fmla="*/ 6248 h 10000"/>
                <a:gd name="connsiteX33" fmla="*/ 1074 w 10000"/>
                <a:gd name="connsiteY33" fmla="*/ 5537 h 10000"/>
                <a:gd name="connsiteX34" fmla="*/ 962 w 10000"/>
                <a:gd name="connsiteY34" fmla="*/ 5164 h 10000"/>
                <a:gd name="connsiteX35" fmla="*/ 376 w 10000"/>
                <a:gd name="connsiteY35" fmla="*/ 5037 h 10000"/>
                <a:gd name="connsiteX36" fmla="*/ 1 w 10000"/>
                <a:gd name="connsiteY36" fmla="*/ 5383 h 10000"/>
                <a:gd name="connsiteX37" fmla="*/ 397 w 10000"/>
                <a:gd name="connsiteY37" fmla="*/ 8880 h 10000"/>
                <a:gd name="connsiteX38" fmla="*/ 1452 w 10000"/>
                <a:gd name="connsiteY38" fmla="*/ 9889 h 10000"/>
                <a:gd name="connsiteX0" fmla="*/ 1452 w 10000"/>
                <a:gd name="connsiteY0" fmla="*/ 9889 h 10000"/>
                <a:gd name="connsiteX1" fmla="*/ 2031 w 10000"/>
                <a:gd name="connsiteY1" fmla="*/ 9999 h 10000"/>
                <a:gd name="connsiteX2" fmla="*/ 4611 w 10000"/>
                <a:gd name="connsiteY2" fmla="*/ 10000 h 10000"/>
                <a:gd name="connsiteX3" fmla="*/ 5001 w 10000"/>
                <a:gd name="connsiteY3" fmla="*/ 9949 h 10000"/>
                <a:gd name="connsiteX4" fmla="*/ 7339 w 10000"/>
                <a:gd name="connsiteY4" fmla="*/ 8829 h 10000"/>
                <a:gd name="connsiteX5" fmla="*/ 8490 w 10000"/>
                <a:gd name="connsiteY5" fmla="*/ 8513 h 10000"/>
                <a:gd name="connsiteX6" fmla="*/ 9614 w 10000"/>
                <a:gd name="connsiteY6" fmla="*/ 8306 h 10000"/>
                <a:gd name="connsiteX7" fmla="*/ 9982 w 10000"/>
                <a:gd name="connsiteY7" fmla="*/ 8019 h 10000"/>
                <a:gd name="connsiteX8" fmla="*/ 9658 w 10000"/>
                <a:gd name="connsiteY8" fmla="*/ 7521 h 10000"/>
                <a:gd name="connsiteX9" fmla="*/ 8939 w 10000"/>
                <a:gd name="connsiteY9" fmla="*/ 7558 h 10000"/>
                <a:gd name="connsiteX10" fmla="*/ 7581 w 10000"/>
                <a:gd name="connsiteY10" fmla="*/ 7853 h 10000"/>
                <a:gd name="connsiteX11" fmla="*/ 5180 w 10000"/>
                <a:gd name="connsiteY11" fmla="*/ 8795 h 10000"/>
                <a:gd name="connsiteX12" fmla="*/ 5178 w 10000"/>
                <a:gd name="connsiteY12" fmla="*/ 912 h 10000"/>
                <a:gd name="connsiteX13" fmla="*/ 4668 w 10000"/>
                <a:gd name="connsiteY13" fmla="*/ 344 h 10000"/>
                <a:gd name="connsiteX14" fmla="*/ 3687 w 10000"/>
                <a:gd name="connsiteY14" fmla="*/ 567 h 10000"/>
                <a:gd name="connsiteX15" fmla="*/ 3524 w 10000"/>
                <a:gd name="connsiteY15" fmla="*/ 428 h 10000"/>
                <a:gd name="connsiteX16" fmla="*/ 3586 w 10000"/>
                <a:gd name="connsiteY16" fmla="*/ 128 h 10000"/>
                <a:gd name="connsiteX17" fmla="*/ 3513 w 10000"/>
                <a:gd name="connsiteY17" fmla="*/ 21 h 10000"/>
                <a:gd name="connsiteX18" fmla="*/ 3515 w 10000"/>
                <a:gd name="connsiteY18" fmla="*/ 39 h 10000"/>
                <a:gd name="connsiteX19" fmla="*/ 3504 w 10000"/>
                <a:gd name="connsiteY19" fmla="*/ 391 h 10000"/>
                <a:gd name="connsiteX20" fmla="*/ 3607 w 10000"/>
                <a:gd name="connsiteY20" fmla="*/ 627 h 10000"/>
                <a:gd name="connsiteX21" fmla="*/ 3505 w 10000"/>
                <a:gd name="connsiteY21" fmla="*/ 988 h 10000"/>
                <a:gd name="connsiteX22" fmla="*/ 3508 w 10000"/>
                <a:gd name="connsiteY22" fmla="*/ 5631 h 10000"/>
                <a:gd name="connsiteX23" fmla="*/ 3191 w 10000"/>
                <a:gd name="connsiteY23" fmla="*/ 5635 h 10000"/>
                <a:gd name="connsiteX24" fmla="*/ 3183 w 10000"/>
                <a:gd name="connsiteY24" fmla="*/ 877 h 10000"/>
                <a:gd name="connsiteX25" fmla="*/ 2809 w 10000"/>
                <a:gd name="connsiteY25" fmla="*/ 397 h 10000"/>
                <a:gd name="connsiteX26" fmla="*/ 2080 w 10000"/>
                <a:gd name="connsiteY26" fmla="*/ 326 h 10000"/>
                <a:gd name="connsiteX27" fmla="*/ 1515 w 10000"/>
                <a:gd name="connsiteY27" fmla="*/ 950 h 10000"/>
                <a:gd name="connsiteX28" fmla="*/ 1515 w 10000"/>
                <a:gd name="connsiteY28" fmla="*/ 8739 h 10000"/>
                <a:gd name="connsiteX29" fmla="*/ 1157 w 10000"/>
                <a:gd name="connsiteY29" fmla="*/ 7737 h 10000"/>
                <a:gd name="connsiteX30" fmla="*/ 1048 w 10000"/>
                <a:gd name="connsiteY30" fmla="*/ 6335 h 10000"/>
                <a:gd name="connsiteX31" fmla="*/ 920 w 10000"/>
                <a:gd name="connsiteY31" fmla="*/ 6349 h 10000"/>
                <a:gd name="connsiteX32" fmla="*/ 1074 w 10000"/>
                <a:gd name="connsiteY32" fmla="*/ 5537 h 10000"/>
                <a:gd name="connsiteX33" fmla="*/ 962 w 10000"/>
                <a:gd name="connsiteY33" fmla="*/ 5164 h 10000"/>
                <a:gd name="connsiteX34" fmla="*/ 376 w 10000"/>
                <a:gd name="connsiteY34" fmla="*/ 5037 h 10000"/>
                <a:gd name="connsiteX35" fmla="*/ 1 w 10000"/>
                <a:gd name="connsiteY35" fmla="*/ 5383 h 10000"/>
                <a:gd name="connsiteX36" fmla="*/ 397 w 10000"/>
                <a:gd name="connsiteY36" fmla="*/ 8880 h 10000"/>
                <a:gd name="connsiteX37" fmla="*/ 1452 w 10000"/>
                <a:gd name="connsiteY37" fmla="*/ 9889 h 10000"/>
                <a:gd name="connsiteX0" fmla="*/ 1452 w 10000"/>
                <a:gd name="connsiteY0" fmla="*/ 9889 h 10000"/>
                <a:gd name="connsiteX1" fmla="*/ 2031 w 10000"/>
                <a:gd name="connsiteY1" fmla="*/ 9999 h 10000"/>
                <a:gd name="connsiteX2" fmla="*/ 4611 w 10000"/>
                <a:gd name="connsiteY2" fmla="*/ 10000 h 10000"/>
                <a:gd name="connsiteX3" fmla="*/ 5001 w 10000"/>
                <a:gd name="connsiteY3" fmla="*/ 9949 h 10000"/>
                <a:gd name="connsiteX4" fmla="*/ 7339 w 10000"/>
                <a:gd name="connsiteY4" fmla="*/ 8829 h 10000"/>
                <a:gd name="connsiteX5" fmla="*/ 8490 w 10000"/>
                <a:gd name="connsiteY5" fmla="*/ 8513 h 10000"/>
                <a:gd name="connsiteX6" fmla="*/ 9614 w 10000"/>
                <a:gd name="connsiteY6" fmla="*/ 8306 h 10000"/>
                <a:gd name="connsiteX7" fmla="*/ 9982 w 10000"/>
                <a:gd name="connsiteY7" fmla="*/ 8019 h 10000"/>
                <a:gd name="connsiteX8" fmla="*/ 9658 w 10000"/>
                <a:gd name="connsiteY8" fmla="*/ 7521 h 10000"/>
                <a:gd name="connsiteX9" fmla="*/ 8939 w 10000"/>
                <a:gd name="connsiteY9" fmla="*/ 7558 h 10000"/>
                <a:gd name="connsiteX10" fmla="*/ 7581 w 10000"/>
                <a:gd name="connsiteY10" fmla="*/ 7853 h 10000"/>
                <a:gd name="connsiteX11" fmla="*/ 5180 w 10000"/>
                <a:gd name="connsiteY11" fmla="*/ 8795 h 10000"/>
                <a:gd name="connsiteX12" fmla="*/ 5178 w 10000"/>
                <a:gd name="connsiteY12" fmla="*/ 912 h 10000"/>
                <a:gd name="connsiteX13" fmla="*/ 4668 w 10000"/>
                <a:gd name="connsiteY13" fmla="*/ 344 h 10000"/>
                <a:gd name="connsiteX14" fmla="*/ 3687 w 10000"/>
                <a:gd name="connsiteY14" fmla="*/ 567 h 10000"/>
                <a:gd name="connsiteX15" fmla="*/ 3524 w 10000"/>
                <a:gd name="connsiteY15" fmla="*/ 428 h 10000"/>
                <a:gd name="connsiteX16" fmla="*/ 3586 w 10000"/>
                <a:gd name="connsiteY16" fmla="*/ 128 h 10000"/>
                <a:gd name="connsiteX17" fmla="*/ 3513 w 10000"/>
                <a:gd name="connsiteY17" fmla="*/ 21 h 10000"/>
                <a:gd name="connsiteX18" fmla="*/ 3515 w 10000"/>
                <a:gd name="connsiteY18" fmla="*/ 39 h 10000"/>
                <a:gd name="connsiteX19" fmla="*/ 3504 w 10000"/>
                <a:gd name="connsiteY19" fmla="*/ 391 h 10000"/>
                <a:gd name="connsiteX20" fmla="*/ 3607 w 10000"/>
                <a:gd name="connsiteY20" fmla="*/ 627 h 10000"/>
                <a:gd name="connsiteX21" fmla="*/ 3505 w 10000"/>
                <a:gd name="connsiteY21" fmla="*/ 988 h 10000"/>
                <a:gd name="connsiteX22" fmla="*/ 3508 w 10000"/>
                <a:gd name="connsiteY22" fmla="*/ 5631 h 10000"/>
                <a:gd name="connsiteX23" fmla="*/ 3191 w 10000"/>
                <a:gd name="connsiteY23" fmla="*/ 5635 h 10000"/>
                <a:gd name="connsiteX24" fmla="*/ 3183 w 10000"/>
                <a:gd name="connsiteY24" fmla="*/ 877 h 10000"/>
                <a:gd name="connsiteX25" fmla="*/ 2809 w 10000"/>
                <a:gd name="connsiteY25" fmla="*/ 397 h 10000"/>
                <a:gd name="connsiteX26" fmla="*/ 2080 w 10000"/>
                <a:gd name="connsiteY26" fmla="*/ 326 h 10000"/>
                <a:gd name="connsiteX27" fmla="*/ 1515 w 10000"/>
                <a:gd name="connsiteY27" fmla="*/ 950 h 10000"/>
                <a:gd name="connsiteX28" fmla="*/ 1515 w 10000"/>
                <a:gd name="connsiteY28" fmla="*/ 8739 h 10000"/>
                <a:gd name="connsiteX29" fmla="*/ 1157 w 10000"/>
                <a:gd name="connsiteY29" fmla="*/ 7737 h 10000"/>
                <a:gd name="connsiteX30" fmla="*/ 1048 w 10000"/>
                <a:gd name="connsiteY30" fmla="*/ 6335 h 10000"/>
                <a:gd name="connsiteX31" fmla="*/ 1074 w 10000"/>
                <a:gd name="connsiteY31" fmla="*/ 5537 h 10000"/>
                <a:gd name="connsiteX32" fmla="*/ 962 w 10000"/>
                <a:gd name="connsiteY32" fmla="*/ 5164 h 10000"/>
                <a:gd name="connsiteX33" fmla="*/ 376 w 10000"/>
                <a:gd name="connsiteY33" fmla="*/ 5037 h 10000"/>
                <a:gd name="connsiteX34" fmla="*/ 1 w 10000"/>
                <a:gd name="connsiteY34" fmla="*/ 5383 h 10000"/>
                <a:gd name="connsiteX35" fmla="*/ 397 w 10000"/>
                <a:gd name="connsiteY35" fmla="*/ 8880 h 10000"/>
                <a:gd name="connsiteX36" fmla="*/ 1452 w 10000"/>
                <a:gd name="connsiteY36" fmla="*/ 9889 h 10000"/>
                <a:gd name="connsiteX0" fmla="*/ 1452 w 10000"/>
                <a:gd name="connsiteY0" fmla="*/ 9889 h 10000"/>
                <a:gd name="connsiteX1" fmla="*/ 2031 w 10000"/>
                <a:gd name="connsiteY1" fmla="*/ 9999 h 10000"/>
                <a:gd name="connsiteX2" fmla="*/ 4611 w 10000"/>
                <a:gd name="connsiteY2" fmla="*/ 10000 h 10000"/>
                <a:gd name="connsiteX3" fmla="*/ 5001 w 10000"/>
                <a:gd name="connsiteY3" fmla="*/ 9949 h 10000"/>
                <a:gd name="connsiteX4" fmla="*/ 7339 w 10000"/>
                <a:gd name="connsiteY4" fmla="*/ 8829 h 10000"/>
                <a:gd name="connsiteX5" fmla="*/ 8490 w 10000"/>
                <a:gd name="connsiteY5" fmla="*/ 8513 h 10000"/>
                <a:gd name="connsiteX6" fmla="*/ 9614 w 10000"/>
                <a:gd name="connsiteY6" fmla="*/ 8306 h 10000"/>
                <a:gd name="connsiteX7" fmla="*/ 9982 w 10000"/>
                <a:gd name="connsiteY7" fmla="*/ 8019 h 10000"/>
                <a:gd name="connsiteX8" fmla="*/ 9658 w 10000"/>
                <a:gd name="connsiteY8" fmla="*/ 7521 h 10000"/>
                <a:gd name="connsiteX9" fmla="*/ 8939 w 10000"/>
                <a:gd name="connsiteY9" fmla="*/ 7558 h 10000"/>
                <a:gd name="connsiteX10" fmla="*/ 7581 w 10000"/>
                <a:gd name="connsiteY10" fmla="*/ 7853 h 10000"/>
                <a:gd name="connsiteX11" fmla="*/ 5180 w 10000"/>
                <a:gd name="connsiteY11" fmla="*/ 8795 h 10000"/>
                <a:gd name="connsiteX12" fmla="*/ 5178 w 10000"/>
                <a:gd name="connsiteY12" fmla="*/ 912 h 10000"/>
                <a:gd name="connsiteX13" fmla="*/ 4668 w 10000"/>
                <a:gd name="connsiteY13" fmla="*/ 344 h 10000"/>
                <a:gd name="connsiteX14" fmla="*/ 3687 w 10000"/>
                <a:gd name="connsiteY14" fmla="*/ 567 h 10000"/>
                <a:gd name="connsiteX15" fmla="*/ 3524 w 10000"/>
                <a:gd name="connsiteY15" fmla="*/ 428 h 10000"/>
                <a:gd name="connsiteX16" fmla="*/ 3586 w 10000"/>
                <a:gd name="connsiteY16" fmla="*/ 128 h 10000"/>
                <a:gd name="connsiteX17" fmla="*/ 3513 w 10000"/>
                <a:gd name="connsiteY17" fmla="*/ 21 h 10000"/>
                <a:gd name="connsiteX18" fmla="*/ 3504 w 10000"/>
                <a:gd name="connsiteY18" fmla="*/ 391 h 10000"/>
                <a:gd name="connsiteX19" fmla="*/ 3607 w 10000"/>
                <a:gd name="connsiteY19" fmla="*/ 627 h 10000"/>
                <a:gd name="connsiteX20" fmla="*/ 3505 w 10000"/>
                <a:gd name="connsiteY20" fmla="*/ 988 h 10000"/>
                <a:gd name="connsiteX21" fmla="*/ 3508 w 10000"/>
                <a:gd name="connsiteY21" fmla="*/ 5631 h 10000"/>
                <a:gd name="connsiteX22" fmla="*/ 3191 w 10000"/>
                <a:gd name="connsiteY22" fmla="*/ 5635 h 10000"/>
                <a:gd name="connsiteX23" fmla="*/ 3183 w 10000"/>
                <a:gd name="connsiteY23" fmla="*/ 877 h 10000"/>
                <a:gd name="connsiteX24" fmla="*/ 2809 w 10000"/>
                <a:gd name="connsiteY24" fmla="*/ 397 h 10000"/>
                <a:gd name="connsiteX25" fmla="*/ 2080 w 10000"/>
                <a:gd name="connsiteY25" fmla="*/ 326 h 10000"/>
                <a:gd name="connsiteX26" fmla="*/ 1515 w 10000"/>
                <a:gd name="connsiteY26" fmla="*/ 950 h 10000"/>
                <a:gd name="connsiteX27" fmla="*/ 1515 w 10000"/>
                <a:gd name="connsiteY27" fmla="*/ 8739 h 10000"/>
                <a:gd name="connsiteX28" fmla="*/ 1157 w 10000"/>
                <a:gd name="connsiteY28" fmla="*/ 7737 h 10000"/>
                <a:gd name="connsiteX29" fmla="*/ 1048 w 10000"/>
                <a:gd name="connsiteY29" fmla="*/ 6335 h 10000"/>
                <a:gd name="connsiteX30" fmla="*/ 1074 w 10000"/>
                <a:gd name="connsiteY30" fmla="*/ 5537 h 10000"/>
                <a:gd name="connsiteX31" fmla="*/ 962 w 10000"/>
                <a:gd name="connsiteY31" fmla="*/ 5164 h 10000"/>
                <a:gd name="connsiteX32" fmla="*/ 376 w 10000"/>
                <a:gd name="connsiteY32" fmla="*/ 5037 h 10000"/>
                <a:gd name="connsiteX33" fmla="*/ 1 w 10000"/>
                <a:gd name="connsiteY33" fmla="*/ 5383 h 10000"/>
                <a:gd name="connsiteX34" fmla="*/ 397 w 10000"/>
                <a:gd name="connsiteY34" fmla="*/ 8880 h 10000"/>
                <a:gd name="connsiteX35" fmla="*/ 1452 w 10000"/>
                <a:gd name="connsiteY35" fmla="*/ 9889 h 10000"/>
                <a:gd name="connsiteX0" fmla="*/ 1452 w 10000"/>
                <a:gd name="connsiteY0" fmla="*/ 9889 h 10000"/>
                <a:gd name="connsiteX1" fmla="*/ 2031 w 10000"/>
                <a:gd name="connsiteY1" fmla="*/ 9999 h 10000"/>
                <a:gd name="connsiteX2" fmla="*/ 4611 w 10000"/>
                <a:gd name="connsiteY2" fmla="*/ 10000 h 10000"/>
                <a:gd name="connsiteX3" fmla="*/ 5001 w 10000"/>
                <a:gd name="connsiteY3" fmla="*/ 9949 h 10000"/>
                <a:gd name="connsiteX4" fmla="*/ 7339 w 10000"/>
                <a:gd name="connsiteY4" fmla="*/ 8829 h 10000"/>
                <a:gd name="connsiteX5" fmla="*/ 8490 w 10000"/>
                <a:gd name="connsiteY5" fmla="*/ 8513 h 10000"/>
                <a:gd name="connsiteX6" fmla="*/ 9614 w 10000"/>
                <a:gd name="connsiteY6" fmla="*/ 8306 h 10000"/>
                <a:gd name="connsiteX7" fmla="*/ 9982 w 10000"/>
                <a:gd name="connsiteY7" fmla="*/ 8019 h 10000"/>
                <a:gd name="connsiteX8" fmla="*/ 9658 w 10000"/>
                <a:gd name="connsiteY8" fmla="*/ 7521 h 10000"/>
                <a:gd name="connsiteX9" fmla="*/ 8939 w 10000"/>
                <a:gd name="connsiteY9" fmla="*/ 7558 h 10000"/>
                <a:gd name="connsiteX10" fmla="*/ 7581 w 10000"/>
                <a:gd name="connsiteY10" fmla="*/ 7853 h 10000"/>
                <a:gd name="connsiteX11" fmla="*/ 5180 w 10000"/>
                <a:gd name="connsiteY11" fmla="*/ 8795 h 10000"/>
                <a:gd name="connsiteX12" fmla="*/ 5178 w 10000"/>
                <a:gd name="connsiteY12" fmla="*/ 912 h 10000"/>
                <a:gd name="connsiteX13" fmla="*/ 4668 w 10000"/>
                <a:gd name="connsiteY13" fmla="*/ 344 h 10000"/>
                <a:gd name="connsiteX14" fmla="*/ 3687 w 10000"/>
                <a:gd name="connsiteY14" fmla="*/ 567 h 10000"/>
                <a:gd name="connsiteX15" fmla="*/ 3524 w 10000"/>
                <a:gd name="connsiteY15" fmla="*/ 428 h 10000"/>
                <a:gd name="connsiteX16" fmla="*/ 3586 w 10000"/>
                <a:gd name="connsiteY16" fmla="*/ 128 h 10000"/>
                <a:gd name="connsiteX17" fmla="*/ 3513 w 10000"/>
                <a:gd name="connsiteY17" fmla="*/ 21 h 10000"/>
                <a:gd name="connsiteX18" fmla="*/ 3607 w 10000"/>
                <a:gd name="connsiteY18" fmla="*/ 627 h 10000"/>
                <a:gd name="connsiteX19" fmla="*/ 3505 w 10000"/>
                <a:gd name="connsiteY19" fmla="*/ 988 h 10000"/>
                <a:gd name="connsiteX20" fmla="*/ 3508 w 10000"/>
                <a:gd name="connsiteY20" fmla="*/ 5631 h 10000"/>
                <a:gd name="connsiteX21" fmla="*/ 3191 w 10000"/>
                <a:gd name="connsiteY21" fmla="*/ 5635 h 10000"/>
                <a:gd name="connsiteX22" fmla="*/ 3183 w 10000"/>
                <a:gd name="connsiteY22" fmla="*/ 877 h 10000"/>
                <a:gd name="connsiteX23" fmla="*/ 2809 w 10000"/>
                <a:gd name="connsiteY23" fmla="*/ 397 h 10000"/>
                <a:gd name="connsiteX24" fmla="*/ 2080 w 10000"/>
                <a:gd name="connsiteY24" fmla="*/ 326 h 10000"/>
                <a:gd name="connsiteX25" fmla="*/ 1515 w 10000"/>
                <a:gd name="connsiteY25" fmla="*/ 950 h 10000"/>
                <a:gd name="connsiteX26" fmla="*/ 1515 w 10000"/>
                <a:gd name="connsiteY26" fmla="*/ 8739 h 10000"/>
                <a:gd name="connsiteX27" fmla="*/ 1157 w 10000"/>
                <a:gd name="connsiteY27" fmla="*/ 7737 h 10000"/>
                <a:gd name="connsiteX28" fmla="*/ 1048 w 10000"/>
                <a:gd name="connsiteY28" fmla="*/ 6335 h 10000"/>
                <a:gd name="connsiteX29" fmla="*/ 1074 w 10000"/>
                <a:gd name="connsiteY29" fmla="*/ 5537 h 10000"/>
                <a:gd name="connsiteX30" fmla="*/ 962 w 10000"/>
                <a:gd name="connsiteY30" fmla="*/ 5164 h 10000"/>
                <a:gd name="connsiteX31" fmla="*/ 376 w 10000"/>
                <a:gd name="connsiteY31" fmla="*/ 5037 h 10000"/>
                <a:gd name="connsiteX32" fmla="*/ 1 w 10000"/>
                <a:gd name="connsiteY32" fmla="*/ 5383 h 10000"/>
                <a:gd name="connsiteX33" fmla="*/ 397 w 10000"/>
                <a:gd name="connsiteY33" fmla="*/ 8880 h 10000"/>
                <a:gd name="connsiteX34" fmla="*/ 1452 w 10000"/>
                <a:gd name="connsiteY34" fmla="*/ 9889 h 10000"/>
                <a:gd name="connsiteX0" fmla="*/ 1452 w 10000"/>
                <a:gd name="connsiteY0" fmla="*/ 9761 h 9872"/>
                <a:gd name="connsiteX1" fmla="*/ 2031 w 10000"/>
                <a:gd name="connsiteY1" fmla="*/ 9871 h 9872"/>
                <a:gd name="connsiteX2" fmla="*/ 4611 w 10000"/>
                <a:gd name="connsiteY2" fmla="*/ 9872 h 9872"/>
                <a:gd name="connsiteX3" fmla="*/ 5001 w 10000"/>
                <a:gd name="connsiteY3" fmla="*/ 9821 h 9872"/>
                <a:gd name="connsiteX4" fmla="*/ 7339 w 10000"/>
                <a:gd name="connsiteY4" fmla="*/ 8701 h 9872"/>
                <a:gd name="connsiteX5" fmla="*/ 8490 w 10000"/>
                <a:gd name="connsiteY5" fmla="*/ 8385 h 9872"/>
                <a:gd name="connsiteX6" fmla="*/ 9614 w 10000"/>
                <a:gd name="connsiteY6" fmla="*/ 8178 h 9872"/>
                <a:gd name="connsiteX7" fmla="*/ 9982 w 10000"/>
                <a:gd name="connsiteY7" fmla="*/ 7891 h 9872"/>
                <a:gd name="connsiteX8" fmla="*/ 9658 w 10000"/>
                <a:gd name="connsiteY8" fmla="*/ 7393 h 9872"/>
                <a:gd name="connsiteX9" fmla="*/ 8939 w 10000"/>
                <a:gd name="connsiteY9" fmla="*/ 7430 h 9872"/>
                <a:gd name="connsiteX10" fmla="*/ 7581 w 10000"/>
                <a:gd name="connsiteY10" fmla="*/ 7725 h 9872"/>
                <a:gd name="connsiteX11" fmla="*/ 5180 w 10000"/>
                <a:gd name="connsiteY11" fmla="*/ 8667 h 9872"/>
                <a:gd name="connsiteX12" fmla="*/ 5178 w 10000"/>
                <a:gd name="connsiteY12" fmla="*/ 784 h 9872"/>
                <a:gd name="connsiteX13" fmla="*/ 4668 w 10000"/>
                <a:gd name="connsiteY13" fmla="*/ 216 h 9872"/>
                <a:gd name="connsiteX14" fmla="*/ 3687 w 10000"/>
                <a:gd name="connsiteY14" fmla="*/ 439 h 9872"/>
                <a:gd name="connsiteX15" fmla="*/ 3524 w 10000"/>
                <a:gd name="connsiteY15" fmla="*/ 300 h 9872"/>
                <a:gd name="connsiteX16" fmla="*/ 3586 w 10000"/>
                <a:gd name="connsiteY16" fmla="*/ 0 h 9872"/>
                <a:gd name="connsiteX17" fmla="*/ 3607 w 10000"/>
                <a:gd name="connsiteY17" fmla="*/ 499 h 9872"/>
                <a:gd name="connsiteX18" fmla="*/ 3505 w 10000"/>
                <a:gd name="connsiteY18" fmla="*/ 860 h 9872"/>
                <a:gd name="connsiteX19" fmla="*/ 3508 w 10000"/>
                <a:gd name="connsiteY19" fmla="*/ 5503 h 9872"/>
                <a:gd name="connsiteX20" fmla="*/ 3191 w 10000"/>
                <a:gd name="connsiteY20" fmla="*/ 5507 h 9872"/>
                <a:gd name="connsiteX21" fmla="*/ 3183 w 10000"/>
                <a:gd name="connsiteY21" fmla="*/ 749 h 9872"/>
                <a:gd name="connsiteX22" fmla="*/ 2809 w 10000"/>
                <a:gd name="connsiteY22" fmla="*/ 269 h 9872"/>
                <a:gd name="connsiteX23" fmla="*/ 2080 w 10000"/>
                <a:gd name="connsiteY23" fmla="*/ 198 h 9872"/>
                <a:gd name="connsiteX24" fmla="*/ 1515 w 10000"/>
                <a:gd name="connsiteY24" fmla="*/ 822 h 9872"/>
                <a:gd name="connsiteX25" fmla="*/ 1515 w 10000"/>
                <a:gd name="connsiteY25" fmla="*/ 8611 h 9872"/>
                <a:gd name="connsiteX26" fmla="*/ 1157 w 10000"/>
                <a:gd name="connsiteY26" fmla="*/ 7609 h 9872"/>
                <a:gd name="connsiteX27" fmla="*/ 1048 w 10000"/>
                <a:gd name="connsiteY27" fmla="*/ 6207 h 9872"/>
                <a:gd name="connsiteX28" fmla="*/ 1074 w 10000"/>
                <a:gd name="connsiteY28" fmla="*/ 5409 h 9872"/>
                <a:gd name="connsiteX29" fmla="*/ 962 w 10000"/>
                <a:gd name="connsiteY29" fmla="*/ 5036 h 9872"/>
                <a:gd name="connsiteX30" fmla="*/ 376 w 10000"/>
                <a:gd name="connsiteY30" fmla="*/ 4909 h 9872"/>
                <a:gd name="connsiteX31" fmla="*/ 1 w 10000"/>
                <a:gd name="connsiteY31" fmla="*/ 5255 h 9872"/>
                <a:gd name="connsiteX32" fmla="*/ 397 w 10000"/>
                <a:gd name="connsiteY32" fmla="*/ 8752 h 9872"/>
                <a:gd name="connsiteX33" fmla="*/ 1452 w 10000"/>
                <a:gd name="connsiteY33" fmla="*/ 9761 h 9872"/>
                <a:gd name="connsiteX0" fmla="*/ 1452 w 10000"/>
                <a:gd name="connsiteY0" fmla="*/ 9717 h 9829"/>
                <a:gd name="connsiteX1" fmla="*/ 2031 w 10000"/>
                <a:gd name="connsiteY1" fmla="*/ 9828 h 9829"/>
                <a:gd name="connsiteX2" fmla="*/ 4611 w 10000"/>
                <a:gd name="connsiteY2" fmla="*/ 9829 h 9829"/>
                <a:gd name="connsiteX3" fmla="*/ 5001 w 10000"/>
                <a:gd name="connsiteY3" fmla="*/ 9777 h 9829"/>
                <a:gd name="connsiteX4" fmla="*/ 7339 w 10000"/>
                <a:gd name="connsiteY4" fmla="*/ 8643 h 9829"/>
                <a:gd name="connsiteX5" fmla="*/ 8490 w 10000"/>
                <a:gd name="connsiteY5" fmla="*/ 8323 h 9829"/>
                <a:gd name="connsiteX6" fmla="*/ 9614 w 10000"/>
                <a:gd name="connsiteY6" fmla="*/ 8113 h 9829"/>
                <a:gd name="connsiteX7" fmla="*/ 9982 w 10000"/>
                <a:gd name="connsiteY7" fmla="*/ 7822 h 9829"/>
                <a:gd name="connsiteX8" fmla="*/ 9658 w 10000"/>
                <a:gd name="connsiteY8" fmla="*/ 7318 h 9829"/>
                <a:gd name="connsiteX9" fmla="*/ 8939 w 10000"/>
                <a:gd name="connsiteY9" fmla="*/ 7355 h 9829"/>
                <a:gd name="connsiteX10" fmla="*/ 7581 w 10000"/>
                <a:gd name="connsiteY10" fmla="*/ 7654 h 9829"/>
                <a:gd name="connsiteX11" fmla="*/ 5180 w 10000"/>
                <a:gd name="connsiteY11" fmla="*/ 8608 h 9829"/>
                <a:gd name="connsiteX12" fmla="*/ 5178 w 10000"/>
                <a:gd name="connsiteY12" fmla="*/ 623 h 9829"/>
                <a:gd name="connsiteX13" fmla="*/ 4668 w 10000"/>
                <a:gd name="connsiteY13" fmla="*/ 48 h 9829"/>
                <a:gd name="connsiteX14" fmla="*/ 3687 w 10000"/>
                <a:gd name="connsiteY14" fmla="*/ 274 h 9829"/>
                <a:gd name="connsiteX15" fmla="*/ 3524 w 10000"/>
                <a:gd name="connsiteY15" fmla="*/ 133 h 9829"/>
                <a:gd name="connsiteX16" fmla="*/ 3607 w 10000"/>
                <a:gd name="connsiteY16" fmla="*/ 334 h 9829"/>
                <a:gd name="connsiteX17" fmla="*/ 3505 w 10000"/>
                <a:gd name="connsiteY17" fmla="*/ 700 h 9829"/>
                <a:gd name="connsiteX18" fmla="*/ 3508 w 10000"/>
                <a:gd name="connsiteY18" fmla="*/ 5403 h 9829"/>
                <a:gd name="connsiteX19" fmla="*/ 3191 w 10000"/>
                <a:gd name="connsiteY19" fmla="*/ 5407 h 9829"/>
                <a:gd name="connsiteX20" fmla="*/ 3183 w 10000"/>
                <a:gd name="connsiteY20" fmla="*/ 588 h 9829"/>
                <a:gd name="connsiteX21" fmla="*/ 2809 w 10000"/>
                <a:gd name="connsiteY21" fmla="*/ 101 h 9829"/>
                <a:gd name="connsiteX22" fmla="*/ 2080 w 10000"/>
                <a:gd name="connsiteY22" fmla="*/ 30 h 9829"/>
                <a:gd name="connsiteX23" fmla="*/ 1515 w 10000"/>
                <a:gd name="connsiteY23" fmla="*/ 662 h 9829"/>
                <a:gd name="connsiteX24" fmla="*/ 1515 w 10000"/>
                <a:gd name="connsiteY24" fmla="*/ 8552 h 9829"/>
                <a:gd name="connsiteX25" fmla="*/ 1157 w 10000"/>
                <a:gd name="connsiteY25" fmla="*/ 7537 h 9829"/>
                <a:gd name="connsiteX26" fmla="*/ 1048 w 10000"/>
                <a:gd name="connsiteY26" fmla="*/ 6116 h 9829"/>
                <a:gd name="connsiteX27" fmla="*/ 1074 w 10000"/>
                <a:gd name="connsiteY27" fmla="*/ 5308 h 9829"/>
                <a:gd name="connsiteX28" fmla="*/ 962 w 10000"/>
                <a:gd name="connsiteY28" fmla="*/ 4930 h 9829"/>
                <a:gd name="connsiteX29" fmla="*/ 376 w 10000"/>
                <a:gd name="connsiteY29" fmla="*/ 4802 h 9829"/>
                <a:gd name="connsiteX30" fmla="*/ 1 w 10000"/>
                <a:gd name="connsiteY30" fmla="*/ 5152 h 9829"/>
                <a:gd name="connsiteX31" fmla="*/ 397 w 10000"/>
                <a:gd name="connsiteY31" fmla="*/ 8694 h 9829"/>
                <a:gd name="connsiteX32" fmla="*/ 1452 w 10000"/>
                <a:gd name="connsiteY32" fmla="*/ 9717 h 9829"/>
                <a:gd name="connsiteX0" fmla="*/ 1452 w 10000"/>
                <a:gd name="connsiteY0" fmla="*/ 9886 h 10000"/>
                <a:gd name="connsiteX1" fmla="*/ 2031 w 10000"/>
                <a:gd name="connsiteY1" fmla="*/ 9999 h 10000"/>
                <a:gd name="connsiteX2" fmla="*/ 4611 w 10000"/>
                <a:gd name="connsiteY2" fmla="*/ 10000 h 10000"/>
                <a:gd name="connsiteX3" fmla="*/ 5001 w 10000"/>
                <a:gd name="connsiteY3" fmla="*/ 9947 h 10000"/>
                <a:gd name="connsiteX4" fmla="*/ 7339 w 10000"/>
                <a:gd name="connsiteY4" fmla="*/ 8793 h 10000"/>
                <a:gd name="connsiteX5" fmla="*/ 8490 w 10000"/>
                <a:gd name="connsiteY5" fmla="*/ 8468 h 10000"/>
                <a:gd name="connsiteX6" fmla="*/ 9614 w 10000"/>
                <a:gd name="connsiteY6" fmla="*/ 8254 h 10000"/>
                <a:gd name="connsiteX7" fmla="*/ 9982 w 10000"/>
                <a:gd name="connsiteY7" fmla="*/ 7958 h 10000"/>
                <a:gd name="connsiteX8" fmla="*/ 9658 w 10000"/>
                <a:gd name="connsiteY8" fmla="*/ 7445 h 10000"/>
                <a:gd name="connsiteX9" fmla="*/ 8939 w 10000"/>
                <a:gd name="connsiteY9" fmla="*/ 7483 h 10000"/>
                <a:gd name="connsiteX10" fmla="*/ 7581 w 10000"/>
                <a:gd name="connsiteY10" fmla="*/ 7787 h 10000"/>
                <a:gd name="connsiteX11" fmla="*/ 5180 w 10000"/>
                <a:gd name="connsiteY11" fmla="*/ 8758 h 10000"/>
                <a:gd name="connsiteX12" fmla="*/ 5178 w 10000"/>
                <a:gd name="connsiteY12" fmla="*/ 634 h 10000"/>
                <a:gd name="connsiteX13" fmla="*/ 4668 w 10000"/>
                <a:gd name="connsiteY13" fmla="*/ 49 h 10000"/>
                <a:gd name="connsiteX14" fmla="*/ 3687 w 10000"/>
                <a:gd name="connsiteY14" fmla="*/ 279 h 10000"/>
                <a:gd name="connsiteX15" fmla="*/ 3607 w 10000"/>
                <a:gd name="connsiteY15" fmla="*/ 340 h 10000"/>
                <a:gd name="connsiteX16" fmla="*/ 3505 w 10000"/>
                <a:gd name="connsiteY16" fmla="*/ 712 h 10000"/>
                <a:gd name="connsiteX17" fmla="*/ 3508 w 10000"/>
                <a:gd name="connsiteY17" fmla="*/ 5497 h 10000"/>
                <a:gd name="connsiteX18" fmla="*/ 3191 w 10000"/>
                <a:gd name="connsiteY18" fmla="*/ 5501 h 10000"/>
                <a:gd name="connsiteX19" fmla="*/ 3183 w 10000"/>
                <a:gd name="connsiteY19" fmla="*/ 598 h 10000"/>
                <a:gd name="connsiteX20" fmla="*/ 2809 w 10000"/>
                <a:gd name="connsiteY20" fmla="*/ 103 h 10000"/>
                <a:gd name="connsiteX21" fmla="*/ 2080 w 10000"/>
                <a:gd name="connsiteY21" fmla="*/ 31 h 10000"/>
                <a:gd name="connsiteX22" fmla="*/ 1515 w 10000"/>
                <a:gd name="connsiteY22" fmla="*/ 674 h 10000"/>
                <a:gd name="connsiteX23" fmla="*/ 1515 w 10000"/>
                <a:gd name="connsiteY23" fmla="*/ 8701 h 10000"/>
                <a:gd name="connsiteX24" fmla="*/ 1157 w 10000"/>
                <a:gd name="connsiteY24" fmla="*/ 7668 h 10000"/>
                <a:gd name="connsiteX25" fmla="*/ 1048 w 10000"/>
                <a:gd name="connsiteY25" fmla="*/ 6222 h 10000"/>
                <a:gd name="connsiteX26" fmla="*/ 1074 w 10000"/>
                <a:gd name="connsiteY26" fmla="*/ 5400 h 10000"/>
                <a:gd name="connsiteX27" fmla="*/ 962 w 10000"/>
                <a:gd name="connsiteY27" fmla="*/ 5016 h 10000"/>
                <a:gd name="connsiteX28" fmla="*/ 376 w 10000"/>
                <a:gd name="connsiteY28" fmla="*/ 4886 h 10000"/>
                <a:gd name="connsiteX29" fmla="*/ 1 w 10000"/>
                <a:gd name="connsiteY29" fmla="*/ 5242 h 10000"/>
                <a:gd name="connsiteX30" fmla="*/ 397 w 10000"/>
                <a:gd name="connsiteY30" fmla="*/ 8845 h 10000"/>
                <a:gd name="connsiteX31" fmla="*/ 1452 w 10000"/>
                <a:gd name="connsiteY31" fmla="*/ 9886 h 10000"/>
                <a:gd name="connsiteX0" fmla="*/ 1452 w 10000"/>
                <a:gd name="connsiteY0" fmla="*/ 9886 h 10000"/>
                <a:gd name="connsiteX1" fmla="*/ 2031 w 10000"/>
                <a:gd name="connsiteY1" fmla="*/ 9999 h 10000"/>
                <a:gd name="connsiteX2" fmla="*/ 4611 w 10000"/>
                <a:gd name="connsiteY2" fmla="*/ 10000 h 10000"/>
                <a:gd name="connsiteX3" fmla="*/ 5001 w 10000"/>
                <a:gd name="connsiteY3" fmla="*/ 9947 h 10000"/>
                <a:gd name="connsiteX4" fmla="*/ 7339 w 10000"/>
                <a:gd name="connsiteY4" fmla="*/ 8793 h 10000"/>
                <a:gd name="connsiteX5" fmla="*/ 8490 w 10000"/>
                <a:gd name="connsiteY5" fmla="*/ 8468 h 10000"/>
                <a:gd name="connsiteX6" fmla="*/ 9614 w 10000"/>
                <a:gd name="connsiteY6" fmla="*/ 8254 h 10000"/>
                <a:gd name="connsiteX7" fmla="*/ 9982 w 10000"/>
                <a:gd name="connsiteY7" fmla="*/ 7958 h 10000"/>
                <a:gd name="connsiteX8" fmla="*/ 9658 w 10000"/>
                <a:gd name="connsiteY8" fmla="*/ 7445 h 10000"/>
                <a:gd name="connsiteX9" fmla="*/ 8939 w 10000"/>
                <a:gd name="connsiteY9" fmla="*/ 7483 h 10000"/>
                <a:gd name="connsiteX10" fmla="*/ 7581 w 10000"/>
                <a:gd name="connsiteY10" fmla="*/ 7787 h 10000"/>
                <a:gd name="connsiteX11" fmla="*/ 5180 w 10000"/>
                <a:gd name="connsiteY11" fmla="*/ 8758 h 10000"/>
                <a:gd name="connsiteX12" fmla="*/ 5178 w 10000"/>
                <a:gd name="connsiteY12" fmla="*/ 634 h 10000"/>
                <a:gd name="connsiteX13" fmla="*/ 4668 w 10000"/>
                <a:gd name="connsiteY13" fmla="*/ 49 h 10000"/>
                <a:gd name="connsiteX14" fmla="*/ 3607 w 10000"/>
                <a:gd name="connsiteY14" fmla="*/ 340 h 10000"/>
                <a:gd name="connsiteX15" fmla="*/ 3505 w 10000"/>
                <a:gd name="connsiteY15" fmla="*/ 712 h 10000"/>
                <a:gd name="connsiteX16" fmla="*/ 3508 w 10000"/>
                <a:gd name="connsiteY16" fmla="*/ 5497 h 10000"/>
                <a:gd name="connsiteX17" fmla="*/ 3191 w 10000"/>
                <a:gd name="connsiteY17" fmla="*/ 5501 h 10000"/>
                <a:gd name="connsiteX18" fmla="*/ 3183 w 10000"/>
                <a:gd name="connsiteY18" fmla="*/ 598 h 10000"/>
                <a:gd name="connsiteX19" fmla="*/ 2809 w 10000"/>
                <a:gd name="connsiteY19" fmla="*/ 103 h 10000"/>
                <a:gd name="connsiteX20" fmla="*/ 2080 w 10000"/>
                <a:gd name="connsiteY20" fmla="*/ 31 h 10000"/>
                <a:gd name="connsiteX21" fmla="*/ 1515 w 10000"/>
                <a:gd name="connsiteY21" fmla="*/ 674 h 10000"/>
                <a:gd name="connsiteX22" fmla="*/ 1515 w 10000"/>
                <a:gd name="connsiteY22" fmla="*/ 8701 h 10000"/>
                <a:gd name="connsiteX23" fmla="*/ 1157 w 10000"/>
                <a:gd name="connsiteY23" fmla="*/ 7668 h 10000"/>
                <a:gd name="connsiteX24" fmla="*/ 1048 w 10000"/>
                <a:gd name="connsiteY24" fmla="*/ 6222 h 10000"/>
                <a:gd name="connsiteX25" fmla="*/ 1074 w 10000"/>
                <a:gd name="connsiteY25" fmla="*/ 5400 h 10000"/>
                <a:gd name="connsiteX26" fmla="*/ 962 w 10000"/>
                <a:gd name="connsiteY26" fmla="*/ 5016 h 10000"/>
                <a:gd name="connsiteX27" fmla="*/ 376 w 10000"/>
                <a:gd name="connsiteY27" fmla="*/ 4886 h 10000"/>
                <a:gd name="connsiteX28" fmla="*/ 1 w 10000"/>
                <a:gd name="connsiteY28" fmla="*/ 5242 h 10000"/>
                <a:gd name="connsiteX29" fmla="*/ 397 w 10000"/>
                <a:gd name="connsiteY29" fmla="*/ 8845 h 10000"/>
                <a:gd name="connsiteX30" fmla="*/ 1452 w 10000"/>
                <a:gd name="connsiteY30" fmla="*/ 9886 h 10000"/>
                <a:gd name="connsiteX0" fmla="*/ 1452 w 10000"/>
                <a:gd name="connsiteY0" fmla="*/ 9886 h 10000"/>
                <a:gd name="connsiteX1" fmla="*/ 2031 w 10000"/>
                <a:gd name="connsiteY1" fmla="*/ 9999 h 10000"/>
                <a:gd name="connsiteX2" fmla="*/ 4611 w 10000"/>
                <a:gd name="connsiteY2" fmla="*/ 10000 h 10000"/>
                <a:gd name="connsiteX3" fmla="*/ 5001 w 10000"/>
                <a:gd name="connsiteY3" fmla="*/ 9947 h 10000"/>
                <a:gd name="connsiteX4" fmla="*/ 7339 w 10000"/>
                <a:gd name="connsiteY4" fmla="*/ 8793 h 10000"/>
                <a:gd name="connsiteX5" fmla="*/ 8490 w 10000"/>
                <a:gd name="connsiteY5" fmla="*/ 8468 h 10000"/>
                <a:gd name="connsiteX6" fmla="*/ 9614 w 10000"/>
                <a:gd name="connsiteY6" fmla="*/ 8254 h 10000"/>
                <a:gd name="connsiteX7" fmla="*/ 9982 w 10000"/>
                <a:gd name="connsiteY7" fmla="*/ 7958 h 10000"/>
                <a:gd name="connsiteX8" fmla="*/ 9658 w 10000"/>
                <a:gd name="connsiteY8" fmla="*/ 7445 h 10000"/>
                <a:gd name="connsiteX9" fmla="*/ 8939 w 10000"/>
                <a:gd name="connsiteY9" fmla="*/ 7483 h 10000"/>
                <a:gd name="connsiteX10" fmla="*/ 7581 w 10000"/>
                <a:gd name="connsiteY10" fmla="*/ 7787 h 10000"/>
                <a:gd name="connsiteX11" fmla="*/ 5180 w 10000"/>
                <a:gd name="connsiteY11" fmla="*/ 8758 h 10000"/>
                <a:gd name="connsiteX12" fmla="*/ 5178 w 10000"/>
                <a:gd name="connsiteY12" fmla="*/ 634 h 10000"/>
                <a:gd name="connsiteX13" fmla="*/ 4668 w 10000"/>
                <a:gd name="connsiteY13" fmla="*/ 49 h 10000"/>
                <a:gd name="connsiteX14" fmla="*/ 3505 w 10000"/>
                <a:gd name="connsiteY14" fmla="*/ 712 h 10000"/>
                <a:gd name="connsiteX15" fmla="*/ 3508 w 10000"/>
                <a:gd name="connsiteY15" fmla="*/ 5497 h 10000"/>
                <a:gd name="connsiteX16" fmla="*/ 3191 w 10000"/>
                <a:gd name="connsiteY16" fmla="*/ 5501 h 10000"/>
                <a:gd name="connsiteX17" fmla="*/ 3183 w 10000"/>
                <a:gd name="connsiteY17" fmla="*/ 598 h 10000"/>
                <a:gd name="connsiteX18" fmla="*/ 2809 w 10000"/>
                <a:gd name="connsiteY18" fmla="*/ 103 h 10000"/>
                <a:gd name="connsiteX19" fmla="*/ 2080 w 10000"/>
                <a:gd name="connsiteY19" fmla="*/ 31 h 10000"/>
                <a:gd name="connsiteX20" fmla="*/ 1515 w 10000"/>
                <a:gd name="connsiteY20" fmla="*/ 674 h 10000"/>
                <a:gd name="connsiteX21" fmla="*/ 1515 w 10000"/>
                <a:gd name="connsiteY21" fmla="*/ 8701 h 10000"/>
                <a:gd name="connsiteX22" fmla="*/ 1157 w 10000"/>
                <a:gd name="connsiteY22" fmla="*/ 7668 h 10000"/>
                <a:gd name="connsiteX23" fmla="*/ 1048 w 10000"/>
                <a:gd name="connsiteY23" fmla="*/ 6222 h 10000"/>
                <a:gd name="connsiteX24" fmla="*/ 1074 w 10000"/>
                <a:gd name="connsiteY24" fmla="*/ 5400 h 10000"/>
                <a:gd name="connsiteX25" fmla="*/ 962 w 10000"/>
                <a:gd name="connsiteY25" fmla="*/ 5016 h 10000"/>
                <a:gd name="connsiteX26" fmla="*/ 376 w 10000"/>
                <a:gd name="connsiteY26" fmla="*/ 4886 h 10000"/>
                <a:gd name="connsiteX27" fmla="*/ 1 w 10000"/>
                <a:gd name="connsiteY27" fmla="*/ 5242 h 10000"/>
                <a:gd name="connsiteX28" fmla="*/ 397 w 10000"/>
                <a:gd name="connsiteY28" fmla="*/ 8845 h 10000"/>
                <a:gd name="connsiteX29" fmla="*/ 1452 w 10000"/>
                <a:gd name="connsiteY29" fmla="*/ 9886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000" h="10000">
                  <a:moveTo>
                    <a:pt x="1452" y="9886"/>
                  </a:moveTo>
                  <a:cubicBezTo>
                    <a:pt x="1627" y="9968"/>
                    <a:pt x="1830" y="10000"/>
                    <a:pt x="2031" y="9999"/>
                  </a:cubicBezTo>
                  <a:lnTo>
                    <a:pt x="4611" y="10000"/>
                  </a:lnTo>
                  <a:cubicBezTo>
                    <a:pt x="4740" y="9997"/>
                    <a:pt x="4885" y="10004"/>
                    <a:pt x="5001" y="9947"/>
                  </a:cubicBezTo>
                  <a:cubicBezTo>
                    <a:pt x="5697" y="9469"/>
                    <a:pt x="6504" y="9100"/>
                    <a:pt x="7339" y="8793"/>
                  </a:cubicBezTo>
                  <a:cubicBezTo>
                    <a:pt x="7723" y="8685"/>
                    <a:pt x="8087" y="8533"/>
                    <a:pt x="8490" y="8468"/>
                  </a:cubicBezTo>
                  <a:cubicBezTo>
                    <a:pt x="8859" y="8378"/>
                    <a:pt x="9231" y="8296"/>
                    <a:pt x="9614" y="8254"/>
                  </a:cubicBezTo>
                  <a:cubicBezTo>
                    <a:pt x="9808" y="8236"/>
                    <a:pt x="9906" y="8082"/>
                    <a:pt x="9982" y="7958"/>
                  </a:cubicBezTo>
                  <a:cubicBezTo>
                    <a:pt x="10053" y="7761"/>
                    <a:pt x="9920" y="7505"/>
                    <a:pt x="9658" y="7445"/>
                  </a:cubicBezTo>
                  <a:cubicBezTo>
                    <a:pt x="9422" y="7363"/>
                    <a:pt x="9177" y="7463"/>
                    <a:pt x="8939" y="7483"/>
                  </a:cubicBezTo>
                  <a:cubicBezTo>
                    <a:pt x="8471" y="7533"/>
                    <a:pt x="8033" y="7686"/>
                    <a:pt x="7581" y="7787"/>
                  </a:cubicBezTo>
                  <a:cubicBezTo>
                    <a:pt x="6738" y="8036"/>
                    <a:pt x="5923" y="8355"/>
                    <a:pt x="5180" y="8758"/>
                  </a:cubicBezTo>
                  <a:cubicBezTo>
                    <a:pt x="5178" y="6049"/>
                    <a:pt x="5180" y="3341"/>
                    <a:pt x="5178" y="634"/>
                  </a:cubicBezTo>
                  <a:cubicBezTo>
                    <a:pt x="5166" y="382"/>
                    <a:pt x="4963" y="148"/>
                    <a:pt x="4668" y="49"/>
                  </a:cubicBezTo>
                  <a:cubicBezTo>
                    <a:pt x="4389" y="62"/>
                    <a:pt x="3698" y="-196"/>
                    <a:pt x="3505" y="712"/>
                  </a:cubicBezTo>
                  <a:cubicBezTo>
                    <a:pt x="3508" y="2306"/>
                    <a:pt x="3504" y="3903"/>
                    <a:pt x="3508" y="5497"/>
                  </a:cubicBezTo>
                  <a:lnTo>
                    <a:pt x="3191" y="5501"/>
                  </a:lnTo>
                  <a:cubicBezTo>
                    <a:pt x="3176" y="3868"/>
                    <a:pt x="3193" y="2232"/>
                    <a:pt x="3183" y="598"/>
                  </a:cubicBezTo>
                  <a:cubicBezTo>
                    <a:pt x="3190" y="389"/>
                    <a:pt x="3003" y="225"/>
                    <a:pt x="2809" y="103"/>
                  </a:cubicBezTo>
                  <a:cubicBezTo>
                    <a:pt x="2600" y="-13"/>
                    <a:pt x="2321" y="-20"/>
                    <a:pt x="2080" y="31"/>
                  </a:cubicBezTo>
                  <a:cubicBezTo>
                    <a:pt x="1743" y="124"/>
                    <a:pt x="1507" y="391"/>
                    <a:pt x="1515" y="674"/>
                  </a:cubicBezTo>
                  <a:cubicBezTo>
                    <a:pt x="1514" y="3349"/>
                    <a:pt x="1513" y="6025"/>
                    <a:pt x="1515" y="8701"/>
                  </a:cubicBezTo>
                  <a:cubicBezTo>
                    <a:pt x="1299" y="8380"/>
                    <a:pt x="1239" y="8018"/>
                    <a:pt x="1157" y="7668"/>
                  </a:cubicBezTo>
                  <a:cubicBezTo>
                    <a:pt x="1067" y="7189"/>
                    <a:pt x="1022" y="6707"/>
                    <a:pt x="1048" y="6222"/>
                  </a:cubicBezTo>
                  <a:cubicBezTo>
                    <a:pt x="1034" y="5845"/>
                    <a:pt x="1088" y="5602"/>
                    <a:pt x="1074" y="5400"/>
                  </a:cubicBezTo>
                  <a:cubicBezTo>
                    <a:pt x="1091" y="5266"/>
                    <a:pt x="1061" y="5127"/>
                    <a:pt x="962" y="5016"/>
                  </a:cubicBezTo>
                  <a:cubicBezTo>
                    <a:pt x="813" y="4898"/>
                    <a:pt x="584" y="4830"/>
                    <a:pt x="376" y="4886"/>
                  </a:cubicBezTo>
                  <a:cubicBezTo>
                    <a:pt x="186" y="4945"/>
                    <a:pt x="-7" y="5065"/>
                    <a:pt x="1" y="5242"/>
                  </a:cubicBezTo>
                  <a:cubicBezTo>
                    <a:pt x="4" y="5901"/>
                    <a:pt x="155" y="8072"/>
                    <a:pt x="397" y="8845"/>
                  </a:cubicBezTo>
                  <a:cubicBezTo>
                    <a:pt x="614" y="9260"/>
                    <a:pt x="928" y="9677"/>
                    <a:pt x="1452" y="9886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6890668" y="5887737"/>
            <a:ext cx="809203" cy="2033044"/>
            <a:chOff x="3679825" y="3329940"/>
            <a:chExt cx="1203325" cy="3023236"/>
          </a:xfrm>
        </p:grpSpPr>
        <p:sp>
          <p:nvSpPr>
            <p:cNvPr id="175" name="椭圆 174"/>
            <p:cNvSpPr/>
            <p:nvPr/>
          </p:nvSpPr>
          <p:spPr>
            <a:xfrm>
              <a:off x="3938767" y="3329940"/>
              <a:ext cx="692775" cy="69277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6" name="组合 175"/>
            <p:cNvGrpSpPr/>
            <p:nvPr/>
          </p:nvGrpSpPr>
          <p:grpSpPr>
            <a:xfrm>
              <a:off x="3679825" y="4116388"/>
              <a:ext cx="1203325" cy="2236788"/>
              <a:chOff x="3679825" y="4116388"/>
              <a:chExt cx="1203325" cy="2236788"/>
            </a:xfrm>
          </p:grpSpPr>
          <p:grpSp>
            <p:nvGrpSpPr>
              <p:cNvPr id="177" name="组合 176"/>
              <p:cNvGrpSpPr/>
              <p:nvPr/>
            </p:nvGrpSpPr>
            <p:grpSpPr>
              <a:xfrm>
                <a:off x="3679825" y="4116388"/>
                <a:ext cx="1203325" cy="2236788"/>
                <a:chOff x="3679825" y="4116388"/>
                <a:chExt cx="1203325" cy="2236788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179" name="Freeform 130"/>
                <p:cNvSpPr>
                  <a:spLocks noEditPoints="1"/>
                </p:cNvSpPr>
                <p:nvPr/>
              </p:nvSpPr>
              <p:spPr bwMode="auto">
                <a:xfrm flipV="1">
                  <a:off x="3679825" y="4116388"/>
                  <a:ext cx="1203325" cy="2236788"/>
                </a:xfrm>
                <a:custGeom>
                  <a:avLst/>
                  <a:gdLst>
                    <a:gd name="T0" fmla="*/ 123 w 4971"/>
                    <a:gd name="T1" fmla="*/ 8020 h 9263"/>
                    <a:gd name="T2" fmla="*/ 1427 w 4971"/>
                    <a:gd name="T3" fmla="*/ 9262 h 9263"/>
                    <a:gd name="T4" fmla="*/ 2611 w 4971"/>
                    <a:gd name="T5" fmla="*/ 9260 h 9263"/>
                    <a:gd name="T6" fmla="*/ 2628 w 4971"/>
                    <a:gd name="T7" fmla="*/ 8968 h 9263"/>
                    <a:gd name="T8" fmla="*/ 2972 w 4971"/>
                    <a:gd name="T9" fmla="*/ 8606 h 9263"/>
                    <a:gd name="T10" fmla="*/ 3190 w 4971"/>
                    <a:gd name="T11" fmla="*/ 8555 h 9263"/>
                    <a:gd name="T12" fmla="*/ 3744 w 4971"/>
                    <a:gd name="T13" fmla="*/ 9097 h 9263"/>
                    <a:gd name="T14" fmla="*/ 3890 w 4971"/>
                    <a:gd name="T15" fmla="*/ 9146 h 9263"/>
                    <a:gd name="T16" fmla="*/ 3892 w 4971"/>
                    <a:gd name="T17" fmla="*/ 9150 h 9263"/>
                    <a:gd name="T18" fmla="*/ 3907 w 4971"/>
                    <a:gd name="T19" fmla="*/ 9136 h 9263"/>
                    <a:gd name="T20" fmla="*/ 4559 w 4971"/>
                    <a:gd name="T21" fmla="*/ 8326 h 9263"/>
                    <a:gd name="T22" fmla="*/ 4779 w 4971"/>
                    <a:gd name="T23" fmla="*/ 7634 h 9263"/>
                    <a:gd name="T24" fmla="*/ 4916 w 4971"/>
                    <a:gd name="T25" fmla="*/ 4946 h 9263"/>
                    <a:gd name="T26" fmla="*/ 4640 w 4971"/>
                    <a:gd name="T27" fmla="*/ 4579 h 9263"/>
                    <a:gd name="T28" fmla="*/ 4156 w 4971"/>
                    <a:gd name="T29" fmla="*/ 4784 h 9263"/>
                    <a:gd name="T30" fmla="*/ 4120 w 4971"/>
                    <a:gd name="T31" fmla="*/ 5058 h 9263"/>
                    <a:gd name="T32" fmla="*/ 4068 w 4971"/>
                    <a:gd name="T33" fmla="*/ 7108 h 9263"/>
                    <a:gd name="T34" fmla="*/ 3820 w 4971"/>
                    <a:gd name="T35" fmla="*/ 8060 h 9263"/>
                    <a:gd name="T36" fmla="*/ 3817 w 4971"/>
                    <a:gd name="T37" fmla="*/ 5692 h 9263"/>
                    <a:gd name="T38" fmla="*/ 4033 w 4971"/>
                    <a:gd name="T39" fmla="*/ 4673 h 9263"/>
                    <a:gd name="T40" fmla="*/ 4371 w 4971"/>
                    <a:gd name="T41" fmla="*/ 3328 h 9263"/>
                    <a:gd name="T42" fmla="*/ 4163 w 4971"/>
                    <a:gd name="T43" fmla="*/ 2725 h 9263"/>
                    <a:gd name="T44" fmla="*/ 3121 w 4971"/>
                    <a:gd name="T45" fmla="*/ 511 h 9263"/>
                    <a:gd name="T46" fmla="*/ 2734 w 4971"/>
                    <a:gd name="T47" fmla="*/ 243 h 9263"/>
                    <a:gd name="T48" fmla="*/ 2327 w 4971"/>
                    <a:gd name="T49" fmla="*/ 279 h 9263"/>
                    <a:gd name="T50" fmla="*/ 2461 w 4971"/>
                    <a:gd name="T51" fmla="*/ 648 h 9263"/>
                    <a:gd name="T52" fmla="*/ 2462 w 4971"/>
                    <a:gd name="T53" fmla="*/ 1885 h 9263"/>
                    <a:gd name="T54" fmla="*/ 2658 w 4971"/>
                    <a:gd name="T55" fmla="*/ 2416 h 9263"/>
                    <a:gd name="T56" fmla="*/ 2940 w 4971"/>
                    <a:gd name="T57" fmla="*/ 3021 h 9263"/>
                    <a:gd name="T58" fmla="*/ 3107 w 4971"/>
                    <a:gd name="T59" fmla="*/ 3363 h 9263"/>
                    <a:gd name="T60" fmla="*/ 2959 w 4971"/>
                    <a:gd name="T61" fmla="*/ 3880 h 9263"/>
                    <a:gd name="T62" fmla="*/ 2632 w 4971"/>
                    <a:gd name="T63" fmla="*/ 5136 h 9263"/>
                    <a:gd name="T64" fmla="*/ 2367 w 4971"/>
                    <a:gd name="T65" fmla="*/ 5138 h 9263"/>
                    <a:gd name="T66" fmla="*/ 2367 w 4971"/>
                    <a:gd name="T67" fmla="*/ 718 h 9263"/>
                    <a:gd name="T68" fmla="*/ 2000 w 4971"/>
                    <a:gd name="T69" fmla="*/ 141 h 9263"/>
                    <a:gd name="T70" fmla="*/ 1211 w 4971"/>
                    <a:gd name="T71" fmla="*/ 426 h 9263"/>
                    <a:gd name="T72" fmla="*/ 1140 w 4971"/>
                    <a:gd name="T73" fmla="*/ 929 h 9263"/>
                    <a:gd name="T74" fmla="*/ 1138 w 4971"/>
                    <a:gd name="T75" fmla="*/ 4809 h 9263"/>
                    <a:gd name="T76" fmla="*/ 428 w 4971"/>
                    <a:gd name="T77" fmla="*/ 5972 h 9263"/>
                    <a:gd name="T78" fmla="*/ 152 w 4971"/>
                    <a:gd name="T79" fmla="*/ 6745 h 9263"/>
                    <a:gd name="T80" fmla="*/ 123 w 4971"/>
                    <a:gd name="T81" fmla="*/ 8020 h 9263"/>
                    <a:gd name="T82" fmla="*/ 876 w 4971"/>
                    <a:gd name="T83" fmla="*/ 7815 h 9263"/>
                    <a:gd name="T84" fmla="*/ 855 w 4971"/>
                    <a:gd name="T85" fmla="*/ 7211 h 9263"/>
                    <a:gd name="T86" fmla="*/ 1140 w 4971"/>
                    <a:gd name="T87" fmla="*/ 6316 h 9263"/>
                    <a:gd name="T88" fmla="*/ 1145 w 4971"/>
                    <a:gd name="T89" fmla="*/ 7181 h 9263"/>
                    <a:gd name="T90" fmla="*/ 2071 w 4971"/>
                    <a:gd name="T91" fmla="*/ 8128 h 9263"/>
                    <a:gd name="T92" fmla="*/ 1207 w 4971"/>
                    <a:gd name="T93" fmla="*/ 7272 h 9263"/>
                    <a:gd name="T94" fmla="*/ 1137 w 4971"/>
                    <a:gd name="T95" fmla="*/ 7264 h 9263"/>
                    <a:gd name="T96" fmla="*/ 1141 w 4971"/>
                    <a:gd name="T97" fmla="*/ 8277 h 9263"/>
                    <a:gd name="T98" fmla="*/ 876 w 4971"/>
                    <a:gd name="T99" fmla="*/ 7815 h 9263"/>
                    <a:gd name="T100" fmla="*/ 322 w 4971"/>
                    <a:gd name="T101" fmla="*/ 6393 h 9263"/>
                    <a:gd name="T102" fmla="*/ 813 w 4971"/>
                    <a:gd name="T103" fmla="*/ 6841 h 9263"/>
                    <a:gd name="T104" fmla="*/ 868 w 4971"/>
                    <a:gd name="T105" fmla="*/ 6933 h 9263"/>
                    <a:gd name="T106" fmla="*/ 322 w 4971"/>
                    <a:gd name="T107" fmla="*/ 6393 h 9263"/>
                    <a:gd name="T108" fmla="*/ 1182 w 4971"/>
                    <a:gd name="T109" fmla="*/ 1341 h 9263"/>
                    <a:gd name="T110" fmla="*/ 1556 w 4971"/>
                    <a:gd name="T111" fmla="*/ 950 h 9263"/>
                    <a:gd name="T112" fmla="*/ 1611 w 4971"/>
                    <a:gd name="T113" fmla="*/ 928 h 9263"/>
                    <a:gd name="T114" fmla="*/ 1201 w 4971"/>
                    <a:gd name="T115" fmla="*/ 1346 h 9263"/>
                    <a:gd name="T116" fmla="*/ 1182 w 4971"/>
                    <a:gd name="T117" fmla="*/ 1341 h 9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4971" h="9263">
                      <a:moveTo>
                        <a:pt x="123" y="8020"/>
                      </a:moveTo>
                      <a:cubicBezTo>
                        <a:pt x="270" y="8635"/>
                        <a:pt x="797" y="9161"/>
                        <a:pt x="1427" y="9262"/>
                      </a:cubicBezTo>
                      <a:cubicBezTo>
                        <a:pt x="1822" y="9263"/>
                        <a:pt x="2217" y="9261"/>
                        <a:pt x="2611" y="9260"/>
                      </a:cubicBezTo>
                      <a:cubicBezTo>
                        <a:pt x="2613" y="9163"/>
                        <a:pt x="2597" y="9062"/>
                        <a:pt x="2628" y="8968"/>
                      </a:cubicBezTo>
                      <a:cubicBezTo>
                        <a:pt x="2719" y="8828"/>
                        <a:pt x="2849" y="8718"/>
                        <a:pt x="2972" y="8606"/>
                      </a:cubicBezTo>
                      <a:cubicBezTo>
                        <a:pt x="3030" y="8559"/>
                        <a:pt x="3119" y="8491"/>
                        <a:pt x="3190" y="8555"/>
                      </a:cubicBezTo>
                      <a:cubicBezTo>
                        <a:pt x="3392" y="8716"/>
                        <a:pt x="3559" y="8918"/>
                        <a:pt x="3744" y="9097"/>
                      </a:cubicBezTo>
                      <a:cubicBezTo>
                        <a:pt x="3780" y="9142"/>
                        <a:pt x="3839" y="9139"/>
                        <a:pt x="3890" y="9146"/>
                      </a:cubicBezTo>
                      <a:lnTo>
                        <a:pt x="3892" y="9150"/>
                      </a:lnTo>
                      <a:lnTo>
                        <a:pt x="3907" y="9136"/>
                      </a:lnTo>
                      <a:cubicBezTo>
                        <a:pt x="4209" y="8950"/>
                        <a:pt x="4433" y="8656"/>
                        <a:pt x="4559" y="8326"/>
                      </a:cubicBezTo>
                      <a:cubicBezTo>
                        <a:pt x="4658" y="8105"/>
                        <a:pt x="4745" y="7875"/>
                        <a:pt x="4779" y="7634"/>
                      </a:cubicBezTo>
                      <a:cubicBezTo>
                        <a:pt x="4967" y="6752"/>
                        <a:pt x="4971" y="5843"/>
                        <a:pt x="4916" y="4946"/>
                      </a:cubicBezTo>
                      <a:cubicBezTo>
                        <a:pt x="4908" y="4786"/>
                        <a:pt x="4804" y="4615"/>
                        <a:pt x="4640" y="4579"/>
                      </a:cubicBezTo>
                      <a:cubicBezTo>
                        <a:pt x="4458" y="4517"/>
                        <a:pt x="4233" y="4604"/>
                        <a:pt x="4156" y="4784"/>
                      </a:cubicBezTo>
                      <a:cubicBezTo>
                        <a:pt x="4109" y="4867"/>
                        <a:pt x="4114" y="4965"/>
                        <a:pt x="4120" y="5058"/>
                      </a:cubicBezTo>
                      <a:cubicBezTo>
                        <a:pt x="4165" y="5741"/>
                        <a:pt x="4159" y="6429"/>
                        <a:pt x="4068" y="7108"/>
                      </a:cubicBezTo>
                      <a:cubicBezTo>
                        <a:pt x="4046" y="7438"/>
                        <a:pt x="3936" y="7753"/>
                        <a:pt x="3820" y="8060"/>
                      </a:cubicBezTo>
                      <a:cubicBezTo>
                        <a:pt x="3814" y="7271"/>
                        <a:pt x="3820" y="6482"/>
                        <a:pt x="3817" y="5692"/>
                      </a:cubicBezTo>
                      <a:cubicBezTo>
                        <a:pt x="3799" y="5339"/>
                        <a:pt x="3953" y="5010"/>
                        <a:pt x="4033" y="4673"/>
                      </a:cubicBezTo>
                      <a:cubicBezTo>
                        <a:pt x="4127" y="4220"/>
                        <a:pt x="4302" y="3787"/>
                        <a:pt x="4371" y="3328"/>
                      </a:cubicBezTo>
                      <a:cubicBezTo>
                        <a:pt x="4372" y="3110"/>
                        <a:pt x="4262" y="2913"/>
                        <a:pt x="4163" y="2725"/>
                      </a:cubicBezTo>
                      <a:cubicBezTo>
                        <a:pt x="3821" y="1984"/>
                        <a:pt x="3474" y="1247"/>
                        <a:pt x="3121" y="511"/>
                      </a:cubicBezTo>
                      <a:cubicBezTo>
                        <a:pt x="3027" y="385"/>
                        <a:pt x="2897" y="263"/>
                        <a:pt x="2734" y="243"/>
                      </a:cubicBezTo>
                      <a:cubicBezTo>
                        <a:pt x="2597" y="219"/>
                        <a:pt x="2458" y="237"/>
                        <a:pt x="2327" y="279"/>
                      </a:cubicBezTo>
                      <a:cubicBezTo>
                        <a:pt x="2393" y="393"/>
                        <a:pt x="2463" y="512"/>
                        <a:pt x="2461" y="648"/>
                      </a:cubicBezTo>
                      <a:cubicBezTo>
                        <a:pt x="2465" y="1060"/>
                        <a:pt x="2463" y="1473"/>
                        <a:pt x="2462" y="1885"/>
                      </a:cubicBezTo>
                      <a:cubicBezTo>
                        <a:pt x="2444" y="2084"/>
                        <a:pt x="2591" y="2240"/>
                        <a:pt x="2658" y="2416"/>
                      </a:cubicBezTo>
                      <a:cubicBezTo>
                        <a:pt x="2735" y="2625"/>
                        <a:pt x="2859" y="2813"/>
                        <a:pt x="2940" y="3021"/>
                      </a:cubicBezTo>
                      <a:cubicBezTo>
                        <a:pt x="2986" y="3140"/>
                        <a:pt x="3050" y="3250"/>
                        <a:pt x="3107" y="3363"/>
                      </a:cubicBezTo>
                      <a:cubicBezTo>
                        <a:pt x="3057" y="3535"/>
                        <a:pt x="3007" y="3707"/>
                        <a:pt x="2959" y="3880"/>
                      </a:cubicBezTo>
                      <a:cubicBezTo>
                        <a:pt x="2871" y="4304"/>
                        <a:pt x="2719" y="4712"/>
                        <a:pt x="2632" y="5136"/>
                      </a:cubicBezTo>
                      <a:cubicBezTo>
                        <a:pt x="2543" y="5137"/>
                        <a:pt x="2455" y="5137"/>
                        <a:pt x="2367" y="5138"/>
                      </a:cubicBezTo>
                      <a:cubicBezTo>
                        <a:pt x="2365" y="3665"/>
                        <a:pt x="2366" y="2191"/>
                        <a:pt x="2367" y="718"/>
                      </a:cubicBezTo>
                      <a:cubicBezTo>
                        <a:pt x="2369" y="477"/>
                        <a:pt x="2228" y="234"/>
                        <a:pt x="2000" y="141"/>
                      </a:cubicBezTo>
                      <a:cubicBezTo>
                        <a:pt x="1719" y="0"/>
                        <a:pt x="1340" y="143"/>
                        <a:pt x="1211" y="426"/>
                      </a:cubicBezTo>
                      <a:cubicBezTo>
                        <a:pt x="1118" y="577"/>
                        <a:pt x="1144" y="761"/>
                        <a:pt x="1140" y="929"/>
                      </a:cubicBezTo>
                      <a:cubicBezTo>
                        <a:pt x="1140" y="2222"/>
                        <a:pt x="1144" y="3516"/>
                        <a:pt x="1138" y="4809"/>
                      </a:cubicBezTo>
                      <a:cubicBezTo>
                        <a:pt x="853" y="5165"/>
                        <a:pt x="634" y="5567"/>
                        <a:pt x="428" y="5972"/>
                      </a:cubicBezTo>
                      <a:cubicBezTo>
                        <a:pt x="331" y="6228"/>
                        <a:pt x="200" y="6473"/>
                        <a:pt x="152" y="6745"/>
                      </a:cubicBezTo>
                      <a:cubicBezTo>
                        <a:pt x="37" y="7158"/>
                        <a:pt x="0" y="7605"/>
                        <a:pt x="123" y="8020"/>
                      </a:cubicBezTo>
                      <a:moveTo>
                        <a:pt x="876" y="7815"/>
                      </a:moveTo>
                      <a:cubicBezTo>
                        <a:pt x="831" y="7617"/>
                        <a:pt x="835" y="7412"/>
                        <a:pt x="855" y="7211"/>
                      </a:cubicBezTo>
                      <a:cubicBezTo>
                        <a:pt x="886" y="6896"/>
                        <a:pt x="1033" y="6610"/>
                        <a:pt x="1140" y="6316"/>
                      </a:cubicBezTo>
                      <a:cubicBezTo>
                        <a:pt x="1147" y="6605"/>
                        <a:pt x="1134" y="6893"/>
                        <a:pt x="1145" y="7181"/>
                      </a:cubicBezTo>
                      <a:cubicBezTo>
                        <a:pt x="1439" y="7510"/>
                        <a:pt x="1769" y="7806"/>
                        <a:pt x="2071" y="8128"/>
                      </a:cubicBezTo>
                      <a:cubicBezTo>
                        <a:pt x="1771" y="7855"/>
                        <a:pt x="1494" y="7558"/>
                        <a:pt x="1207" y="7272"/>
                      </a:cubicBezTo>
                      <a:cubicBezTo>
                        <a:pt x="1189" y="7270"/>
                        <a:pt x="1154" y="7266"/>
                        <a:pt x="1137" y="7264"/>
                      </a:cubicBezTo>
                      <a:cubicBezTo>
                        <a:pt x="1145" y="7602"/>
                        <a:pt x="1139" y="7939"/>
                        <a:pt x="1141" y="8277"/>
                      </a:cubicBezTo>
                      <a:cubicBezTo>
                        <a:pt x="1041" y="8131"/>
                        <a:pt x="918" y="7992"/>
                        <a:pt x="876" y="7815"/>
                      </a:cubicBezTo>
                      <a:moveTo>
                        <a:pt x="322" y="6393"/>
                      </a:moveTo>
                      <a:cubicBezTo>
                        <a:pt x="502" y="6524"/>
                        <a:pt x="631" y="6712"/>
                        <a:pt x="813" y="6841"/>
                      </a:cubicBezTo>
                      <a:cubicBezTo>
                        <a:pt x="834" y="6870"/>
                        <a:pt x="852" y="6901"/>
                        <a:pt x="868" y="6933"/>
                      </a:cubicBezTo>
                      <a:cubicBezTo>
                        <a:pt x="681" y="6759"/>
                        <a:pt x="506" y="6571"/>
                        <a:pt x="322" y="6393"/>
                      </a:cubicBezTo>
                      <a:moveTo>
                        <a:pt x="1182" y="1341"/>
                      </a:moveTo>
                      <a:cubicBezTo>
                        <a:pt x="1312" y="1216"/>
                        <a:pt x="1445" y="1093"/>
                        <a:pt x="1556" y="950"/>
                      </a:cubicBezTo>
                      <a:cubicBezTo>
                        <a:pt x="1570" y="945"/>
                        <a:pt x="1597" y="933"/>
                        <a:pt x="1611" y="928"/>
                      </a:cubicBezTo>
                      <a:cubicBezTo>
                        <a:pt x="1483" y="1074"/>
                        <a:pt x="1335" y="1204"/>
                        <a:pt x="1201" y="1346"/>
                      </a:cubicBezTo>
                      <a:lnTo>
                        <a:pt x="1182" y="1341"/>
                      </a:ln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任意多边形 179"/>
                <p:cNvSpPr/>
                <p:nvPr/>
              </p:nvSpPr>
              <p:spPr>
                <a:xfrm>
                  <a:off x="3962400" y="4343400"/>
                  <a:ext cx="396240" cy="472440"/>
                </a:xfrm>
                <a:custGeom>
                  <a:avLst/>
                  <a:gdLst>
                    <a:gd name="connsiteX0" fmla="*/ 0 w 396240"/>
                    <a:gd name="connsiteY0" fmla="*/ 99060 h 472440"/>
                    <a:gd name="connsiteX1" fmla="*/ 7620 w 396240"/>
                    <a:gd name="connsiteY1" fmla="*/ 472440 h 472440"/>
                    <a:gd name="connsiteX2" fmla="*/ 396240 w 396240"/>
                    <a:gd name="connsiteY2" fmla="*/ 129540 h 472440"/>
                    <a:gd name="connsiteX3" fmla="*/ 236220 w 396240"/>
                    <a:gd name="connsiteY3" fmla="*/ 0 h 472440"/>
                    <a:gd name="connsiteX4" fmla="*/ 0 w 396240"/>
                    <a:gd name="connsiteY4" fmla="*/ 99060 h 472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240" h="472440">
                      <a:moveTo>
                        <a:pt x="0" y="99060"/>
                      </a:moveTo>
                      <a:lnTo>
                        <a:pt x="7620" y="472440"/>
                      </a:lnTo>
                      <a:lnTo>
                        <a:pt x="396240" y="129540"/>
                      </a:lnTo>
                      <a:lnTo>
                        <a:pt x="236220" y="0"/>
                      </a:lnTo>
                      <a:lnTo>
                        <a:pt x="0" y="990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1" name="任意多边形 180"/>
                <p:cNvSpPr/>
                <p:nvPr/>
              </p:nvSpPr>
              <p:spPr>
                <a:xfrm>
                  <a:off x="3764280" y="4655820"/>
                  <a:ext cx="144780" cy="198120"/>
                </a:xfrm>
                <a:custGeom>
                  <a:avLst/>
                  <a:gdLst>
                    <a:gd name="connsiteX0" fmla="*/ 45720 w 144780"/>
                    <a:gd name="connsiteY0" fmla="*/ 30480 h 198120"/>
                    <a:gd name="connsiteX1" fmla="*/ 0 w 144780"/>
                    <a:gd name="connsiteY1" fmla="*/ 106680 h 198120"/>
                    <a:gd name="connsiteX2" fmla="*/ 60960 w 144780"/>
                    <a:gd name="connsiteY2" fmla="*/ 198120 h 198120"/>
                    <a:gd name="connsiteX3" fmla="*/ 144780 w 144780"/>
                    <a:gd name="connsiteY3" fmla="*/ 91440 h 198120"/>
                    <a:gd name="connsiteX4" fmla="*/ 121920 w 144780"/>
                    <a:gd name="connsiteY4" fmla="*/ 0 h 198120"/>
                    <a:gd name="connsiteX5" fmla="*/ 45720 w 144780"/>
                    <a:gd name="connsiteY5" fmla="*/ 30480 h 19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4780" h="198120">
                      <a:moveTo>
                        <a:pt x="45720" y="30480"/>
                      </a:moveTo>
                      <a:lnTo>
                        <a:pt x="0" y="106680"/>
                      </a:lnTo>
                      <a:lnTo>
                        <a:pt x="60960" y="198120"/>
                      </a:lnTo>
                      <a:lnTo>
                        <a:pt x="144780" y="91440"/>
                      </a:lnTo>
                      <a:lnTo>
                        <a:pt x="121920" y="0"/>
                      </a:lnTo>
                      <a:lnTo>
                        <a:pt x="45720" y="304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2" name="任意多边形 181"/>
                <p:cNvSpPr/>
                <p:nvPr/>
              </p:nvSpPr>
              <p:spPr>
                <a:xfrm>
                  <a:off x="3970020" y="5981700"/>
                  <a:ext cx="114300" cy="228600"/>
                </a:xfrm>
                <a:custGeom>
                  <a:avLst/>
                  <a:gdLst>
                    <a:gd name="connsiteX0" fmla="*/ 0 w 114300"/>
                    <a:gd name="connsiteY0" fmla="*/ 0 h 228600"/>
                    <a:gd name="connsiteX1" fmla="*/ 0 w 114300"/>
                    <a:gd name="connsiteY1" fmla="*/ 175260 h 228600"/>
                    <a:gd name="connsiteX2" fmla="*/ 114300 w 114300"/>
                    <a:gd name="connsiteY2" fmla="*/ 228600 h 228600"/>
                    <a:gd name="connsiteX3" fmla="*/ 114300 w 114300"/>
                    <a:gd name="connsiteY3" fmla="*/ 106680 h 228600"/>
                    <a:gd name="connsiteX4" fmla="*/ 0 w 114300"/>
                    <a:gd name="connsiteY4" fmla="*/ 0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300" h="228600">
                      <a:moveTo>
                        <a:pt x="0" y="0"/>
                      </a:moveTo>
                      <a:lnTo>
                        <a:pt x="0" y="175260"/>
                      </a:lnTo>
                      <a:lnTo>
                        <a:pt x="114300" y="228600"/>
                      </a:lnTo>
                      <a:lnTo>
                        <a:pt x="114300" y="1066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78" name="圆角矩形 177"/>
              <p:cNvSpPr/>
              <p:nvPr/>
            </p:nvSpPr>
            <p:spPr>
              <a:xfrm>
                <a:off x="4238786" y="4116388"/>
                <a:ext cx="392756" cy="198120"/>
              </a:xfrm>
              <a:prstGeom prst="roundRect">
                <a:avLst>
                  <a:gd name="adj" fmla="val 3974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83" name="组合 182"/>
          <p:cNvGrpSpPr/>
          <p:nvPr/>
        </p:nvGrpSpPr>
        <p:grpSpPr>
          <a:xfrm>
            <a:off x="6881391" y="1157382"/>
            <a:ext cx="1024564" cy="2385571"/>
            <a:chOff x="-3596645" y="2265093"/>
            <a:chExt cx="2013514" cy="468821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84" name="Freeform 151"/>
            <p:cNvSpPr>
              <a:spLocks/>
            </p:cNvSpPr>
            <p:nvPr/>
          </p:nvSpPr>
          <p:spPr bwMode="auto">
            <a:xfrm flipV="1">
              <a:off x="-1965719" y="2265093"/>
              <a:ext cx="382588" cy="434975"/>
            </a:xfrm>
            <a:custGeom>
              <a:avLst/>
              <a:gdLst>
                <a:gd name="T0" fmla="*/ 230 w 1057"/>
                <a:gd name="T1" fmla="*/ 1049 h 1207"/>
                <a:gd name="T2" fmla="*/ 831 w 1057"/>
                <a:gd name="T3" fmla="*/ 1139 h 1207"/>
                <a:gd name="T4" fmla="*/ 1049 w 1057"/>
                <a:gd name="T5" fmla="*/ 881 h 1207"/>
                <a:gd name="T6" fmla="*/ 876 w 1057"/>
                <a:gd name="T7" fmla="*/ 412 h 1207"/>
                <a:gd name="T8" fmla="*/ 373 w 1057"/>
                <a:gd name="T9" fmla="*/ 268 h 1207"/>
                <a:gd name="T10" fmla="*/ 244 w 1057"/>
                <a:gd name="T11" fmla="*/ 50 h 1207"/>
                <a:gd name="T12" fmla="*/ 48 w 1057"/>
                <a:gd name="T13" fmla="*/ 33 h 1207"/>
                <a:gd name="T14" fmla="*/ 201 w 1057"/>
                <a:gd name="T15" fmla="*/ 439 h 1207"/>
                <a:gd name="T16" fmla="*/ 688 w 1057"/>
                <a:gd name="T17" fmla="*/ 559 h 1207"/>
                <a:gd name="T18" fmla="*/ 791 w 1057"/>
                <a:gd name="T19" fmla="*/ 813 h 1207"/>
                <a:gd name="T20" fmla="*/ 577 w 1057"/>
                <a:gd name="T21" fmla="*/ 950 h 1207"/>
                <a:gd name="T22" fmla="*/ 365 w 1057"/>
                <a:gd name="T23" fmla="*/ 841 h 1207"/>
                <a:gd name="T24" fmla="*/ 167 w 1057"/>
                <a:gd name="T25" fmla="*/ 874 h 1207"/>
                <a:gd name="T26" fmla="*/ 230 w 1057"/>
                <a:gd name="T27" fmla="*/ 104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57" h="1207">
                  <a:moveTo>
                    <a:pt x="230" y="1049"/>
                  </a:moveTo>
                  <a:cubicBezTo>
                    <a:pt x="387" y="1207"/>
                    <a:pt x="632" y="1193"/>
                    <a:pt x="831" y="1139"/>
                  </a:cubicBezTo>
                  <a:cubicBezTo>
                    <a:pt x="935" y="1091"/>
                    <a:pt x="1016" y="990"/>
                    <a:pt x="1049" y="881"/>
                  </a:cubicBezTo>
                  <a:cubicBezTo>
                    <a:pt x="1057" y="714"/>
                    <a:pt x="1018" y="517"/>
                    <a:pt x="876" y="412"/>
                  </a:cubicBezTo>
                  <a:cubicBezTo>
                    <a:pt x="741" y="286"/>
                    <a:pt x="540" y="313"/>
                    <a:pt x="373" y="268"/>
                  </a:cubicBezTo>
                  <a:cubicBezTo>
                    <a:pt x="316" y="204"/>
                    <a:pt x="292" y="120"/>
                    <a:pt x="244" y="50"/>
                  </a:cubicBezTo>
                  <a:cubicBezTo>
                    <a:pt x="189" y="0"/>
                    <a:pt x="113" y="30"/>
                    <a:pt x="48" y="33"/>
                  </a:cubicBezTo>
                  <a:cubicBezTo>
                    <a:pt x="0" y="189"/>
                    <a:pt x="104" y="328"/>
                    <a:pt x="201" y="439"/>
                  </a:cubicBezTo>
                  <a:cubicBezTo>
                    <a:pt x="357" y="501"/>
                    <a:pt x="528" y="511"/>
                    <a:pt x="688" y="559"/>
                  </a:cubicBezTo>
                  <a:cubicBezTo>
                    <a:pt x="769" y="613"/>
                    <a:pt x="807" y="718"/>
                    <a:pt x="791" y="813"/>
                  </a:cubicBezTo>
                  <a:cubicBezTo>
                    <a:pt x="801" y="924"/>
                    <a:pt x="658" y="935"/>
                    <a:pt x="577" y="950"/>
                  </a:cubicBezTo>
                  <a:cubicBezTo>
                    <a:pt x="485" y="970"/>
                    <a:pt x="430" y="887"/>
                    <a:pt x="365" y="841"/>
                  </a:cubicBezTo>
                  <a:cubicBezTo>
                    <a:pt x="297" y="822"/>
                    <a:pt x="231" y="856"/>
                    <a:pt x="167" y="874"/>
                  </a:cubicBezTo>
                  <a:cubicBezTo>
                    <a:pt x="175" y="936"/>
                    <a:pt x="174" y="1008"/>
                    <a:pt x="230" y="10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52"/>
            <p:cNvSpPr>
              <a:spLocks/>
            </p:cNvSpPr>
            <p:nvPr/>
          </p:nvSpPr>
          <p:spPr bwMode="auto">
            <a:xfrm flipV="1">
              <a:off x="-3024581" y="2674668"/>
              <a:ext cx="876300" cy="827088"/>
            </a:xfrm>
            <a:custGeom>
              <a:avLst/>
              <a:gdLst>
                <a:gd name="T0" fmla="*/ 1013 w 2422"/>
                <a:gd name="T1" fmla="*/ 2232 h 2291"/>
                <a:gd name="T2" fmla="*/ 1922 w 2422"/>
                <a:gd name="T3" fmla="*/ 2015 h 2291"/>
                <a:gd name="T4" fmla="*/ 2302 w 2422"/>
                <a:gd name="T5" fmla="*/ 1443 h 2291"/>
                <a:gd name="T6" fmla="*/ 1934 w 2422"/>
                <a:gd name="T7" fmla="*/ 296 h 2291"/>
                <a:gd name="T8" fmla="*/ 1439 w 2422"/>
                <a:gd name="T9" fmla="*/ 62 h 2291"/>
                <a:gd name="T10" fmla="*/ 659 w 2422"/>
                <a:gd name="T11" fmla="*/ 192 h 2291"/>
                <a:gd name="T12" fmla="*/ 137 w 2422"/>
                <a:gd name="T13" fmla="*/ 918 h 2291"/>
                <a:gd name="T14" fmla="*/ 1013 w 2422"/>
                <a:gd name="T15" fmla="*/ 2232 h 2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2" h="2291">
                  <a:moveTo>
                    <a:pt x="1013" y="2232"/>
                  </a:moveTo>
                  <a:cubicBezTo>
                    <a:pt x="1326" y="2291"/>
                    <a:pt x="1677" y="2229"/>
                    <a:pt x="1922" y="2015"/>
                  </a:cubicBezTo>
                  <a:cubicBezTo>
                    <a:pt x="2115" y="1879"/>
                    <a:pt x="2228" y="1663"/>
                    <a:pt x="2302" y="1443"/>
                  </a:cubicBezTo>
                  <a:cubicBezTo>
                    <a:pt x="2422" y="1035"/>
                    <a:pt x="2269" y="558"/>
                    <a:pt x="1934" y="296"/>
                  </a:cubicBezTo>
                  <a:cubicBezTo>
                    <a:pt x="1802" y="163"/>
                    <a:pt x="1615" y="109"/>
                    <a:pt x="1439" y="62"/>
                  </a:cubicBezTo>
                  <a:cubicBezTo>
                    <a:pt x="1173" y="0"/>
                    <a:pt x="899" y="74"/>
                    <a:pt x="659" y="192"/>
                  </a:cubicBezTo>
                  <a:cubicBezTo>
                    <a:pt x="399" y="355"/>
                    <a:pt x="211" y="621"/>
                    <a:pt x="137" y="918"/>
                  </a:cubicBezTo>
                  <a:cubicBezTo>
                    <a:pt x="0" y="1495"/>
                    <a:pt x="423" y="2145"/>
                    <a:pt x="1013" y="22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58"/>
            <p:cNvSpPr>
              <a:spLocks/>
            </p:cNvSpPr>
            <p:nvPr/>
          </p:nvSpPr>
          <p:spPr bwMode="auto">
            <a:xfrm flipV="1">
              <a:off x="-2045093" y="2728643"/>
              <a:ext cx="171450" cy="128587"/>
            </a:xfrm>
            <a:custGeom>
              <a:avLst/>
              <a:gdLst>
                <a:gd name="T0" fmla="*/ 170 w 473"/>
                <a:gd name="T1" fmla="*/ 314 h 354"/>
                <a:gd name="T2" fmla="*/ 384 w 473"/>
                <a:gd name="T3" fmla="*/ 93 h 354"/>
                <a:gd name="T4" fmla="*/ 43 w 473"/>
                <a:gd name="T5" fmla="*/ 143 h 354"/>
                <a:gd name="T6" fmla="*/ 170 w 473"/>
                <a:gd name="T7" fmla="*/ 31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3" h="354">
                  <a:moveTo>
                    <a:pt x="170" y="314"/>
                  </a:moveTo>
                  <a:cubicBezTo>
                    <a:pt x="286" y="354"/>
                    <a:pt x="473" y="222"/>
                    <a:pt x="384" y="93"/>
                  </a:cubicBezTo>
                  <a:cubicBezTo>
                    <a:pt x="292" y="2"/>
                    <a:pt x="88" y="0"/>
                    <a:pt x="43" y="143"/>
                  </a:cubicBezTo>
                  <a:cubicBezTo>
                    <a:pt x="0" y="228"/>
                    <a:pt x="110" y="280"/>
                    <a:pt x="170" y="3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61"/>
            <p:cNvSpPr>
              <a:spLocks/>
            </p:cNvSpPr>
            <p:nvPr/>
          </p:nvSpPr>
          <p:spPr bwMode="auto">
            <a:xfrm flipV="1">
              <a:off x="-2803900" y="6581526"/>
              <a:ext cx="153988" cy="153988"/>
            </a:xfrm>
            <a:custGeom>
              <a:avLst/>
              <a:gdLst>
                <a:gd name="T0" fmla="*/ 0 w 425"/>
                <a:gd name="T1" fmla="*/ 0 h 429"/>
                <a:gd name="T2" fmla="*/ 425 w 425"/>
                <a:gd name="T3" fmla="*/ 429 h 429"/>
                <a:gd name="T4" fmla="*/ 0 w 425"/>
                <a:gd name="T5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5" h="429">
                  <a:moveTo>
                    <a:pt x="0" y="0"/>
                  </a:moveTo>
                  <a:cubicBezTo>
                    <a:pt x="131" y="153"/>
                    <a:pt x="278" y="292"/>
                    <a:pt x="425" y="429"/>
                  </a:cubicBezTo>
                  <a:cubicBezTo>
                    <a:pt x="294" y="276"/>
                    <a:pt x="148" y="136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8" name="组合 187"/>
            <p:cNvGrpSpPr/>
            <p:nvPr/>
          </p:nvGrpSpPr>
          <p:grpSpPr>
            <a:xfrm>
              <a:off x="-3596645" y="2947718"/>
              <a:ext cx="1879600" cy="4005594"/>
              <a:chOff x="-3596645" y="2947718"/>
              <a:chExt cx="1879600" cy="4005594"/>
            </a:xfrm>
            <a:grpFill/>
          </p:grpSpPr>
          <p:sp>
            <p:nvSpPr>
              <p:cNvPr id="189" name="Freeform 154"/>
              <p:cNvSpPr>
                <a:spLocks/>
              </p:cNvSpPr>
              <p:nvPr/>
            </p:nvSpPr>
            <p:spPr bwMode="auto">
              <a:xfrm flipV="1">
                <a:off x="-2587908" y="5885558"/>
                <a:ext cx="449263" cy="1067754"/>
              </a:xfrm>
              <a:custGeom>
                <a:avLst/>
                <a:gdLst>
                  <a:gd name="T0" fmla="*/ 724 w 1239"/>
                  <a:gd name="T1" fmla="*/ 1968 h 2472"/>
                  <a:gd name="T2" fmla="*/ 1239 w 1239"/>
                  <a:gd name="T3" fmla="*/ 2472 h 2472"/>
                  <a:gd name="T4" fmla="*/ 1235 w 1239"/>
                  <a:gd name="T5" fmla="*/ 702 h 2472"/>
                  <a:gd name="T6" fmla="*/ 871 w 1239"/>
                  <a:gd name="T7" fmla="*/ 128 h 2472"/>
                  <a:gd name="T8" fmla="*/ 155 w 1239"/>
                  <a:gd name="T9" fmla="*/ 278 h 2472"/>
                  <a:gd name="T10" fmla="*/ 9 w 1239"/>
                  <a:gd name="T11" fmla="*/ 668 h 2472"/>
                  <a:gd name="T12" fmla="*/ 11 w 1239"/>
                  <a:gd name="T13" fmla="*/ 1242 h 2472"/>
                  <a:gd name="T14" fmla="*/ 316 w 1239"/>
                  <a:gd name="T15" fmla="*/ 1533 h 2472"/>
                  <a:gd name="T16" fmla="*/ 582 w 1239"/>
                  <a:gd name="T17" fmla="*/ 1801 h 2472"/>
                  <a:gd name="T18" fmla="*/ 724 w 1239"/>
                  <a:gd name="T19" fmla="*/ 1968 h 2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9" h="2472">
                    <a:moveTo>
                      <a:pt x="724" y="1968"/>
                    </a:moveTo>
                    <a:cubicBezTo>
                      <a:pt x="904" y="2128"/>
                      <a:pt x="1062" y="2310"/>
                      <a:pt x="1239" y="2472"/>
                    </a:cubicBezTo>
                    <a:cubicBezTo>
                      <a:pt x="1230" y="1882"/>
                      <a:pt x="1238" y="1292"/>
                      <a:pt x="1235" y="702"/>
                    </a:cubicBezTo>
                    <a:cubicBezTo>
                      <a:pt x="1237" y="463"/>
                      <a:pt x="1094" y="222"/>
                      <a:pt x="871" y="128"/>
                    </a:cubicBezTo>
                    <a:cubicBezTo>
                      <a:pt x="633" y="0"/>
                      <a:pt x="334" y="92"/>
                      <a:pt x="155" y="278"/>
                    </a:cubicBezTo>
                    <a:cubicBezTo>
                      <a:pt x="78" y="395"/>
                      <a:pt x="6" y="524"/>
                      <a:pt x="9" y="668"/>
                    </a:cubicBezTo>
                    <a:cubicBezTo>
                      <a:pt x="5" y="859"/>
                      <a:pt x="0" y="1051"/>
                      <a:pt x="11" y="1242"/>
                    </a:cubicBezTo>
                    <a:cubicBezTo>
                      <a:pt x="106" y="1345"/>
                      <a:pt x="205" y="1446"/>
                      <a:pt x="316" y="1533"/>
                    </a:cubicBezTo>
                    <a:cubicBezTo>
                      <a:pt x="392" y="1634"/>
                      <a:pt x="474" y="1733"/>
                      <a:pt x="582" y="1801"/>
                    </a:cubicBezTo>
                    <a:cubicBezTo>
                      <a:pt x="646" y="1842"/>
                      <a:pt x="671" y="1918"/>
                      <a:pt x="724" y="196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90" name="组合 189"/>
              <p:cNvGrpSpPr/>
              <p:nvPr/>
            </p:nvGrpSpPr>
            <p:grpSpPr>
              <a:xfrm>
                <a:off x="-3596645" y="2947718"/>
                <a:ext cx="1879600" cy="3978275"/>
                <a:chOff x="-3596645" y="2947718"/>
                <a:chExt cx="1879600" cy="3978275"/>
              </a:xfrm>
              <a:grpFill/>
            </p:grpSpPr>
            <p:sp>
              <p:nvSpPr>
                <p:cNvPr id="191" name="Freeform 153"/>
                <p:cNvSpPr>
                  <a:spLocks noEditPoints="1"/>
                </p:cNvSpPr>
                <p:nvPr/>
              </p:nvSpPr>
              <p:spPr bwMode="auto">
                <a:xfrm flipV="1">
                  <a:off x="-3596645" y="2947718"/>
                  <a:ext cx="1879600" cy="3978275"/>
                </a:xfrm>
                <a:custGeom>
                  <a:avLst/>
                  <a:gdLst>
                    <a:gd name="T0" fmla="*/ 1575 w 5194"/>
                    <a:gd name="T1" fmla="*/ 11022 h 11022"/>
                    <a:gd name="T2" fmla="*/ 773 w 5194"/>
                    <a:gd name="T3" fmla="*/ 9725 h 11022"/>
                    <a:gd name="T4" fmla="*/ 1845 w 5194"/>
                    <a:gd name="T5" fmla="*/ 9240 h 11022"/>
                    <a:gd name="T6" fmla="*/ 4237 w 5194"/>
                    <a:gd name="T7" fmla="*/ 9048 h 11022"/>
                    <a:gd name="T8" fmla="*/ 5048 w 5194"/>
                    <a:gd name="T9" fmla="*/ 7437 h 11022"/>
                    <a:gd name="T10" fmla="*/ 4416 w 5194"/>
                    <a:gd name="T11" fmla="*/ 5714 h 11022"/>
                    <a:gd name="T12" fmla="*/ 5138 w 5194"/>
                    <a:gd name="T13" fmla="*/ 4998 h 11022"/>
                    <a:gd name="T14" fmla="*/ 4562 w 5194"/>
                    <a:gd name="T15" fmla="*/ 4582 h 11022"/>
                    <a:gd name="T16" fmla="*/ 4365 w 5194"/>
                    <a:gd name="T17" fmla="*/ 5270 h 11022"/>
                    <a:gd name="T18" fmla="*/ 4351 w 5194"/>
                    <a:gd name="T19" fmla="*/ 6587 h 11022"/>
                    <a:gd name="T20" fmla="*/ 4050 w 5194"/>
                    <a:gd name="T21" fmla="*/ 6090 h 11022"/>
                    <a:gd name="T22" fmla="*/ 1632 w 5194"/>
                    <a:gd name="T23" fmla="*/ 8491 h 11022"/>
                    <a:gd name="T24" fmla="*/ 1943 w 5194"/>
                    <a:gd name="T25" fmla="*/ 8159 h 11022"/>
                    <a:gd name="T26" fmla="*/ 2361 w 5194"/>
                    <a:gd name="T27" fmla="*/ 7743 h 11022"/>
                    <a:gd name="T28" fmla="*/ 2775 w 5194"/>
                    <a:gd name="T29" fmla="*/ 7341 h 11022"/>
                    <a:gd name="T30" fmla="*/ 3200 w 5194"/>
                    <a:gd name="T31" fmla="*/ 6936 h 11022"/>
                    <a:gd name="T32" fmla="*/ 3231 w 5194"/>
                    <a:gd name="T33" fmla="*/ 6901 h 11022"/>
                    <a:gd name="T34" fmla="*/ 3615 w 5194"/>
                    <a:gd name="T35" fmla="*/ 6484 h 11022"/>
                    <a:gd name="T36" fmla="*/ 4043 w 5194"/>
                    <a:gd name="T37" fmla="*/ 6089 h 11022"/>
                    <a:gd name="T38" fmla="*/ 4041 w 5194"/>
                    <a:gd name="T39" fmla="*/ 2466 h 11022"/>
                    <a:gd name="T40" fmla="*/ 3231 w 5194"/>
                    <a:gd name="T41" fmla="*/ 1667 h 11022"/>
                    <a:gd name="T42" fmla="*/ 3028 w 5194"/>
                    <a:gd name="T43" fmla="*/ 1453 h 11022"/>
                    <a:gd name="T44" fmla="*/ 2816 w 5194"/>
                    <a:gd name="T45" fmla="*/ 1309 h 11022"/>
                    <a:gd name="T46" fmla="*/ 2601 w 5194"/>
                    <a:gd name="T47" fmla="*/ 5114 h 11022"/>
                    <a:gd name="T48" fmla="*/ 2603 w 5194"/>
                    <a:gd name="T49" fmla="*/ 986 h 11022"/>
                    <a:gd name="T50" fmla="*/ 2595 w 5194"/>
                    <a:gd name="T51" fmla="*/ 961 h 11022"/>
                    <a:gd name="T52" fmla="*/ 2095 w 5194"/>
                    <a:gd name="T53" fmla="*/ 72 h 11022"/>
                    <a:gd name="T54" fmla="*/ 1375 w 5194"/>
                    <a:gd name="T55" fmla="*/ 8521 h 11022"/>
                    <a:gd name="T56" fmla="*/ 0 w 5194"/>
                    <a:gd name="T57" fmla="*/ 9525 h 11022"/>
                    <a:gd name="T58" fmla="*/ 933 w 5194"/>
                    <a:gd name="T59" fmla="*/ 10499 h 11022"/>
                    <a:gd name="T60" fmla="*/ 2095 w 5194"/>
                    <a:gd name="T61" fmla="*/ 520 h 11022"/>
                    <a:gd name="T62" fmla="*/ 2095 w 5194"/>
                    <a:gd name="T63" fmla="*/ 520 h 110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194" h="11022">
                      <a:moveTo>
                        <a:pt x="1347" y="10949"/>
                      </a:moveTo>
                      <a:cubicBezTo>
                        <a:pt x="1418" y="10988"/>
                        <a:pt x="1495" y="11012"/>
                        <a:pt x="1575" y="11022"/>
                      </a:cubicBezTo>
                      <a:cubicBezTo>
                        <a:pt x="1482" y="10752"/>
                        <a:pt x="1498" y="10460"/>
                        <a:pt x="1588" y="10192"/>
                      </a:cubicBezTo>
                      <a:cubicBezTo>
                        <a:pt x="1296" y="10079"/>
                        <a:pt x="990" y="9960"/>
                        <a:pt x="773" y="9725"/>
                      </a:cubicBezTo>
                      <a:cubicBezTo>
                        <a:pt x="936" y="9564"/>
                        <a:pt x="1135" y="9437"/>
                        <a:pt x="1355" y="9369"/>
                      </a:cubicBezTo>
                      <a:cubicBezTo>
                        <a:pt x="1515" y="9317"/>
                        <a:pt x="1673" y="9239"/>
                        <a:pt x="1845" y="9240"/>
                      </a:cubicBezTo>
                      <a:cubicBezTo>
                        <a:pt x="2467" y="9240"/>
                        <a:pt x="3090" y="9242"/>
                        <a:pt x="3713" y="9240"/>
                      </a:cubicBezTo>
                      <a:cubicBezTo>
                        <a:pt x="3899" y="9221"/>
                        <a:pt x="4092" y="9172"/>
                        <a:pt x="4237" y="9048"/>
                      </a:cubicBezTo>
                      <a:cubicBezTo>
                        <a:pt x="4476" y="8881"/>
                        <a:pt x="4638" y="8634"/>
                        <a:pt x="4766" y="8377"/>
                      </a:cubicBezTo>
                      <a:cubicBezTo>
                        <a:pt x="4887" y="8073"/>
                        <a:pt x="5014" y="7765"/>
                        <a:pt x="5048" y="7437"/>
                      </a:cubicBezTo>
                      <a:cubicBezTo>
                        <a:pt x="5194" y="6630"/>
                        <a:pt x="5192" y="5806"/>
                        <a:pt x="5153" y="4989"/>
                      </a:cubicBezTo>
                      <a:cubicBezTo>
                        <a:pt x="4900" y="5224"/>
                        <a:pt x="4666" y="5478"/>
                        <a:pt x="4416" y="5714"/>
                      </a:cubicBezTo>
                      <a:cubicBezTo>
                        <a:pt x="4479" y="5544"/>
                        <a:pt x="4677" y="5493"/>
                        <a:pt x="4758" y="5335"/>
                      </a:cubicBezTo>
                      <a:cubicBezTo>
                        <a:pt x="4883" y="5222"/>
                        <a:pt x="4979" y="5067"/>
                        <a:pt x="5138" y="4998"/>
                      </a:cubicBezTo>
                      <a:cubicBezTo>
                        <a:pt x="5170" y="4858"/>
                        <a:pt x="5099" y="4722"/>
                        <a:pt x="5011" y="4619"/>
                      </a:cubicBezTo>
                      <a:cubicBezTo>
                        <a:pt x="4880" y="4534"/>
                        <a:pt x="4703" y="4505"/>
                        <a:pt x="4562" y="4582"/>
                      </a:cubicBezTo>
                      <a:cubicBezTo>
                        <a:pt x="4451" y="4631"/>
                        <a:pt x="4379" y="4742"/>
                        <a:pt x="4352" y="4857"/>
                      </a:cubicBezTo>
                      <a:cubicBezTo>
                        <a:pt x="4340" y="4994"/>
                        <a:pt x="4361" y="5132"/>
                        <a:pt x="4365" y="5270"/>
                      </a:cubicBezTo>
                      <a:cubicBezTo>
                        <a:pt x="4375" y="5421"/>
                        <a:pt x="4362" y="5574"/>
                        <a:pt x="4394" y="5723"/>
                      </a:cubicBezTo>
                      <a:cubicBezTo>
                        <a:pt x="4358" y="6008"/>
                        <a:pt x="4383" y="6300"/>
                        <a:pt x="4351" y="6587"/>
                      </a:cubicBezTo>
                      <a:cubicBezTo>
                        <a:pt x="4335" y="7082"/>
                        <a:pt x="4243" y="7578"/>
                        <a:pt x="4053" y="8037"/>
                      </a:cubicBezTo>
                      <a:cubicBezTo>
                        <a:pt x="4044" y="7388"/>
                        <a:pt x="4050" y="6739"/>
                        <a:pt x="4050" y="6090"/>
                      </a:cubicBezTo>
                      <a:cubicBezTo>
                        <a:pt x="3302" y="6831"/>
                        <a:pt x="2559" y="7575"/>
                        <a:pt x="1815" y="8321"/>
                      </a:cubicBezTo>
                      <a:cubicBezTo>
                        <a:pt x="1754" y="8378"/>
                        <a:pt x="1701" y="8445"/>
                        <a:pt x="1632" y="8491"/>
                      </a:cubicBezTo>
                      <a:cubicBezTo>
                        <a:pt x="1638" y="8422"/>
                        <a:pt x="1717" y="8410"/>
                        <a:pt x="1750" y="8358"/>
                      </a:cubicBezTo>
                      <a:cubicBezTo>
                        <a:pt x="1796" y="8274"/>
                        <a:pt x="1899" y="8245"/>
                        <a:pt x="1943" y="8159"/>
                      </a:cubicBezTo>
                      <a:cubicBezTo>
                        <a:pt x="1991" y="8068"/>
                        <a:pt x="2101" y="8040"/>
                        <a:pt x="2158" y="7955"/>
                      </a:cubicBezTo>
                      <a:cubicBezTo>
                        <a:pt x="2215" y="7876"/>
                        <a:pt x="2275" y="7795"/>
                        <a:pt x="2361" y="7743"/>
                      </a:cubicBezTo>
                      <a:cubicBezTo>
                        <a:pt x="2464" y="7680"/>
                        <a:pt x="2503" y="7553"/>
                        <a:pt x="2607" y="7489"/>
                      </a:cubicBezTo>
                      <a:cubicBezTo>
                        <a:pt x="2650" y="7426"/>
                        <a:pt x="2718" y="7389"/>
                        <a:pt x="2775" y="7341"/>
                      </a:cubicBezTo>
                      <a:cubicBezTo>
                        <a:pt x="2845" y="7283"/>
                        <a:pt x="2876" y="7189"/>
                        <a:pt x="2957" y="7144"/>
                      </a:cubicBezTo>
                      <a:cubicBezTo>
                        <a:pt x="3037" y="7076"/>
                        <a:pt x="3086" y="6958"/>
                        <a:pt x="3200" y="6936"/>
                      </a:cubicBezTo>
                      <a:cubicBezTo>
                        <a:pt x="3198" y="6914"/>
                        <a:pt x="3195" y="6870"/>
                        <a:pt x="3193" y="6848"/>
                      </a:cubicBezTo>
                      <a:lnTo>
                        <a:pt x="3231" y="6901"/>
                      </a:lnTo>
                      <a:cubicBezTo>
                        <a:pt x="3290" y="6834"/>
                        <a:pt x="3325" y="6743"/>
                        <a:pt x="3409" y="6703"/>
                      </a:cubicBezTo>
                      <a:cubicBezTo>
                        <a:pt x="3449" y="6603"/>
                        <a:pt x="3565" y="6575"/>
                        <a:pt x="3615" y="6484"/>
                      </a:cubicBezTo>
                      <a:cubicBezTo>
                        <a:pt x="3684" y="6375"/>
                        <a:pt x="3814" y="6329"/>
                        <a:pt x="3875" y="6216"/>
                      </a:cubicBezTo>
                      <a:cubicBezTo>
                        <a:pt x="3921" y="6161"/>
                        <a:pt x="3988" y="6132"/>
                        <a:pt x="4043" y="6089"/>
                      </a:cubicBezTo>
                      <a:cubicBezTo>
                        <a:pt x="4057" y="5115"/>
                        <a:pt x="4045" y="4141"/>
                        <a:pt x="4049" y="3167"/>
                      </a:cubicBezTo>
                      <a:cubicBezTo>
                        <a:pt x="4045" y="2933"/>
                        <a:pt x="4058" y="2699"/>
                        <a:pt x="4041" y="2466"/>
                      </a:cubicBezTo>
                      <a:cubicBezTo>
                        <a:pt x="3859" y="2350"/>
                        <a:pt x="3758" y="2148"/>
                        <a:pt x="3574" y="2035"/>
                      </a:cubicBezTo>
                      <a:cubicBezTo>
                        <a:pt x="3475" y="1899"/>
                        <a:pt x="3347" y="1788"/>
                        <a:pt x="3231" y="1667"/>
                      </a:cubicBezTo>
                      <a:cubicBezTo>
                        <a:pt x="3158" y="1598"/>
                        <a:pt x="3093" y="1515"/>
                        <a:pt x="2997" y="1476"/>
                      </a:cubicBezTo>
                      <a:lnTo>
                        <a:pt x="3028" y="1453"/>
                      </a:lnTo>
                      <a:cubicBezTo>
                        <a:pt x="2982" y="1412"/>
                        <a:pt x="2937" y="1370"/>
                        <a:pt x="2893" y="1326"/>
                      </a:cubicBezTo>
                      <a:cubicBezTo>
                        <a:pt x="2874" y="1322"/>
                        <a:pt x="2835" y="1313"/>
                        <a:pt x="2816" y="1309"/>
                      </a:cubicBezTo>
                      <a:cubicBezTo>
                        <a:pt x="2823" y="2577"/>
                        <a:pt x="2820" y="3846"/>
                        <a:pt x="2817" y="5114"/>
                      </a:cubicBezTo>
                      <a:cubicBezTo>
                        <a:pt x="2745" y="5114"/>
                        <a:pt x="2673" y="5114"/>
                        <a:pt x="2601" y="5114"/>
                      </a:cubicBezTo>
                      <a:cubicBezTo>
                        <a:pt x="2595" y="3912"/>
                        <a:pt x="2600" y="2709"/>
                        <a:pt x="2598" y="1506"/>
                      </a:cubicBezTo>
                      <a:cubicBezTo>
                        <a:pt x="2601" y="1333"/>
                        <a:pt x="2591" y="1159"/>
                        <a:pt x="2603" y="986"/>
                      </a:cubicBezTo>
                      <a:cubicBezTo>
                        <a:pt x="2588" y="989"/>
                        <a:pt x="2557" y="995"/>
                        <a:pt x="2541" y="998"/>
                      </a:cubicBezTo>
                      <a:lnTo>
                        <a:pt x="2595" y="961"/>
                      </a:lnTo>
                      <a:cubicBezTo>
                        <a:pt x="2613" y="716"/>
                        <a:pt x="2607" y="443"/>
                        <a:pt x="2434" y="249"/>
                      </a:cubicBezTo>
                      <a:cubicBezTo>
                        <a:pt x="2333" y="172"/>
                        <a:pt x="2225" y="91"/>
                        <a:pt x="2095" y="72"/>
                      </a:cubicBezTo>
                      <a:cubicBezTo>
                        <a:pt x="1746" y="0"/>
                        <a:pt x="1370" y="300"/>
                        <a:pt x="1378" y="659"/>
                      </a:cubicBezTo>
                      <a:cubicBezTo>
                        <a:pt x="1376" y="3280"/>
                        <a:pt x="1381" y="5900"/>
                        <a:pt x="1375" y="8521"/>
                      </a:cubicBezTo>
                      <a:cubicBezTo>
                        <a:pt x="1016" y="8637"/>
                        <a:pt x="657" y="8782"/>
                        <a:pt x="361" y="9023"/>
                      </a:cubicBezTo>
                      <a:cubicBezTo>
                        <a:pt x="199" y="9155"/>
                        <a:pt x="80" y="9333"/>
                        <a:pt x="0" y="9525"/>
                      </a:cubicBezTo>
                      <a:cubicBezTo>
                        <a:pt x="66" y="9664"/>
                        <a:pt x="191" y="9757"/>
                        <a:pt x="298" y="9864"/>
                      </a:cubicBezTo>
                      <a:cubicBezTo>
                        <a:pt x="507" y="10078"/>
                        <a:pt x="720" y="10288"/>
                        <a:pt x="933" y="10499"/>
                      </a:cubicBezTo>
                      <a:cubicBezTo>
                        <a:pt x="1074" y="10646"/>
                        <a:pt x="1232" y="10779"/>
                        <a:pt x="1347" y="10949"/>
                      </a:cubicBezTo>
                      <a:moveTo>
                        <a:pt x="2095" y="520"/>
                      </a:moveTo>
                      <a:cubicBezTo>
                        <a:pt x="2243" y="656"/>
                        <a:pt x="2389" y="796"/>
                        <a:pt x="2520" y="949"/>
                      </a:cubicBezTo>
                      <a:cubicBezTo>
                        <a:pt x="2373" y="812"/>
                        <a:pt x="2226" y="673"/>
                        <a:pt x="2095" y="52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圆角矩形 191"/>
                <p:cNvSpPr/>
                <p:nvPr/>
              </p:nvSpPr>
              <p:spPr>
                <a:xfrm>
                  <a:off x="-2948940" y="6499860"/>
                  <a:ext cx="292095" cy="235634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3" name="任意多边形 192"/>
                <p:cNvSpPr/>
                <p:nvPr/>
              </p:nvSpPr>
              <p:spPr>
                <a:xfrm>
                  <a:off x="-2011680" y="4808220"/>
                  <a:ext cx="281940" cy="365760"/>
                </a:xfrm>
                <a:custGeom>
                  <a:avLst/>
                  <a:gdLst>
                    <a:gd name="connsiteX0" fmla="*/ 7620 w 281940"/>
                    <a:gd name="connsiteY0" fmla="*/ 0 h 365760"/>
                    <a:gd name="connsiteX1" fmla="*/ 0 w 281940"/>
                    <a:gd name="connsiteY1" fmla="*/ 259080 h 365760"/>
                    <a:gd name="connsiteX2" fmla="*/ 274320 w 281940"/>
                    <a:gd name="connsiteY2" fmla="*/ 365760 h 365760"/>
                    <a:gd name="connsiteX3" fmla="*/ 281940 w 281940"/>
                    <a:gd name="connsiteY3" fmla="*/ 274320 h 365760"/>
                    <a:gd name="connsiteX4" fmla="*/ 7620 w 281940"/>
                    <a:gd name="connsiteY4" fmla="*/ 0 h 36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1940" h="365760">
                      <a:moveTo>
                        <a:pt x="7620" y="0"/>
                      </a:moveTo>
                      <a:lnTo>
                        <a:pt x="0" y="259080"/>
                      </a:lnTo>
                      <a:lnTo>
                        <a:pt x="274320" y="365760"/>
                      </a:lnTo>
                      <a:lnTo>
                        <a:pt x="281940" y="274320"/>
                      </a:lnTo>
                      <a:lnTo>
                        <a:pt x="762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4" name="任意多边形 193"/>
                <p:cNvSpPr/>
                <p:nvPr/>
              </p:nvSpPr>
              <p:spPr>
                <a:xfrm>
                  <a:off x="-3086100" y="3771900"/>
                  <a:ext cx="952500" cy="1005840"/>
                </a:xfrm>
                <a:custGeom>
                  <a:avLst/>
                  <a:gdLst>
                    <a:gd name="connsiteX0" fmla="*/ 0 w 952500"/>
                    <a:gd name="connsiteY0" fmla="*/ 0 h 1005840"/>
                    <a:gd name="connsiteX1" fmla="*/ 83820 w 952500"/>
                    <a:gd name="connsiteY1" fmla="*/ 342900 h 1005840"/>
                    <a:gd name="connsiteX2" fmla="*/ 952500 w 952500"/>
                    <a:gd name="connsiteY2" fmla="*/ 1005840 h 1005840"/>
                    <a:gd name="connsiteX3" fmla="*/ 937260 w 952500"/>
                    <a:gd name="connsiteY3" fmla="*/ 586740 h 1005840"/>
                    <a:gd name="connsiteX4" fmla="*/ 0 w 952500"/>
                    <a:gd name="connsiteY4" fmla="*/ 0 h 1005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2500" h="1005840">
                      <a:moveTo>
                        <a:pt x="0" y="0"/>
                      </a:moveTo>
                      <a:lnTo>
                        <a:pt x="83820" y="342900"/>
                      </a:lnTo>
                      <a:lnTo>
                        <a:pt x="952500" y="1005840"/>
                      </a:lnTo>
                      <a:lnTo>
                        <a:pt x="937260" y="5867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195" name="组合 194"/>
          <p:cNvGrpSpPr/>
          <p:nvPr/>
        </p:nvGrpSpPr>
        <p:grpSpPr>
          <a:xfrm>
            <a:off x="397406" y="1240174"/>
            <a:ext cx="1079806" cy="2422523"/>
            <a:chOff x="4986338" y="327025"/>
            <a:chExt cx="2124075" cy="4765318"/>
          </a:xfrm>
          <a:solidFill>
            <a:srgbClr val="595959"/>
          </a:solidFill>
        </p:grpSpPr>
        <p:sp>
          <p:nvSpPr>
            <p:cNvPr id="196" name="Freeform 41"/>
            <p:cNvSpPr>
              <a:spLocks/>
            </p:cNvSpPr>
            <p:nvPr/>
          </p:nvSpPr>
          <p:spPr bwMode="auto">
            <a:xfrm flipV="1">
              <a:off x="5613401" y="327025"/>
              <a:ext cx="212725" cy="247650"/>
            </a:xfrm>
            <a:custGeom>
              <a:avLst/>
              <a:gdLst>
                <a:gd name="T0" fmla="*/ 14 w 587"/>
                <a:gd name="T1" fmla="*/ 688 h 688"/>
                <a:gd name="T2" fmla="*/ 470 w 587"/>
                <a:gd name="T3" fmla="*/ 21 h 688"/>
                <a:gd name="T4" fmla="*/ 370 w 587"/>
                <a:gd name="T5" fmla="*/ 0 h 688"/>
                <a:gd name="T6" fmla="*/ 246 w 587"/>
                <a:gd name="T7" fmla="*/ 491 h 688"/>
                <a:gd name="T8" fmla="*/ 14 w 587"/>
                <a:gd name="T9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7" h="688">
                  <a:moveTo>
                    <a:pt x="14" y="688"/>
                  </a:moveTo>
                  <a:cubicBezTo>
                    <a:pt x="332" y="687"/>
                    <a:pt x="587" y="323"/>
                    <a:pt x="470" y="21"/>
                  </a:cubicBezTo>
                  <a:cubicBezTo>
                    <a:pt x="445" y="16"/>
                    <a:pt x="395" y="6"/>
                    <a:pt x="370" y="0"/>
                  </a:cubicBezTo>
                  <a:cubicBezTo>
                    <a:pt x="396" y="169"/>
                    <a:pt x="396" y="378"/>
                    <a:pt x="246" y="491"/>
                  </a:cubicBezTo>
                  <a:cubicBezTo>
                    <a:pt x="168" y="559"/>
                    <a:pt x="0" y="552"/>
                    <a:pt x="14" y="6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42"/>
            <p:cNvSpPr>
              <a:spLocks/>
            </p:cNvSpPr>
            <p:nvPr/>
          </p:nvSpPr>
          <p:spPr bwMode="auto">
            <a:xfrm flipV="1">
              <a:off x="5581651" y="382588"/>
              <a:ext cx="134938" cy="192088"/>
            </a:xfrm>
            <a:custGeom>
              <a:avLst/>
              <a:gdLst>
                <a:gd name="T0" fmla="*/ 0 w 374"/>
                <a:gd name="T1" fmla="*/ 432 h 533"/>
                <a:gd name="T2" fmla="*/ 213 w 374"/>
                <a:gd name="T3" fmla="*/ 418 h 533"/>
                <a:gd name="T4" fmla="*/ 325 w 374"/>
                <a:gd name="T5" fmla="*/ 12 h 533"/>
                <a:gd name="T6" fmla="*/ 221 w 374"/>
                <a:gd name="T7" fmla="*/ 0 h 533"/>
                <a:gd name="T8" fmla="*/ 191 w 374"/>
                <a:gd name="T9" fmla="*/ 289 h 533"/>
                <a:gd name="T10" fmla="*/ 0 w 374"/>
                <a:gd name="T11" fmla="*/ 432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533">
                  <a:moveTo>
                    <a:pt x="0" y="432"/>
                  </a:moveTo>
                  <a:cubicBezTo>
                    <a:pt x="34" y="533"/>
                    <a:pt x="160" y="467"/>
                    <a:pt x="213" y="418"/>
                  </a:cubicBezTo>
                  <a:cubicBezTo>
                    <a:pt x="339" y="324"/>
                    <a:pt x="374" y="157"/>
                    <a:pt x="325" y="12"/>
                  </a:cubicBezTo>
                  <a:cubicBezTo>
                    <a:pt x="299" y="9"/>
                    <a:pt x="247" y="3"/>
                    <a:pt x="221" y="0"/>
                  </a:cubicBezTo>
                  <a:cubicBezTo>
                    <a:pt x="223" y="96"/>
                    <a:pt x="261" y="208"/>
                    <a:pt x="191" y="289"/>
                  </a:cubicBezTo>
                  <a:cubicBezTo>
                    <a:pt x="146" y="360"/>
                    <a:pt x="51" y="368"/>
                    <a:pt x="0" y="4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任意多边形 197"/>
            <p:cNvSpPr>
              <a:spLocks/>
            </p:cNvSpPr>
            <p:nvPr/>
          </p:nvSpPr>
          <p:spPr bwMode="auto">
            <a:xfrm flipV="1">
              <a:off x="5238753" y="468219"/>
              <a:ext cx="1830559" cy="4624124"/>
            </a:xfrm>
            <a:custGeom>
              <a:avLst/>
              <a:gdLst>
                <a:gd name="connsiteX0" fmla="*/ 194111 w 1830559"/>
                <a:gd name="connsiteY0" fmla="*/ 4623568 h 4624124"/>
                <a:gd name="connsiteX1" fmla="*/ 299450 w 1830559"/>
                <a:gd name="connsiteY1" fmla="*/ 4597671 h 4624124"/>
                <a:gd name="connsiteX2" fmla="*/ 350334 w 1830559"/>
                <a:gd name="connsiteY2" fmla="*/ 4467726 h 4624124"/>
                <a:gd name="connsiteX3" fmla="*/ 289932 w 1830559"/>
                <a:gd name="connsiteY3" fmla="*/ 3983552 h 4624124"/>
                <a:gd name="connsiteX4" fmla="*/ 377607 w 1830559"/>
                <a:gd name="connsiteY4" fmla="*/ 3605740 h 4624124"/>
                <a:gd name="connsiteX5" fmla="*/ 642464 w 1830559"/>
                <a:gd name="connsiteY5" fmla="*/ 3313016 h 4624124"/>
                <a:gd name="connsiteX6" fmla="*/ 1292984 w 1830559"/>
                <a:gd name="connsiteY6" fmla="*/ 3312554 h 4624124"/>
                <a:gd name="connsiteX7" fmla="*/ 1515926 w 1830559"/>
                <a:gd name="connsiteY7" fmla="*/ 3224228 h 4624124"/>
                <a:gd name="connsiteX8" fmla="*/ 1718549 w 1830559"/>
                <a:gd name="connsiteY8" fmla="*/ 2925030 h 4624124"/>
                <a:gd name="connsiteX9" fmla="*/ 1810252 w 1830559"/>
                <a:gd name="connsiteY9" fmla="*/ 2506523 h 4624124"/>
                <a:gd name="connsiteX10" fmla="*/ 1827275 w 1830559"/>
                <a:gd name="connsiteY10" fmla="*/ 2018188 h 4624124"/>
                <a:gd name="connsiteX11" fmla="*/ 1817024 w 1830559"/>
                <a:gd name="connsiteY11" fmla="*/ 1730551 h 4624124"/>
                <a:gd name="connsiteX12" fmla="*/ 1741063 w 1830559"/>
                <a:gd name="connsiteY12" fmla="*/ 1629277 h 4624124"/>
                <a:gd name="connsiteX13" fmla="*/ 1581087 w 1830559"/>
                <a:gd name="connsiteY13" fmla="*/ 1648237 h 4624124"/>
                <a:gd name="connsiteX14" fmla="*/ 1537341 w 1830559"/>
                <a:gd name="connsiteY14" fmla="*/ 1768933 h 4624124"/>
                <a:gd name="connsiteX15" fmla="*/ 1482979 w 1830559"/>
                <a:gd name="connsiteY15" fmla="*/ 2705834 h 4624124"/>
                <a:gd name="connsiteX16" fmla="*/ 1423674 w 1830559"/>
                <a:gd name="connsiteY16" fmla="*/ 2880173 h 4624124"/>
                <a:gd name="connsiteX17" fmla="*/ 1422233 w 1830559"/>
                <a:gd name="connsiteY17" fmla="*/ 2254205 h 4624124"/>
                <a:gd name="connsiteX18" fmla="*/ 1419923 w 1830559"/>
                <a:gd name="connsiteY18" fmla="*/ 1763977 h 4624124"/>
                <a:gd name="connsiteX19" fmla="*/ 1420810 w 1830559"/>
                <a:gd name="connsiteY19" fmla="*/ 1764943 h 4624124"/>
                <a:gd name="connsiteX20" fmla="*/ 1420449 w 1830559"/>
                <a:gd name="connsiteY20" fmla="*/ 253295 h 4624124"/>
                <a:gd name="connsiteX21" fmla="*/ 1325545 w 1830559"/>
                <a:gd name="connsiteY21" fmla="*/ 48273 h 4624124"/>
                <a:gd name="connsiteX22" fmla="*/ 1005467 w 1830559"/>
                <a:gd name="connsiteY22" fmla="*/ 133042 h 4624124"/>
                <a:gd name="connsiteX23" fmla="*/ 979846 w 1830559"/>
                <a:gd name="connsiteY23" fmla="*/ 280895 h 4624124"/>
                <a:gd name="connsiteX24" fmla="*/ 980207 w 1830559"/>
                <a:gd name="connsiteY24" fmla="*/ 1285506 h 4624124"/>
                <a:gd name="connsiteX25" fmla="*/ 981256 w 1830559"/>
                <a:gd name="connsiteY25" fmla="*/ 1286647 h 4624124"/>
                <a:gd name="connsiteX26" fmla="*/ 980377 w 1830559"/>
                <a:gd name="connsiteY26" fmla="*/ 1507424 h 4624124"/>
                <a:gd name="connsiteX27" fmla="*/ 979805 w 1830559"/>
                <a:gd name="connsiteY27" fmla="*/ 1823501 h 4624124"/>
                <a:gd name="connsiteX28" fmla="*/ 901830 w 1830559"/>
                <a:gd name="connsiteY28" fmla="*/ 1823501 h 4624124"/>
                <a:gd name="connsiteX29" fmla="*/ 901830 w 1830559"/>
                <a:gd name="connsiteY29" fmla="*/ 1100709 h 4624124"/>
                <a:gd name="connsiteX30" fmla="*/ 901464 w 1830559"/>
                <a:gd name="connsiteY30" fmla="*/ 1092385 h 4624124"/>
                <a:gd name="connsiteX31" fmla="*/ 901281 w 1830559"/>
                <a:gd name="connsiteY31" fmla="*/ 216526 h 4624124"/>
                <a:gd name="connsiteX32" fmla="*/ 630750 w 1830559"/>
                <a:gd name="connsiteY32" fmla="*/ 6116 h 4624124"/>
                <a:gd name="connsiteX33" fmla="*/ 460524 w 1830559"/>
                <a:gd name="connsiteY33" fmla="*/ 215601 h 4624124"/>
                <a:gd name="connsiteX34" fmla="*/ 460524 w 1830559"/>
                <a:gd name="connsiteY34" fmla="*/ 2406174 h 4624124"/>
                <a:gd name="connsiteX35" fmla="*/ 465100 w 1830559"/>
                <a:gd name="connsiteY35" fmla="*/ 2591149 h 4624124"/>
                <a:gd name="connsiteX36" fmla="*/ 459609 w 1830559"/>
                <a:gd name="connsiteY36" fmla="*/ 3088271 h 4624124"/>
                <a:gd name="connsiteX37" fmla="*/ 159791 w 1830559"/>
                <a:gd name="connsiteY37" fmla="*/ 3399492 h 4624124"/>
                <a:gd name="connsiteX38" fmla="*/ 65526 w 1830559"/>
                <a:gd name="connsiteY38" fmla="*/ 3614989 h 4624124"/>
                <a:gd name="connsiteX39" fmla="*/ 58388 w 1830559"/>
                <a:gd name="connsiteY39" fmla="*/ 4461252 h 4624124"/>
                <a:gd name="connsiteX40" fmla="*/ 98107 w 1830559"/>
                <a:gd name="connsiteY40" fmla="*/ 4575937 h 4624124"/>
                <a:gd name="connsiteX41" fmla="*/ 194111 w 1830559"/>
                <a:gd name="connsiteY41" fmla="*/ 4623568 h 462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830559" h="4624124">
                  <a:moveTo>
                    <a:pt x="194111" y="4623568"/>
                  </a:moveTo>
                  <a:cubicBezTo>
                    <a:pt x="231039" y="4626574"/>
                    <a:pt x="269523" y="4617325"/>
                    <a:pt x="299450" y="4597671"/>
                  </a:cubicBezTo>
                  <a:cubicBezTo>
                    <a:pt x="331115" y="4562988"/>
                    <a:pt x="357290" y="4515820"/>
                    <a:pt x="350334" y="4467726"/>
                  </a:cubicBezTo>
                  <a:cubicBezTo>
                    <a:pt x="310981" y="4310034"/>
                    <a:pt x="286820" y="4146793"/>
                    <a:pt x="289932" y="3983552"/>
                  </a:cubicBezTo>
                  <a:cubicBezTo>
                    <a:pt x="299999" y="3854994"/>
                    <a:pt x="311896" y="3719962"/>
                    <a:pt x="377607" y="3605740"/>
                  </a:cubicBezTo>
                  <a:cubicBezTo>
                    <a:pt x="433983" y="3485506"/>
                    <a:pt x="524038" y="3376370"/>
                    <a:pt x="642464" y="3313016"/>
                  </a:cubicBezTo>
                  <a:lnTo>
                    <a:pt x="1292984" y="3312554"/>
                  </a:lnTo>
                  <a:cubicBezTo>
                    <a:pt x="1374437" y="3308854"/>
                    <a:pt x="1456438" y="3281570"/>
                    <a:pt x="1515926" y="3224228"/>
                  </a:cubicBezTo>
                  <a:cubicBezTo>
                    <a:pt x="1614766" y="3150238"/>
                    <a:pt x="1667848" y="3034166"/>
                    <a:pt x="1718549" y="2925030"/>
                  </a:cubicBezTo>
                  <a:cubicBezTo>
                    <a:pt x="1759184" y="2788611"/>
                    <a:pt x="1801100" y="2649879"/>
                    <a:pt x="1810252" y="2506523"/>
                  </a:cubicBezTo>
                  <a:cubicBezTo>
                    <a:pt x="1822149" y="2344207"/>
                    <a:pt x="1837342" y="2181428"/>
                    <a:pt x="1827275" y="2018188"/>
                  </a:cubicBezTo>
                  <a:cubicBezTo>
                    <a:pt x="1831118" y="1922463"/>
                    <a:pt x="1824163" y="1826275"/>
                    <a:pt x="1817024" y="1730551"/>
                  </a:cubicBezTo>
                  <a:cubicBezTo>
                    <a:pt x="1814828" y="1685232"/>
                    <a:pt x="1784443" y="1644537"/>
                    <a:pt x="1741063" y="1629277"/>
                  </a:cubicBezTo>
                  <a:cubicBezTo>
                    <a:pt x="1689629" y="1602918"/>
                    <a:pt x="1626664" y="1617253"/>
                    <a:pt x="1581087" y="1648237"/>
                  </a:cubicBezTo>
                  <a:cubicBezTo>
                    <a:pt x="1551618" y="1681070"/>
                    <a:pt x="1534595" y="1724539"/>
                    <a:pt x="1537341" y="1768933"/>
                  </a:cubicBezTo>
                  <a:cubicBezTo>
                    <a:pt x="1554730" y="2081542"/>
                    <a:pt x="1557841" y="2399699"/>
                    <a:pt x="1482979" y="2705834"/>
                  </a:cubicBezTo>
                  <a:cubicBezTo>
                    <a:pt x="1473461" y="2766876"/>
                    <a:pt x="1449299" y="2824681"/>
                    <a:pt x="1423674" y="2880173"/>
                  </a:cubicBezTo>
                  <a:cubicBezTo>
                    <a:pt x="1420928" y="2671613"/>
                    <a:pt x="1421706" y="2462938"/>
                    <a:pt x="1422233" y="2254205"/>
                  </a:cubicBezTo>
                  <a:lnTo>
                    <a:pt x="1419923" y="1763977"/>
                  </a:lnTo>
                  <a:lnTo>
                    <a:pt x="1420810" y="1764943"/>
                  </a:lnTo>
                  <a:cubicBezTo>
                    <a:pt x="1419728" y="1261061"/>
                    <a:pt x="1420810" y="757178"/>
                    <a:pt x="1420449" y="253295"/>
                  </a:cubicBezTo>
                  <a:cubicBezTo>
                    <a:pt x="1420089" y="174440"/>
                    <a:pt x="1392664" y="87700"/>
                    <a:pt x="1325545" y="48273"/>
                  </a:cubicBezTo>
                  <a:cubicBezTo>
                    <a:pt x="1224145" y="-40045"/>
                    <a:pt x="1062482" y="10422"/>
                    <a:pt x="1005467" y="133042"/>
                  </a:cubicBezTo>
                  <a:cubicBezTo>
                    <a:pt x="979485" y="177200"/>
                    <a:pt x="980207" y="230822"/>
                    <a:pt x="979846" y="280895"/>
                  </a:cubicBezTo>
                  <a:cubicBezTo>
                    <a:pt x="980207" y="616028"/>
                    <a:pt x="979485" y="950767"/>
                    <a:pt x="980207" y="1285506"/>
                  </a:cubicBezTo>
                  <a:lnTo>
                    <a:pt x="981256" y="1286647"/>
                  </a:lnTo>
                  <a:lnTo>
                    <a:pt x="980377" y="1507424"/>
                  </a:lnTo>
                  <a:cubicBezTo>
                    <a:pt x="980491" y="1612744"/>
                    <a:pt x="980720" y="1718065"/>
                    <a:pt x="979805" y="1823501"/>
                  </a:cubicBezTo>
                  <a:lnTo>
                    <a:pt x="901830" y="1823501"/>
                  </a:lnTo>
                  <a:cubicBezTo>
                    <a:pt x="901281" y="1582108"/>
                    <a:pt x="901281" y="1341640"/>
                    <a:pt x="901830" y="1100709"/>
                  </a:cubicBezTo>
                  <a:cubicBezTo>
                    <a:pt x="901830" y="979088"/>
                    <a:pt x="901647" y="1239903"/>
                    <a:pt x="901464" y="1092385"/>
                  </a:cubicBezTo>
                  <a:cubicBezTo>
                    <a:pt x="901281" y="800586"/>
                    <a:pt x="901830" y="508325"/>
                    <a:pt x="901281" y="216526"/>
                  </a:cubicBezTo>
                  <a:cubicBezTo>
                    <a:pt x="903295" y="83344"/>
                    <a:pt x="759243" y="-27642"/>
                    <a:pt x="630750" y="6116"/>
                  </a:cubicBezTo>
                  <a:cubicBezTo>
                    <a:pt x="534472" y="28313"/>
                    <a:pt x="457778" y="115252"/>
                    <a:pt x="460524" y="215601"/>
                  </a:cubicBezTo>
                  <a:cubicBezTo>
                    <a:pt x="460524" y="946254"/>
                    <a:pt x="460158" y="1675983"/>
                    <a:pt x="460524" y="2406174"/>
                  </a:cubicBezTo>
                  <a:cubicBezTo>
                    <a:pt x="462171" y="2468140"/>
                    <a:pt x="455033" y="2530107"/>
                    <a:pt x="465100" y="2591149"/>
                  </a:cubicBezTo>
                  <a:cubicBezTo>
                    <a:pt x="453568" y="2756240"/>
                    <a:pt x="464002" y="2922718"/>
                    <a:pt x="459609" y="3088271"/>
                  </a:cubicBezTo>
                  <a:cubicBezTo>
                    <a:pt x="334959" y="3164573"/>
                    <a:pt x="238315" y="3277871"/>
                    <a:pt x="159791" y="3399492"/>
                  </a:cubicBezTo>
                  <a:cubicBezTo>
                    <a:pt x="127027" y="3470708"/>
                    <a:pt x="81817" y="3537299"/>
                    <a:pt x="65526" y="3614989"/>
                  </a:cubicBezTo>
                  <a:cubicBezTo>
                    <a:pt x="-28556" y="3887365"/>
                    <a:pt x="-12632" y="4185638"/>
                    <a:pt x="58388" y="4461252"/>
                  </a:cubicBezTo>
                  <a:cubicBezTo>
                    <a:pt x="68821" y="4500097"/>
                    <a:pt x="69553" y="4544953"/>
                    <a:pt x="98107" y="4575937"/>
                  </a:cubicBezTo>
                  <a:cubicBezTo>
                    <a:pt x="121811" y="4605301"/>
                    <a:pt x="157183" y="4620562"/>
                    <a:pt x="194111" y="46235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99" name="Freeform 44"/>
            <p:cNvSpPr>
              <a:spLocks/>
            </p:cNvSpPr>
            <p:nvPr/>
          </p:nvSpPr>
          <p:spPr bwMode="auto">
            <a:xfrm flipV="1">
              <a:off x="6216651" y="492125"/>
              <a:ext cx="285750" cy="263525"/>
            </a:xfrm>
            <a:custGeom>
              <a:avLst/>
              <a:gdLst>
                <a:gd name="T0" fmla="*/ 194 w 790"/>
                <a:gd name="T1" fmla="*/ 477 h 732"/>
                <a:gd name="T2" fmla="*/ 379 w 790"/>
                <a:gd name="T3" fmla="*/ 721 h 732"/>
                <a:gd name="T4" fmla="*/ 278 w 790"/>
                <a:gd name="T5" fmla="*/ 452 h 732"/>
                <a:gd name="T6" fmla="*/ 567 w 790"/>
                <a:gd name="T7" fmla="*/ 351 h 732"/>
                <a:gd name="T8" fmla="*/ 724 w 790"/>
                <a:gd name="T9" fmla="*/ 597 h 732"/>
                <a:gd name="T10" fmla="*/ 790 w 790"/>
                <a:gd name="T11" fmla="*/ 551 h 732"/>
                <a:gd name="T12" fmla="*/ 555 w 790"/>
                <a:gd name="T13" fmla="*/ 81 h 732"/>
                <a:gd name="T14" fmla="*/ 449 w 790"/>
                <a:gd name="T15" fmla="*/ 0 h 732"/>
                <a:gd name="T16" fmla="*/ 524 w 790"/>
                <a:gd name="T17" fmla="*/ 285 h 732"/>
                <a:gd name="T18" fmla="*/ 242 w 790"/>
                <a:gd name="T19" fmla="*/ 357 h 732"/>
                <a:gd name="T20" fmla="*/ 53 w 790"/>
                <a:gd name="T21" fmla="*/ 150 h 732"/>
                <a:gd name="T22" fmla="*/ 194 w 790"/>
                <a:gd name="T23" fmla="*/ 477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0" h="732">
                  <a:moveTo>
                    <a:pt x="194" y="477"/>
                  </a:moveTo>
                  <a:cubicBezTo>
                    <a:pt x="259" y="556"/>
                    <a:pt x="246" y="732"/>
                    <a:pt x="379" y="721"/>
                  </a:cubicBezTo>
                  <a:cubicBezTo>
                    <a:pt x="429" y="617"/>
                    <a:pt x="328" y="531"/>
                    <a:pt x="278" y="452"/>
                  </a:cubicBezTo>
                  <a:cubicBezTo>
                    <a:pt x="371" y="411"/>
                    <a:pt x="469" y="381"/>
                    <a:pt x="567" y="351"/>
                  </a:cubicBezTo>
                  <a:cubicBezTo>
                    <a:pt x="627" y="428"/>
                    <a:pt x="654" y="528"/>
                    <a:pt x="724" y="597"/>
                  </a:cubicBezTo>
                  <a:cubicBezTo>
                    <a:pt x="740" y="586"/>
                    <a:pt x="774" y="563"/>
                    <a:pt x="790" y="551"/>
                  </a:cubicBezTo>
                  <a:cubicBezTo>
                    <a:pt x="713" y="394"/>
                    <a:pt x="629" y="240"/>
                    <a:pt x="555" y="81"/>
                  </a:cubicBezTo>
                  <a:cubicBezTo>
                    <a:pt x="541" y="32"/>
                    <a:pt x="489" y="20"/>
                    <a:pt x="449" y="0"/>
                  </a:cubicBezTo>
                  <a:cubicBezTo>
                    <a:pt x="419" y="102"/>
                    <a:pt x="492" y="192"/>
                    <a:pt x="524" y="285"/>
                  </a:cubicBezTo>
                  <a:cubicBezTo>
                    <a:pt x="430" y="308"/>
                    <a:pt x="335" y="330"/>
                    <a:pt x="242" y="357"/>
                  </a:cubicBezTo>
                  <a:cubicBezTo>
                    <a:pt x="184" y="288"/>
                    <a:pt x="169" y="124"/>
                    <a:pt x="53" y="150"/>
                  </a:cubicBezTo>
                  <a:cubicBezTo>
                    <a:pt x="0" y="276"/>
                    <a:pt x="160" y="362"/>
                    <a:pt x="194" y="4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45"/>
            <p:cNvSpPr>
              <a:spLocks/>
            </p:cNvSpPr>
            <p:nvPr/>
          </p:nvSpPr>
          <p:spPr bwMode="auto">
            <a:xfrm flipV="1">
              <a:off x="6599238" y="598488"/>
              <a:ext cx="158750" cy="252413"/>
            </a:xfrm>
            <a:custGeom>
              <a:avLst/>
              <a:gdLst>
                <a:gd name="T0" fmla="*/ 321 w 438"/>
                <a:gd name="T1" fmla="*/ 647 h 702"/>
                <a:gd name="T2" fmla="*/ 397 w 438"/>
                <a:gd name="T3" fmla="*/ 602 h 702"/>
                <a:gd name="T4" fmla="*/ 116 w 438"/>
                <a:gd name="T5" fmla="*/ 66 h 702"/>
                <a:gd name="T6" fmla="*/ 15 w 438"/>
                <a:gd name="T7" fmla="*/ 65 h 702"/>
                <a:gd name="T8" fmla="*/ 321 w 438"/>
                <a:gd name="T9" fmla="*/ 647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702">
                  <a:moveTo>
                    <a:pt x="321" y="647"/>
                  </a:moveTo>
                  <a:cubicBezTo>
                    <a:pt x="336" y="702"/>
                    <a:pt x="438" y="642"/>
                    <a:pt x="397" y="602"/>
                  </a:cubicBezTo>
                  <a:cubicBezTo>
                    <a:pt x="298" y="426"/>
                    <a:pt x="164" y="266"/>
                    <a:pt x="116" y="66"/>
                  </a:cubicBezTo>
                  <a:cubicBezTo>
                    <a:pt x="126" y="0"/>
                    <a:pt x="0" y="0"/>
                    <a:pt x="15" y="65"/>
                  </a:cubicBezTo>
                  <a:cubicBezTo>
                    <a:pt x="75" y="276"/>
                    <a:pt x="175" y="481"/>
                    <a:pt x="321" y="6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6"/>
            <p:cNvSpPr>
              <a:spLocks noEditPoints="1"/>
            </p:cNvSpPr>
            <p:nvPr/>
          </p:nvSpPr>
          <p:spPr bwMode="auto">
            <a:xfrm flipV="1">
              <a:off x="6456363" y="620713"/>
              <a:ext cx="165100" cy="201613"/>
            </a:xfrm>
            <a:custGeom>
              <a:avLst/>
              <a:gdLst>
                <a:gd name="T0" fmla="*/ 14 w 456"/>
                <a:gd name="T1" fmla="*/ 194 h 558"/>
                <a:gd name="T2" fmla="*/ 421 w 456"/>
                <a:gd name="T3" fmla="*/ 485 h 558"/>
                <a:gd name="T4" fmla="*/ 410 w 456"/>
                <a:gd name="T5" fmla="*/ 314 h 558"/>
                <a:gd name="T6" fmla="*/ 96 w 456"/>
                <a:gd name="T7" fmla="*/ 235 h 558"/>
                <a:gd name="T8" fmla="*/ 375 w 456"/>
                <a:gd name="T9" fmla="*/ 191 h 558"/>
                <a:gd name="T10" fmla="*/ 14 w 456"/>
                <a:gd name="T11" fmla="*/ 194 h 558"/>
                <a:gd name="T12" fmla="*/ 144 w 456"/>
                <a:gd name="T13" fmla="*/ 305 h 558"/>
                <a:gd name="T14" fmla="*/ 352 w 456"/>
                <a:gd name="T15" fmla="*/ 377 h 558"/>
                <a:gd name="T16" fmla="*/ 313 w 456"/>
                <a:gd name="T17" fmla="*/ 432 h 558"/>
                <a:gd name="T18" fmla="*/ 144 w 456"/>
                <a:gd name="T19" fmla="*/ 305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6" h="558">
                  <a:moveTo>
                    <a:pt x="14" y="194"/>
                  </a:moveTo>
                  <a:cubicBezTo>
                    <a:pt x="0" y="402"/>
                    <a:pt x="229" y="558"/>
                    <a:pt x="421" y="485"/>
                  </a:cubicBezTo>
                  <a:cubicBezTo>
                    <a:pt x="437" y="429"/>
                    <a:pt x="456" y="362"/>
                    <a:pt x="410" y="314"/>
                  </a:cubicBezTo>
                  <a:cubicBezTo>
                    <a:pt x="330" y="226"/>
                    <a:pt x="202" y="242"/>
                    <a:pt x="96" y="235"/>
                  </a:cubicBezTo>
                  <a:cubicBezTo>
                    <a:pt x="131" y="93"/>
                    <a:pt x="280" y="174"/>
                    <a:pt x="375" y="191"/>
                  </a:cubicBezTo>
                  <a:cubicBezTo>
                    <a:pt x="373" y="21"/>
                    <a:pt x="21" y="0"/>
                    <a:pt x="14" y="194"/>
                  </a:cubicBezTo>
                  <a:moveTo>
                    <a:pt x="144" y="305"/>
                  </a:moveTo>
                  <a:cubicBezTo>
                    <a:pt x="222" y="298"/>
                    <a:pt x="292" y="330"/>
                    <a:pt x="352" y="377"/>
                  </a:cubicBezTo>
                  <a:cubicBezTo>
                    <a:pt x="342" y="391"/>
                    <a:pt x="323" y="418"/>
                    <a:pt x="313" y="432"/>
                  </a:cubicBezTo>
                  <a:cubicBezTo>
                    <a:pt x="248" y="401"/>
                    <a:pt x="190" y="360"/>
                    <a:pt x="144" y="30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47"/>
            <p:cNvSpPr>
              <a:spLocks/>
            </p:cNvSpPr>
            <p:nvPr/>
          </p:nvSpPr>
          <p:spPr bwMode="auto">
            <a:xfrm flipV="1">
              <a:off x="6680201" y="639763"/>
              <a:ext cx="144463" cy="238125"/>
            </a:xfrm>
            <a:custGeom>
              <a:avLst/>
              <a:gdLst>
                <a:gd name="T0" fmla="*/ 317 w 400"/>
                <a:gd name="T1" fmla="*/ 639 h 660"/>
                <a:gd name="T2" fmla="*/ 400 w 400"/>
                <a:gd name="T3" fmla="*/ 660 h 660"/>
                <a:gd name="T4" fmla="*/ 277 w 400"/>
                <a:gd name="T5" fmla="*/ 399 h 660"/>
                <a:gd name="T6" fmla="*/ 98 w 400"/>
                <a:gd name="T7" fmla="*/ 0 h 660"/>
                <a:gd name="T8" fmla="*/ 10 w 400"/>
                <a:gd name="T9" fmla="*/ 68 h 660"/>
                <a:gd name="T10" fmla="*/ 317 w 400"/>
                <a:gd name="T11" fmla="*/ 639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660">
                  <a:moveTo>
                    <a:pt x="317" y="639"/>
                  </a:moveTo>
                  <a:cubicBezTo>
                    <a:pt x="338" y="645"/>
                    <a:pt x="379" y="655"/>
                    <a:pt x="400" y="660"/>
                  </a:cubicBezTo>
                  <a:cubicBezTo>
                    <a:pt x="398" y="559"/>
                    <a:pt x="332" y="478"/>
                    <a:pt x="277" y="399"/>
                  </a:cubicBezTo>
                  <a:cubicBezTo>
                    <a:pt x="191" y="280"/>
                    <a:pt x="129" y="144"/>
                    <a:pt x="98" y="0"/>
                  </a:cubicBezTo>
                  <a:cubicBezTo>
                    <a:pt x="49" y="0"/>
                    <a:pt x="0" y="3"/>
                    <a:pt x="10" y="68"/>
                  </a:cubicBezTo>
                  <a:cubicBezTo>
                    <a:pt x="76" y="275"/>
                    <a:pt x="178" y="472"/>
                    <a:pt x="317" y="6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48"/>
            <p:cNvSpPr>
              <a:spLocks noEditPoints="1"/>
            </p:cNvSpPr>
            <p:nvPr/>
          </p:nvSpPr>
          <p:spPr bwMode="auto">
            <a:xfrm flipV="1">
              <a:off x="6743701" y="746125"/>
              <a:ext cx="187325" cy="190500"/>
            </a:xfrm>
            <a:custGeom>
              <a:avLst/>
              <a:gdLst>
                <a:gd name="T0" fmla="*/ 241 w 517"/>
                <a:gd name="T1" fmla="*/ 458 h 529"/>
                <a:gd name="T2" fmla="*/ 511 w 517"/>
                <a:gd name="T3" fmla="*/ 336 h 529"/>
                <a:gd name="T4" fmla="*/ 93 w 517"/>
                <a:gd name="T5" fmla="*/ 107 h 529"/>
                <a:gd name="T6" fmla="*/ 241 w 517"/>
                <a:gd name="T7" fmla="*/ 458 h 529"/>
                <a:gd name="T8" fmla="*/ 313 w 517"/>
                <a:gd name="T9" fmla="*/ 383 h 529"/>
                <a:gd name="T10" fmla="*/ 184 w 517"/>
                <a:gd name="T11" fmla="*/ 146 h 529"/>
                <a:gd name="T12" fmla="*/ 403 w 517"/>
                <a:gd name="T13" fmla="*/ 334 h 529"/>
                <a:gd name="T14" fmla="*/ 313 w 517"/>
                <a:gd name="T15" fmla="*/ 383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7" h="529">
                  <a:moveTo>
                    <a:pt x="241" y="458"/>
                  </a:moveTo>
                  <a:cubicBezTo>
                    <a:pt x="341" y="529"/>
                    <a:pt x="506" y="464"/>
                    <a:pt x="511" y="336"/>
                  </a:cubicBezTo>
                  <a:cubicBezTo>
                    <a:pt x="517" y="135"/>
                    <a:pt x="259" y="0"/>
                    <a:pt x="93" y="107"/>
                  </a:cubicBezTo>
                  <a:cubicBezTo>
                    <a:pt x="0" y="239"/>
                    <a:pt x="130" y="389"/>
                    <a:pt x="241" y="458"/>
                  </a:cubicBezTo>
                  <a:moveTo>
                    <a:pt x="313" y="383"/>
                  </a:moveTo>
                  <a:cubicBezTo>
                    <a:pt x="218" y="356"/>
                    <a:pt x="127" y="241"/>
                    <a:pt x="184" y="146"/>
                  </a:cubicBezTo>
                  <a:cubicBezTo>
                    <a:pt x="293" y="133"/>
                    <a:pt x="409" y="220"/>
                    <a:pt x="403" y="334"/>
                  </a:cubicBezTo>
                  <a:cubicBezTo>
                    <a:pt x="414" y="381"/>
                    <a:pt x="346" y="410"/>
                    <a:pt x="313" y="3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49"/>
            <p:cNvSpPr>
              <a:spLocks/>
            </p:cNvSpPr>
            <p:nvPr/>
          </p:nvSpPr>
          <p:spPr bwMode="auto">
            <a:xfrm flipV="1">
              <a:off x="4986338" y="773113"/>
              <a:ext cx="125413" cy="312738"/>
            </a:xfrm>
            <a:custGeom>
              <a:avLst/>
              <a:gdLst>
                <a:gd name="T0" fmla="*/ 121 w 345"/>
                <a:gd name="T1" fmla="*/ 632 h 866"/>
                <a:gd name="T2" fmla="*/ 345 w 345"/>
                <a:gd name="T3" fmla="*/ 761 h 866"/>
                <a:gd name="T4" fmla="*/ 174 w 345"/>
                <a:gd name="T5" fmla="*/ 471 h 866"/>
                <a:gd name="T6" fmla="*/ 317 w 345"/>
                <a:gd name="T7" fmla="*/ 50 h 866"/>
                <a:gd name="T8" fmla="*/ 211 w 345"/>
                <a:gd name="T9" fmla="*/ 40 h 866"/>
                <a:gd name="T10" fmla="*/ 121 w 345"/>
                <a:gd name="T11" fmla="*/ 632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" h="866">
                  <a:moveTo>
                    <a:pt x="121" y="632"/>
                  </a:moveTo>
                  <a:cubicBezTo>
                    <a:pt x="164" y="711"/>
                    <a:pt x="245" y="866"/>
                    <a:pt x="345" y="761"/>
                  </a:cubicBezTo>
                  <a:cubicBezTo>
                    <a:pt x="267" y="679"/>
                    <a:pt x="185" y="589"/>
                    <a:pt x="174" y="471"/>
                  </a:cubicBezTo>
                  <a:cubicBezTo>
                    <a:pt x="142" y="313"/>
                    <a:pt x="230" y="172"/>
                    <a:pt x="317" y="50"/>
                  </a:cubicBezTo>
                  <a:cubicBezTo>
                    <a:pt x="285" y="44"/>
                    <a:pt x="238" y="0"/>
                    <a:pt x="211" y="40"/>
                  </a:cubicBezTo>
                  <a:cubicBezTo>
                    <a:pt x="70" y="198"/>
                    <a:pt x="0" y="442"/>
                    <a:pt x="121" y="6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50"/>
            <p:cNvSpPr>
              <a:spLocks/>
            </p:cNvSpPr>
            <p:nvPr/>
          </p:nvSpPr>
          <p:spPr bwMode="auto">
            <a:xfrm flipV="1">
              <a:off x="5076826" y="827088"/>
              <a:ext cx="111125" cy="215900"/>
            </a:xfrm>
            <a:custGeom>
              <a:avLst/>
              <a:gdLst>
                <a:gd name="T0" fmla="*/ 97 w 307"/>
                <a:gd name="T1" fmla="*/ 426 h 595"/>
                <a:gd name="T2" fmla="*/ 267 w 307"/>
                <a:gd name="T3" fmla="*/ 549 h 595"/>
                <a:gd name="T4" fmla="*/ 207 w 307"/>
                <a:gd name="T5" fmla="*/ 406 h 595"/>
                <a:gd name="T6" fmla="*/ 245 w 307"/>
                <a:gd name="T7" fmla="*/ 59 h 595"/>
                <a:gd name="T8" fmla="*/ 179 w 307"/>
                <a:gd name="T9" fmla="*/ 0 h 595"/>
                <a:gd name="T10" fmla="*/ 97 w 307"/>
                <a:gd name="T11" fmla="*/ 42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595">
                  <a:moveTo>
                    <a:pt x="97" y="426"/>
                  </a:moveTo>
                  <a:cubicBezTo>
                    <a:pt x="143" y="476"/>
                    <a:pt x="182" y="595"/>
                    <a:pt x="267" y="549"/>
                  </a:cubicBezTo>
                  <a:cubicBezTo>
                    <a:pt x="307" y="491"/>
                    <a:pt x="233" y="449"/>
                    <a:pt x="207" y="406"/>
                  </a:cubicBezTo>
                  <a:cubicBezTo>
                    <a:pt x="120" y="302"/>
                    <a:pt x="182" y="159"/>
                    <a:pt x="245" y="59"/>
                  </a:cubicBezTo>
                  <a:cubicBezTo>
                    <a:pt x="223" y="39"/>
                    <a:pt x="201" y="19"/>
                    <a:pt x="179" y="0"/>
                  </a:cubicBezTo>
                  <a:cubicBezTo>
                    <a:pt x="80" y="114"/>
                    <a:pt x="0" y="285"/>
                    <a:pt x="97" y="4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51"/>
            <p:cNvSpPr>
              <a:spLocks/>
            </p:cNvSpPr>
            <p:nvPr/>
          </p:nvSpPr>
          <p:spPr bwMode="auto">
            <a:xfrm flipV="1">
              <a:off x="5743576" y="869950"/>
              <a:ext cx="850900" cy="846138"/>
            </a:xfrm>
            <a:custGeom>
              <a:avLst/>
              <a:gdLst>
                <a:gd name="T0" fmla="*/ 996 w 2352"/>
                <a:gd name="T1" fmla="*/ 2295 h 2341"/>
                <a:gd name="T2" fmla="*/ 1669 w 2352"/>
                <a:gd name="T3" fmla="*/ 2225 h 2341"/>
                <a:gd name="T4" fmla="*/ 1979 w 2352"/>
                <a:gd name="T5" fmla="*/ 2015 h 2341"/>
                <a:gd name="T6" fmla="*/ 2249 w 2352"/>
                <a:gd name="T7" fmla="*/ 1575 h 2341"/>
                <a:gd name="T8" fmla="*/ 2189 w 2352"/>
                <a:gd name="T9" fmla="*/ 691 h 2341"/>
                <a:gd name="T10" fmla="*/ 1597 w 2352"/>
                <a:gd name="T11" fmla="*/ 179 h 2341"/>
                <a:gd name="T12" fmla="*/ 339 w 2352"/>
                <a:gd name="T13" fmla="*/ 517 h 2341"/>
                <a:gd name="T14" fmla="*/ 387 w 2352"/>
                <a:gd name="T15" fmla="*/ 1965 h 2341"/>
                <a:gd name="T16" fmla="*/ 996 w 2352"/>
                <a:gd name="T17" fmla="*/ 2295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2" h="2341">
                  <a:moveTo>
                    <a:pt x="996" y="2295"/>
                  </a:moveTo>
                  <a:cubicBezTo>
                    <a:pt x="1221" y="2341"/>
                    <a:pt x="1457" y="2305"/>
                    <a:pt x="1669" y="2225"/>
                  </a:cubicBezTo>
                  <a:cubicBezTo>
                    <a:pt x="1780" y="2168"/>
                    <a:pt x="1878" y="2088"/>
                    <a:pt x="1979" y="2015"/>
                  </a:cubicBezTo>
                  <a:cubicBezTo>
                    <a:pt x="2085" y="1879"/>
                    <a:pt x="2210" y="1748"/>
                    <a:pt x="2249" y="1575"/>
                  </a:cubicBezTo>
                  <a:cubicBezTo>
                    <a:pt x="2352" y="1287"/>
                    <a:pt x="2316" y="965"/>
                    <a:pt x="2189" y="691"/>
                  </a:cubicBezTo>
                  <a:cubicBezTo>
                    <a:pt x="2053" y="465"/>
                    <a:pt x="1856" y="259"/>
                    <a:pt x="1597" y="179"/>
                  </a:cubicBezTo>
                  <a:cubicBezTo>
                    <a:pt x="1165" y="0"/>
                    <a:pt x="625" y="149"/>
                    <a:pt x="339" y="517"/>
                  </a:cubicBezTo>
                  <a:cubicBezTo>
                    <a:pt x="0" y="925"/>
                    <a:pt x="23" y="1579"/>
                    <a:pt x="387" y="1965"/>
                  </a:cubicBezTo>
                  <a:cubicBezTo>
                    <a:pt x="549" y="2132"/>
                    <a:pt x="759" y="2267"/>
                    <a:pt x="996" y="22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52"/>
            <p:cNvSpPr>
              <a:spLocks/>
            </p:cNvSpPr>
            <p:nvPr/>
          </p:nvSpPr>
          <p:spPr bwMode="auto">
            <a:xfrm flipV="1">
              <a:off x="6911976" y="895350"/>
              <a:ext cx="58738" cy="61913"/>
            </a:xfrm>
            <a:custGeom>
              <a:avLst/>
              <a:gdLst>
                <a:gd name="T0" fmla="*/ 14 w 162"/>
                <a:gd name="T1" fmla="*/ 83 h 173"/>
                <a:gd name="T2" fmla="*/ 162 w 162"/>
                <a:gd name="T3" fmla="*/ 129 h 173"/>
                <a:gd name="T4" fmla="*/ 143 w 162"/>
                <a:gd name="T5" fmla="*/ 40 h 173"/>
                <a:gd name="T6" fmla="*/ 14 w 162"/>
                <a:gd name="T7" fmla="*/ 8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173">
                  <a:moveTo>
                    <a:pt x="14" y="83"/>
                  </a:moveTo>
                  <a:cubicBezTo>
                    <a:pt x="16" y="173"/>
                    <a:pt x="103" y="158"/>
                    <a:pt x="162" y="129"/>
                  </a:cubicBezTo>
                  <a:cubicBezTo>
                    <a:pt x="156" y="99"/>
                    <a:pt x="149" y="69"/>
                    <a:pt x="143" y="40"/>
                  </a:cubicBezTo>
                  <a:cubicBezTo>
                    <a:pt x="99" y="33"/>
                    <a:pt x="0" y="0"/>
                    <a:pt x="14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53"/>
            <p:cNvSpPr>
              <a:spLocks/>
            </p:cNvSpPr>
            <p:nvPr/>
          </p:nvSpPr>
          <p:spPr bwMode="auto">
            <a:xfrm flipV="1">
              <a:off x="6981826" y="928688"/>
              <a:ext cx="61913" cy="50800"/>
            </a:xfrm>
            <a:custGeom>
              <a:avLst/>
              <a:gdLst>
                <a:gd name="T0" fmla="*/ 0 w 174"/>
                <a:gd name="T1" fmla="*/ 27 h 138"/>
                <a:gd name="T2" fmla="*/ 63 w 174"/>
                <a:gd name="T3" fmla="*/ 138 h 138"/>
                <a:gd name="T4" fmla="*/ 174 w 174"/>
                <a:gd name="T5" fmla="*/ 102 h 138"/>
                <a:gd name="T6" fmla="*/ 0 w 174"/>
                <a:gd name="T7" fmla="*/ 2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38">
                  <a:moveTo>
                    <a:pt x="0" y="27"/>
                  </a:moveTo>
                  <a:cubicBezTo>
                    <a:pt x="20" y="64"/>
                    <a:pt x="20" y="119"/>
                    <a:pt x="63" y="138"/>
                  </a:cubicBezTo>
                  <a:cubicBezTo>
                    <a:pt x="100" y="127"/>
                    <a:pt x="137" y="115"/>
                    <a:pt x="174" y="102"/>
                  </a:cubicBezTo>
                  <a:cubicBezTo>
                    <a:pt x="163" y="11"/>
                    <a:pt x="70" y="0"/>
                    <a:pt x="0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54"/>
            <p:cNvSpPr>
              <a:spLocks/>
            </p:cNvSpPr>
            <p:nvPr/>
          </p:nvSpPr>
          <p:spPr bwMode="auto">
            <a:xfrm flipV="1">
              <a:off x="7050088" y="946150"/>
              <a:ext cx="60325" cy="58738"/>
            </a:xfrm>
            <a:custGeom>
              <a:avLst/>
              <a:gdLst>
                <a:gd name="T0" fmla="*/ 0 w 166"/>
                <a:gd name="T1" fmla="*/ 27 h 162"/>
                <a:gd name="T2" fmla="*/ 166 w 166"/>
                <a:gd name="T3" fmla="*/ 79 h 162"/>
                <a:gd name="T4" fmla="*/ 0 w 166"/>
                <a:gd name="T5" fmla="*/ 2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162">
                  <a:moveTo>
                    <a:pt x="0" y="27"/>
                  </a:moveTo>
                  <a:cubicBezTo>
                    <a:pt x="1" y="128"/>
                    <a:pt x="111" y="162"/>
                    <a:pt x="166" y="79"/>
                  </a:cubicBezTo>
                  <a:cubicBezTo>
                    <a:pt x="146" y="0"/>
                    <a:pt x="57" y="21"/>
                    <a:pt x="0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2342913" y="3908764"/>
            <a:ext cx="765145" cy="1890306"/>
            <a:chOff x="7053263" y="3330576"/>
            <a:chExt cx="1373187" cy="3392487"/>
          </a:xfrm>
          <a:solidFill>
            <a:srgbClr val="595959"/>
          </a:solidFill>
        </p:grpSpPr>
        <p:sp>
          <p:nvSpPr>
            <p:cNvPr id="211" name="Freeform 7"/>
            <p:cNvSpPr>
              <a:spLocks/>
            </p:cNvSpPr>
            <p:nvPr/>
          </p:nvSpPr>
          <p:spPr bwMode="auto">
            <a:xfrm flipV="1">
              <a:off x="7053263" y="4037013"/>
              <a:ext cx="1373187" cy="2686050"/>
            </a:xfrm>
            <a:custGeom>
              <a:avLst/>
              <a:gdLst>
                <a:gd name="T0" fmla="*/ 268 w 7135"/>
                <a:gd name="T1" fmla="*/ 13222 h 13986"/>
                <a:gd name="T2" fmla="*/ 1698 w 7135"/>
                <a:gd name="T3" fmla="*/ 13984 h 13986"/>
                <a:gd name="T4" fmla="*/ 5261 w 7135"/>
                <a:gd name="T5" fmla="*/ 13985 h 13986"/>
                <a:gd name="T6" fmla="*/ 5962 w 7135"/>
                <a:gd name="T7" fmla="*/ 13897 h 13986"/>
                <a:gd name="T8" fmla="*/ 7126 w 7135"/>
                <a:gd name="T9" fmla="*/ 12396 h 13986"/>
                <a:gd name="T10" fmla="*/ 7126 w 7135"/>
                <a:gd name="T11" fmla="*/ 7985 h 13986"/>
                <a:gd name="T12" fmla="*/ 6791 w 7135"/>
                <a:gd name="T13" fmla="*/ 7406 h 13986"/>
                <a:gd name="T14" fmla="*/ 5944 w 7135"/>
                <a:gd name="T15" fmla="*/ 7609 h 13986"/>
                <a:gd name="T16" fmla="*/ 5836 w 7135"/>
                <a:gd name="T17" fmla="*/ 8019 h 13986"/>
                <a:gd name="T18" fmla="*/ 5838 w 7135"/>
                <a:gd name="T19" fmla="*/ 11690 h 13986"/>
                <a:gd name="T20" fmla="*/ 5822 w 7135"/>
                <a:gd name="T21" fmla="*/ 11899 h 13986"/>
                <a:gd name="T22" fmla="*/ 5488 w 7135"/>
                <a:gd name="T23" fmla="*/ 11918 h 13986"/>
                <a:gd name="T24" fmla="*/ 5423 w 7135"/>
                <a:gd name="T25" fmla="*/ 11760 h 13986"/>
                <a:gd name="T26" fmla="*/ 5424 w 7135"/>
                <a:gd name="T27" fmla="*/ 928 h 13986"/>
                <a:gd name="T28" fmla="*/ 5234 w 7135"/>
                <a:gd name="T29" fmla="*/ 357 h 13986"/>
                <a:gd name="T30" fmla="*/ 4388 w 7135"/>
                <a:gd name="T31" fmla="*/ 87 h 13986"/>
                <a:gd name="T32" fmla="*/ 3783 w 7135"/>
                <a:gd name="T33" fmla="*/ 785 h 13986"/>
                <a:gd name="T34" fmla="*/ 3775 w 7135"/>
                <a:gd name="T35" fmla="*/ 1280 h 13986"/>
                <a:gd name="T36" fmla="*/ 3770 w 7135"/>
                <a:gd name="T37" fmla="*/ 7409 h 13986"/>
                <a:gd name="T38" fmla="*/ 3363 w 7135"/>
                <a:gd name="T39" fmla="*/ 7411 h 13986"/>
                <a:gd name="T40" fmla="*/ 3360 w 7135"/>
                <a:gd name="T41" fmla="*/ 1248 h 13986"/>
                <a:gd name="T42" fmla="*/ 3347 w 7135"/>
                <a:gd name="T43" fmla="*/ 748 h 13986"/>
                <a:gd name="T44" fmla="*/ 2757 w 7135"/>
                <a:gd name="T45" fmla="*/ 89 h 13986"/>
                <a:gd name="T46" fmla="*/ 1900 w 7135"/>
                <a:gd name="T47" fmla="*/ 358 h 13986"/>
                <a:gd name="T48" fmla="*/ 1709 w 7135"/>
                <a:gd name="T49" fmla="*/ 929 h 13986"/>
                <a:gd name="T50" fmla="*/ 1710 w 7135"/>
                <a:gd name="T51" fmla="*/ 11408 h 13986"/>
                <a:gd name="T52" fmla="*/ 1692 w 7135"/>
                <a:gd name="T53" fmla="*/ 11898 h 13986"/>
                <a:gd name="T54" fmla="*/ 1359 w 7135"/>
                <a:gd name="T55" fmla="*/ 11918 h 13986"/>
                <a:gd name="T56" fmla="*/ 1295 w 7135"/>
                <a:gd name="T57" fmla="*/ 11759 h 13986"/>
                <a:gd name="T58" fmla="*/ 1295 w 7135"/>
                <a:gd name="T59" fmla="*/ 7954 h 13986"/>
                <a:gd name="T60" fmla="*/ 642 w 7135"/>
                <a:gd name="T61" fmla="*/ 7332 h 13986"/>
                <a:gd name="T62" fmla="*/ 9 w 7135"/>
                <a:gd name="T63" fmla="*/ 7950 h 13986"/>
                <a:gd name="T64" fmla="*/ 7 w 7135"/>
                <a:gd name="T65" fmla="*/ 12360 h 13986"/>
                <a:gd name="T66" fmla="*/ 268 w 7135"/>
                <a:gd name="T67" fmla="*/ 13222 h 13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35" h="13986">
                  <a:moveTo>
                    <a:pt x="268" y="13222"/>
                  </a:moveTo>
                  <a:cubicBezTo>
                    <a:pt x="581" y="13690"/>
                    <a:pt x="1135" y="13984"/>
                    <a:pt x="1698" y="13984"/>
                  </a:cubicBezTo>
                  <a:cubicBezTo>
                    <a:pt x="2886" y="13986"/>
                    <a:pt x="4073" y="13984"/>
                    <a:pt x="5261" y="13985"/>
                  </a:cubicBezTo>
                  <a:cubicBezTo>
                    <a:pt x="5497" y="13986"/>
                    <a:pt x="5738" y="13977"/>
                    <a:pt x="5962" y="13897"/>
                  </a:cubicBezTo>
                  <a:cubicBezTo>
                    <a:pt x="6605" y="13697"/>
                    <a:pt x="7128" y="13085"/>
                    <a:pt x="7126" y="12396"/>
                  </a:cubicBezTo>
                  <a:cubicBezTo>
                    <a:pt x="7127" y="10926"/>
                    <a:pt x="7127" y="9455"/>
                    <a:pt x="7126" y="7985"/>
                  </a:cubicBezTo>
                  <a:cubicBezTo>
                    <a:pt x="7135" y="7749"/>
                    <a:pt x="7004" y="7512"/>
                    <a:pt x="6791" y="7406"/>
                  </a:cubicBezTo>
                  <a:cubicBezTo>
                    <a:pt x="6510" y="7253"/>
                    <a:pt x="6123" y="7342"/>
                    <a:pt x="5944" y="7609"/>
                  </a:cubicBezTo>
                  <a:cubicBezTo>
                    <a:pt x="5861" y="7728"/>
                    <a:pt x="5833" y="7876"/>
                    <a:pt x="5836" y="8019"/>
                  </a:cubicBezTo>
                  <a:cubicBezTo>
                    <a:pt x="5837" y="9243"/>
                    <a:pt x="5836" y="10466"/>
                    <a:pt x="5838" y="11690"/>
                  </a:cubicBezTo>
                  <a:cubicBezTo>
                    <a:pt x="5836" y="11760"/>
                    <a:pt x="5846" y="11832"/>
                    <a:pt x="5822" y="11899"/>
                  </a:cubicBezTo>
                  <a:cubicBezTo>
                    <a:pt x="5718" y="11944"/>
                    <a:pt x="5597" y="11919"/>
                    <a:pt x="5488" y="11918"/>
                  </a:cubicBezTo>
                  <a:cubicBezTo>
                    <a:pt x="5408" y="11913"/>
                    <a:pt x="5427" y="11814"/>
                    <a:pt x="5423" y="11760"/>
                  </a:cubicBezTo>
                  <a:cubicBezTo>
                    <a:pt x="5425" y="8149"/>
                    <a:pt x="5424" y="4538"/>
                    <a:pt x="5424" y="928"/>
                  </a:cubicBezTo>
                  <a:cubicBezTo>
                    <a:pt x="5426" y="723"/>
                    <a:pt x="5367" y="515"/>
                    <a:pt x="5234" y="357"/>
                  </a:cubicBezTo>
                  <a:cubicBezTo>
                    <a:pt x="5038" y="110"/>
                    <a:pt x="4691" y="2"/>
                    <a:pt x="4388" y="87"/>
                  </a:cubicBezTo>
                  <a:cubicBezTo>
                    <a:pt x="4070" y="167"/>
                    <a:pt x="3815" y="457"/>
                    <a:pt x="3783" y="785"/>
                  </a:cubicBezTo>
                  <a:cubicBezTo>
                    <a:pt x="3768" y="949"/>
                    <a:pt x="3777" y="1115"/>
                    <a:pt x="3775" y="1280"/>
                  </a:cubicBezTo>
                  <a:cubicBezTo>
                    <a:pt x="3772" y="3323"/>
                    <a:pt x="3779" y="5366"/>
                    <a:pt x="3770" y="7409"/>
                  </a:cubicBezTo>
                  <a:cubicBezTo>
                    <a:pt x="3639" y="7447"/>
                    <a:pt x="3495" y="7446"/>
                    <a:pt x="3363" y="7411"/>
                  </a:cubicBezTo>
                  <a:cubicBezTo>
                    <a:pt x="3356" y="5356"/>
                    <a:pt x="3362" y="3302"/>
                    <a:pt x="3360" y="1248"/>
                  </a:cubicBezTo>
                  <a:cubicBezTo>
                    <a:pt x="3357" y="1081"/>
                    <a:pt x="3370" y="914"/>
                    <a:pt x="3347" y="748"/>
                  </a:cubicBezTo>
                  <a:cubicBezTo>
                    <a:pt x="3301" y="439"/>
                    <a:pt x="3061" y="168"/>
                    <a:pt x="2757" y="89"/>
                  </a:cubicBezTo>
                  <a:cubicBezTo>
                    <a:pt x="2451" y="0"/>
                    <a:pt x="2099" y="109"/>
                    <a:pt x="1900" y="358"/>
                  </a:cubicBezTo>
                  <a:cubicBezTo>
                    <a:pt x="1767" y="517"/>
                    <a:pt x="1706" y="724"/>
                    <a:pt x="1709" y="929"/>
                  </a:cubicBezTo>
                  <a:cubicBezTo>
                    <a:pt x="1709" y="4422"/>
                    <a:pt x="1710" y="7915"/>
                    <a:pt x="1710" y="11408"/>
                  </a:cubicBezTo>
                  <a:cubicBezTo>
                    <a:pt x="1699" y="11571"/>
                    <a:pt x="1732" y="11740"/>
                    <a:pt x="1692" y="11898"/>
                  </a:cubicBezTo>
                  <a:cubicBezTo>
                    <a:pt x="1590" y="11945"/>
                    <a:pt x="1468" y="11918"/>
                    <a:pt x="1359" y="11918"/>
                  </a:cubicBezTo>
                  <a:cubicBezTo>
                    <a:pt x="1279" y="11912"/>
                    <a:pt x="1300" y="11814"/>
                    <a:pt x="1295" y="11759"/>
                  </a:cubicBezTo>
                  <a:cubicBezTo>
                    <a:pt x="1296" y="10491"/>
                    <a:pt x="1298" y="9223"/>
                    <a:pt x="1295" y="7954"/>
                  </a:cubicBezTo>
                  <a:cubicBezTo>
                    <a:pt x="1304" y="7609"/>
                    <a:pt x="983" y="7314"/>
                    <a:pt x="642" y="7332"/>
                  </a:cubicBezTo>
                  <a:cubicBezTo>
                    <a:pt x="310" y="7326"/>
                    <a:pt x="4" y="7614"/>
                    <a:pt x="9" y="7950"/>
                  </a:cubicBezTo>
                  <a:cubicBezTo>
                    <a:pt x="5" y="9420"/>
                    <a:pt x="9" y="10890"/>
                    <a:pt x="7" y="12360"/>
                  </a:cubicBezTo>
                  <a:cubicBezTo>
                    <a:pt x="0" y="12666"/>
                    <a:pt x="97" y="12970"/>
                    <a:pt x="268" y="132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椭圆 211"/>
            <p:cNvSpPr/>
            <p:nvPr/>
          </p:nvSpPr>
          <p:spPr>
            <a:xfrm>
              <a:off x="7464425" y="3330576"/>
              <a:ext cx="617538" cy="61753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4194034" y="3815446"/>
            <a:ext cx="622963" cy="1930017"/>
            <a:chOff x="8944298" y="3903155"/>
            <a:chExt cx="888677" cy="2753234"/>
          </a:xfrm>
        </p:grpSpPr>
        <p:sp>
          <p:nvSpPr>
            <p:cNvPr id="214" name="任意多边形 213"/>
            <p:cNvSpPr>
              <a:spLocks/>
            </p:cNvSpPr>
            <p:nvPr/>
          </p:nvSpPr>
          <p:spPr bwMode="auto">
            <a:xfrm flipV="1">
              <a:off x="8944298" y="4472509"/>
              <a:ext cx="525140" cy="594059"/>
            </a:xfrm>
            <a:custGeom>
              <a:avLst/>
              <a:gdLst>
                <a:gd name="connsiteX0" fmla="*/ 457321 w 525140"/>
                <a:gd name="connsiteY0" fmla="*/ 593225 h 594059"/>
                <a:gd name="connsiteX1" fmla="*/ 518227 w 525140"/>
                <a:gd name="connsiteY1" fmla="*/ 517971 h 594059"/>
                <a:gd name="connsiteX2" fmla="*/ 523799 w 525140"/>
                <a:gd name="connsiteY2" fmla="*/ 496969 h 594059"/>
                <a:gd name="connsiteX3" fmla="*/ 525140 w 525140"/>
                <a:gd name="connsiteY3" fmla="*/ 497879 h 594059"/>
                <a:gd name="connsiteX4" fmla="*/ 524288 w 525140"/>
                <a:gd name="connsiteY4" fmla="*/ 495125 h 594059"/>
                <a:gd name="connsiteX5" fmla="*/ 525140 w 525140"/>
                <a:gd name="connsiteY5" fmla="*/ 491914 h 594059"/>
                <a:gd name="connsiteX6" fmla="*/ 522168 w 525140"/>
                <a:gd name="connsiteY6" fmla="*/ 488270 h 594059"/>
                <a:gd name="connsiteX7" fmla="*/ 495362 w 525140"/>
                <a:gd name="connsiteY7" fmla="*/ 401610 h 594059"/>
                <a:gd name="connsiteX8" fmla="*/ 461966 w 525140"/>
                <a:gd name="connsiteY8" fmla="*/ 306543 h 594059"/>
                <a:gd name="connsiteX9" fmla="*/ 402697 w 525140"/>
                <a:gd name="connsiteY9" fmla="*/ 169907 h 594059"/>
                <a:gd name="connsiteX10" fmla="*/ 257511 w 525140"/>
                <a:gd name="connsiteY10" fmla="*/ 9011 h 594059"/>
                <a:gd name="connsiteX11" fmla="*/ 100379 w 525140"/>
                <a:gd name="connsiteY11" fmla="*/ 55014 h 594059"/>
                <a:gd name="connsiteX12" fmla="*/ 49839 w 525140"/>
                <a:gd name="connsiteY12" fmla="*/ 151597 h 594059"/>
                <a:gd name="connsiteX13" fmla="*/ 4354 w 525140"/>
                <a:gd name="connsiteY13" fmla="*/ 384130 h 594059"/>
                <a:gd name="connsiteX14" fmla="*/ 9408 w 525140"/>
                <a:gd name="connsiteY14" fmla="*/ 482316 h 594059"/>
                <a:gd name="connsiteX15" fmla="*/ 90271 w 525140"/>
                <a:gd name="connsiteY15" fmla="*/ 531981 h 594059"/>
                <a:gd name="connsiteX16" fmla="*/ 323671 w 525140"/>
                <a:gd name="connsiteY16" fmla="*/ 532667 h 594059"/>
                <a:gd name="connsiteX17" fmla="*/ 212714 w 525140"/>
                <a:gd name="connsiteY17" fmla="*/ 244977 h 594059"/>
                <a:gd name="connsiteX18" fmla="*/ 219147 w 525140"/>
                <a:gd name="connsiteY18" fmla="*/ 215681 h 594059"/>
                <a:gd name="connsiteX19" fmla="*/ 293807 w 525140"/>
                <a:gd name="connsiteY19" fmla="*/ 375204 h 594059"/>
                <a:gd name="connsiteX20" fmla="*/ 343428 w 525140"/>
                <a:gd name="connsiteY20" fmla="*/ 521224 h 594059"/>
                <a:gd name="connsiteX21" fmla="*/ 346314 w 525140"/>
                <a:gd name="connsiteY21" fmla="*/ 518475 h 594059"/>
                <a:gd name="connsiteX22" fmla="*/ 365370 w 525140"/>
                <a:gd name="connsiteY22" fmla="*/ 552373 h 594059"/>
                <a:gd name="connsiteX23" fmla="*/ 457321 w 525140"/>
                <a:gd name="connsiteY23" fmla="*/ 593225 h 594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25140" h="594059">
                  <a:moveTo>
                    <a:pt x="457321" y="593225"/>
                  </a:moveTo>
                  <a:cubicBezTo>
                    <a:pt x="497999" y="588955"/>
                    <a:pt x="510550" y="548806"/>
                    <a:pt x="518227" y="517971"/>
                  </a:cubicBezTo>
                  <a:lnTo>
                    <a:pt x="523799" y="496969"/>
                  </a:lnTo>
                  <a:lnTo>
                    <a:pt x="525140" y="497879"/>
                  </a:lnTo>
                  <a:lnTo>
                    <a:pt x="524288" y="495125"/>
                  </a:lnTo>
                  <a:lnTo>
                    <a:pt x="525140" y="491914"/>
                  </a:lnTo>
                  <a:lnTo>
                    <a:pt x="522168" y="488270"/>
                  </a:lnTo>
                  <a:lnTo>
                    <a:pt x="495362" y="401610"/>
                  </a:lnTo>
                  <a:cubicBezTo>
                    <a:pt x="483847" y="370055"/>
                    <a:pt x="471729" y="338699"/>
                    <a:pt x="461966" y="306543"/>
                  </a:cubicBezTo>
                  <a:cubicBezTo>
                    <a:pt x="445425" y="259624"/>
                    <a:pt x="421304" y="215910"/>
                    <a:pt x="402697" y="169907"/>
                  </a:cubicBezTo>
                  <a:cubicBezTo>
                    <a:pt x="367549" y="106739"/>
                    <a:pt x="328496" y="37162"/>
                    <a:pt x="257511" y="9011"/>
                  </a:cubicBezTo>
                  <a:cubicBezTo>
                    <a:pt x="201458" y="-15021"/>
                    <a:pt x="138283" y="11986"/>
                    <a:pt x="100379" y="55014"/>
                  </a:cubicBezTo>
                  <a:cubicBezTo>
                    <a:pt x="81541" y="86140"/>
                    <a:pt x="60636" y="116580"/>
                    <a:pt x="49839" y="151597"/>
                  </a:cubicBezTo>
                  <a:cubicBezTo>
                    <a:pt x="28475" y="227811"/>
                    <a:pt x="11016" y="305170"/>
                    <a:pt x="4354" y="384130"/>
                  </a:cubicBezTo>
                  <a:cubicBezTo>
                    <a:pt x="2286" y="416630"/>
                    <a:pt x="-6673" y="451876"/>
                    <a:pt x="9408" y="482316"/>
                  </a:cubicBezTo>
                  <a:cubicBezTo>
                    <a:pt x="23191" y="512984"/>
                    <a:pt x="56961" y="532438"/>
                    <a:pt x="90271" y="531981"/>
                  </a:cubicBezTo>
                  <a:cubicBezTo>
                    <a:pt x="168148" y="532667"/>
                    <a:pt x="246024" y="530836"/>
                    <a:pt x="323671" y="532667"/>
                  </a:cubicBezTo>
                  <a:cubicBezTo>
                    <a:pt x="292888" y="434711"/>
                    <a:pt x="259348" y="336754"/>
                    <a:pt x="212714" y="244977"/>
                  </a:cubicBezTo>
                  <a:cubicBezTo>
                    <a:pt x="213863" y="235135"/>
                    <a:pt x="216849" y="225523"/>
                    <a:pt x="219147" y="215681"/>
                  </a:cubicBezTo>
                  <a:cubicBezTo>
                    <a:pt x="252686" y="264659"/>
                    <a:pt x="268308" y="322335"/>
                    <a:pt x="293807" y="375204"/>
                  </a:cubicBezTo>
                  <a:cubicBezTo>
                    <a:pt x="308739" y="424411"/>
                    <a:pt x="327117" y="472474"/>
                    <a:pt x="343428" y="521224"/>
                  </a:cubicBezTo>
                  <a:lnTo>
                    <a:pt x="346314" y="518475"/>
                  </a:lnTo>
                  <a:lnTo>
                    <a:pt x="365370" y="552373"/>
                  </a:lnTo>
                  <a:cubicBezTo>
                    <a:pt x="389089" y="585601"/>
                    <a:pt x="416643" y="597495"/>
                    <a:pt x="457321" y="593225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15" name="Freeform 20"/>
            <p:cNvSpPr>
              <a:spLocks/>
            </p:cNvSpPr>
            <p:nvPr/>
          </p:nvSpPr>
          <p:spPr bwMode="auto">
            <a:xfrm flipV="1">
              <a:off x="9077325" y="4533901"/>
              <a:ext cx="755650" cy="2122488"/>
            </a:xfrm>
            <a:custGeom>
              <a:avLst/>
              <a:gdLst>
                <a:gd name="T0" fmla="*/ 1847 w 3291"/>
                <a:gd name="T1" fmla="*/ 9283 h 9284"/>
                <a:gd name="T2" fmla="*/ 2914 w 3291"/>
                <a:gd name="T3" fmla="*/ 9278 h 9284"/>
                <a:gd name="T4" fmla="*/ 3272 w 3291"/>
                <a:gd name="T5" fmla="*/ 8917 h 9284"/>
                <a:gd name="T6" fmla="*/ 3199 w 3291"/>
                <a:gd name="T7" fmla="*/ 7787 h 9284"/>
                <a:gd name="T8" fmla="*/ 3021 w 3291"/>
                <a:gd name="T9" fmla="*/ 7195 h 9284"/>
                <a:gd name="T10" fmla="*/ 2363 w 3291"/>
                <a:gd name="T11" fmla="*/ 6292 h 9284"/>
                <a:gd name="T12" fmla="*/ 724 w 3291"/>
                <a:gd name="T13" fmla="*/ 5820 h 9284"/>
                <a:gd name="T14" fmla="*/ 372 w 3291"/>
                <a:gd name="T15" fmla="*/ 5953 h 9284"/>
                <a:gd name="T16" fmla="*/ 301 w 3291"/>
                <a:gd name="T17" fmla="*/ 6415 h 9284"/>
                <a:gd name="T18" fmla="*/ 693 w 3291"/>
                <a:gd name="T19" fmla="*/ 6623 h 9284"/>
                <a:gd name="T20" fmla="*/ 1500 w 3291"/>
                <a:gd name="T21" fmla="*/ 6704 h 9284"/>
                <a:gd name="T22" fmla="*/ 2085 w 3291"/>
                <a:gd name="T23" fmla="*/ 7139 h 9284"/>
                <a:gd name="T24" fmla="*/ 2412 w 3291"/>
                <a:gd name="T25" fmla="*/ 7935 h 9284"/>
                <a:gd name="T26" fmla="*/ 2334 w 3291"/>
                <a:gd name="T27" fmla="*/ 7958 h 9284"/>
                <a:gd name="T28" fmla="*/ 1986 w 3291"/>
                <a:gd name="T29" fmla="*/ 7167 h 9284"/>
                <a:gd name="T30" fmla="*/ 762 w 3291"/>
                <a:gd name="T31" fmla="*/ 6703 h 9284"/>
                <a:gd name="T32" fmla="*/ 257 w 3291"/>
                <a:gd name="T33" fmla="*/ 6499 h 9284"/>
                <a:gd name="T34" fmla="*/ 584 w 3291"/>
                <a:gd name="T35" fmla="*/ 5746 h 9284"/>
                <a:gd name="T36" fmla="*/ 1519 w 3291"/>
                <a:gd name="T37" fmla="*/ 5788 h 9284"/>
                <a:gd name="T38" fmla="*/ 2673 w 3291"/>
                <a:gd name="T39" fmla="*/ 6476 h 9284"/>
                <a:gd name="T40" fmla="*/ 2676 w 3291"/>
                <a:gd name="T41" fmla="*/ 771 h 9284"/>
                <a:gd name="T42" fmla="*/ 2386 w 3291"/>
                <a:gd name="T43" fmla="*/ 197 h 9284"/>
                <a:gd name="T44" fmla="*/ 1534 w 3291"/>
                <a:gd name="T45" fmla="*/ 414 h 9284"/>
                <a:gd name="T46" fmla="*/ 1456 w 3291"/>
                <a:gd name="T47" fmla="*/ 733 h 9284"/>
                <a:gd name="T48" fmla="*/ 1456 w 3291"/>
                <a:gd name="T49" fmla="*/ 5153 h 9284"/>
                <a:gd name="T50" fmla="*/ 1225 w 3291"/>
                <a:gd name="T51" fmla="*/ 5151 h 9284"/>
                <a:gd name="T52" fmla="*/ 1224 w 3291"/>
                <a:gd name="T53" fmla="*/ 698 h 9284"/>
                <a:gd name="T54" fmla="*/ 484 w 3291"/>
                <a:gd name="T55" fmla="*/ 118 h 9284"/>
                <a:gd name="T56" fmla="*/ 58 w 3291"/>
                <a:gd name="T57" fmla="*/ 492 h 9284"/>
                <a:gd name="T58" fmla="*/ 17 w 3291"/>
                <a:gd name="T59" fmla="*/ 945 h 9284"/>
                <a:gd name="T60" fmla="*/ 16 w 3291"/>
                <a:gd name="T61" fmla="*/ 6942 h 9284"/>
                <a:gd name="T62" fmla="*/ 689 w 3291"/>
                <a:gd name="T63" fmla="*/ 6960 h 9284"/>
                <a:gd name="T64" fmla="*/ 1256 w 3291"/>
                <a:gd name="T65" fmla="*/ 7678 h 9284"/>
                <a:gd name="T66" fmla="*/ 1446 w 3291"/>
                <a:gd name="T67" fmla="*/ 8089 h 9284"/>
                <a:gd name="T68" fmla="*/ 1660 w 3291"/>
                <a:gd name="T69" fmla="*/ 8674 h 9284"/>
                <a:gd name="T70" fmla="*/ 1847 w 3291"/>
                <a:gd name="T71" fmla="*/ 9283 h 9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91" h="9284">
                  <a:moveTo>
                    <a:pt x="1847" y="9283"/>
                  </a:moveTo>
                  <a:cubicBezTo>
                    <a:pt x="2203" y="9272"/>
                    <a:pt x="2558" y="9284"/>
                    <a:pt x="2914" y="9278"/>
                  </a:cubicBezTo>
                  <a:cubicBezTo>
                    <a:pt x="3102" y="9265"/>
                    <a:pt x="3266" y="9108"/>
                    <a:pt x="3272" y="8917"/>
                  </a:cubicBezTo>
                  <a:cubicBezTo>
                    <a:pt x="3291" y="8540"/>
                    <a:pt x="3285" y="8157"/>
                    <a:pt x="3199" y="7787"/>
                  </a:cubicBezTo>
                  <a:cubicBezTo>
                    <a:pt x="3159" y="7584"/>
                    <a:pt x="3082" y="7392"/>
                    <a:pt x="3021" y="7195"/>
                  </a:cubicBezTo>
                  <a:cubicBezTo>
                    <a:pt x="2873" y="6849"/>
                    <a:pt x="2652" y="6535"/>
                    <a:pt x="2363" y="6292"/>
                  </a:cubicBezTo>
                  <a:cubicBezTo>
                    <a:pt x="1902" y="5936"/>
                    <a:pt x="1301" y="5786"/>
                    <a:pt x="724" y="5820"/>
                  </a:cubicBezTo>
                  <a:cubicBezTo>
                    <a:pt x="594" y="5816"/>
                    <a:pt x="463" y="5857"/>
                    <a:pt x="372" y="5953"/>
                  </a:cubicBezTo>
                  <a:cubicBezTo>
                    <a:pt x="241" y="6065"/>
                    <a:pt x="253" y="6266"/>
                    <a:pt x="301" y="6415"/>
                  </a:cubicBezTo>
                  <a:cubicBezTo>
                    <a:pt x="385" y="6541"/>
                    <a:pt x="535" y="6640"/>
                    <a:pt x="693" y="6623"/>
                  </a:cubicBezTo>
                  <a:cubicBezTo>
                    <a:pt x="963" y="6603"/>
                    <a:pt x="1238" y="6630"/>
                    <a:pt x="1500" y="6704"/>
                  </a:cubicBezTo>
                  <a:cubicBezTo>
                    <a:pt x="1728" y="6794"/>
                    <a:pt x="1934" y="6945"/>
                    <a:pt x="2085" y="7139"/>
                  </a:cubicBezTo>
                  <a:cubicBezTo>
                    <a:pt x="2246" y="7379"/>
                    <a:pt x="2376" y="7645"/>
                    <a:pt x="2412" y="7935"/>
                  </a:cubicBezTo>
                  <a:cubicBezTo>
                    <a:pt x="2393" y="7941"/>
                    <a:pt x="2353" y="7952"/>
                    <a:pt x="2334" y="7958"/>
                  </a:cubicBezTo>
                  <a:cubicBezTo>
                    <a:pt x="2267" y="7678"/>
                    <a:pt x="2165" y="7395"/>
                    <a:pt x="1986" y="7167"/>
                  </a:cubicBezTo>
                  <a:cubicBezTo>
                    <a:pt x="1703" y="6799"/>
                    <a:pt x="1208" y="6674"/>
                    <a:pt x="762" y="6703"/>
                  </a:cubicBezTo>
                  <a:cubicBezTo>
                    <a:pt x="575" y="6726"/>
                    <a:pt x="352" y="6680"/>
                    <a:pt x="257" y="6499"/>
                  </a:cubicBezTo>
                  <a:cubicBezTo>
                    <a:pt x="43" y="6233"/>
                    <a:pt x="240" y="5764"/>
                    <a:pt x="584" y="5746"/>
                  </a:cubicBezTo>
                  <a:cubicBezTo>
                    <a:pt x="895" y="5724"/>
                    <a:pt x="1212" y="5729"/>
                    <a:pt x="1519" y="5788"/>
                  </a:cubicBezTo>
                  <a:cubicBezTo>
                    <a:pt x="1954" y="5907"/>
                    <a:pt x="2390" y="6114"/>
                    <a:pt x="2673" y="6476"/>
                  </a:cubicBezTo>
                  <a:cubicBezTo>
                    <a:pt x="2678" y="4575"/>
                    <a:pt x="2674" y="2673"/>
                    <a:pt x="2676" y="771"/>
                  </a:cubicBezTo>
                  <a:cubicBezTo>
                    <a:pt x="2685" y="550"/>
                    <a:pt x="2591" y="303"/>
                    <a:pt x="2386" y="197"/>
                  </a:cubicBezTo>
                  <a:cubicBezTo>
                    <a:pt x="2109" y="0"/>
                    <a:pt x="1693" y="124"/>
                    <a:pt x="1534" y="414"/>
                  </a:cubicBezTo>
                  <a:cubicBezTo>
                    <a:pt x="1471" y="508"/>
                    <a:pt x="1451" y="622"/>
                    <a:pt x="1456" y="733"/>
                  </a:cubicBezTo>
                  <a:cubicBezTo>
                    <a:pt x="1456" y="2207"/>
                    <a:pt x="1456" y="3680"/>
                    <a:pt x="1456" y="5153"/>
                  </a:cubicBezTo>
                  <a:cubicBezTo>
                    <a:pt x="1379" y="5152"/>
                    <a:pt x="1302" y="5151"/>
                    <a:pt x="1225" y="5151"/>
                  </a:cubicBezTo>
                  <a:cubicBezTo>
                    <a:pt x="1224" y="3667"/>
                    <a:pt x="1226" y="2183"/>
                    <a:pt x="1224" y="698"/>
                  </a:cubicBezTo>
                  <a:cubicBezTo>
                    <a:pt x="1247" y="323"/>
                    <a:pt x="838" y="21"/>
                    <a:pt x="484" y="118"/>
                  </a:cubicBezTo>
                  <a:cubicBezTo>
                    <a:pt x="296" y="167"/>
                    <a:pt x="115" y="300"/>
                    <a:pt x="58" y="492"/>
                  </a:cubicBezTo>
                  <a:cubicBezTo>
                    <a:pt x="0" y="636"/>
                    <a:pt x="20" y="794"/>
                    <a:pt x="17" y="945"/>
                  </a:cubicBezTo>
                  <a:cubicBezTo>
                    <a:pt x="17" y="2944"/>
                    <a:pt x="19" y="4943"/>
                    <a:pt x="16" y="6942"/>
                  </a:cubicBezTo>
                  <a:cubicBezTo>
                    <a:pt x="231" y="6848"/>
                    <a:pt x="481" y="6849"/>
                    <a:pt x="689" y="6960"/>
                  </a:cubicBezTo>
                  <a:cubicBezTo>
                    <a:pt x="952" y="7129"/>
                    <a:pt x="1127" y="7399"/>
                    <a:pt x="1256" y="7678"/>
                  </a:cubicBezTo>
                  <a:cubicBezTo>
                    <a:pt x="1323" y="7813"/>
                    <a:pt x="1400" y="7944"/>
                    <a:pt x="1446" y="8089"/>
                  </a:cubicBezTo>
                  <a:cubicBezTo>
                    <a:pt x="1507" y="8288"/>
                    <a:pt x="1609" y="8472"/>
                    <a:pt x="1660" y="8674"/>
                  </a:cubicBezTo>
                  <a:cubicBezTo>
                    <a:pt x="1712" y="8881"/>
                    <a:pt x="1806" y="9074"/>
                    <a:pt x="1847" y="9283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任意多边形 215"/>
            <p:cNvSpPr/>
            <p:nvPr/>
          </p:nvSpPr>
          <p:spPr>
            <a:xfrm>
              <a:off x="9073404" y="3903155"/>
              <a:ext cx="630746" cy="613788"/>
            </a:xfrm>
            <a:custGeom>
              <a:avLst/>
              <a:gdLst>
                <a:gd name="connsiteX0" fmla="*/ 315373 w 630746"/>
                <a:gd name="connsiteY0" fmla="*/ 0 h 613788"/>
                <a:gd name="connsiteX1" fmla="*/ 630746 w 630746"/>
                <a:gd name="connsiteY1" fmla="*/ 315373 h 613788"/>
                <a:gd name="connsiteX2" fmla="*/ 438131 w 630746"/>
                <a:gd name="connsiteY2" fmla="*/ 605963 h 613788"/>
                <a:gd name="connsiteX3" fmla="*/ 412921 w 630746"/>
                <a:gd name="connsiteY3" fmla="*/ 613788 h 613788"/>
                <a:gd name="connsiteX4" fmla="*/ 409268 w 630746"/>
                <a:gd name="connsiteY4" fmla="*/ 594804 h 613788"/>
                <a:gd name="connsiteX5" fmla="*/ 303824 w 630746"/>
                <a:gd name="connsiteY5" fmla="*/ 521479 h 613788"/>
                <a:gd name="connsiteX6" fmla="*/ 198380 w 630746"/>
                <a:gd name="connsiteY6" fmla="*/ 594804 h 613788"/>
                <a:gd name="connsiteX7" fmla="*/ 196029 w 630746"/>
                <a:gd name="connsiteY7" fmla="*/ 607022 h 613788"/>
                <a:gd name="connsiteX8" fmla="*/ 192615 w 630746"/>
                <a:gd name="connsiteY8" fmla="*/ 605963 h 613788"/>
                <a:gd name="connsiteX9" fmla="*/ 0 w 630746"/>
                <a:gd name="connsiteY9" fmla="*/ 315373 h 613788"/>
                <a:gd name="connsiteX10" fmla="*/ 315373 w 630746"/>
                <a:gd name="connsiteY10" fmla="*/ 0 h 61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0746" h="613788">
                  <a:moveTo>
                    <a:pt x="315373" y="0"/>
                  </a:moveTo>
                  <a:cubicBezTo>
                    <a:pt x="489549" y="0"/>
                    <a:pt x="630746" y="141197"/>
                    <a:pt x="630746" y="315373"/>
                  </a:cubicBezTo>
                  <a:cubicBezTo>
                    <a:pt x="630746" y="446005"/>
                    <a:pt x="551323" y="558087"/>
                    <a:pt x="438131" y="605963"/>
                  </a:cubicBezTo>
                  <a:lnTo>
                    <a:pt x="412921" y="613788"/>
                  </a:lnTo>
                  <a:lnTo>
                    <a:pt x="409268" y="594804"/>
                  </a:lnTo>
                  <a:cubicBezTo>
                    <a:pt x="391896" y="551714"/>
                    <a:pt x="351225" y="521479"/>
                    <a:pt x="303824" y="521479"/>
                  </a:cubicBezTo>
                  <a:cubicBezTo>
                    <a:pt x="256423" y="521479"/>
                    <a:pt x="215752" y="551714"/>
                    <a:pt x="198380" y="594804"/>
                  </a:cubicBezTo>
                  <a:lnTo>
                    <a:pt x="196029" y="607022"/>
                  </a:lnTo>
                  <a:lnTo>
                    <a:pt x="192615" y="605963"/>
                  </a:lnTo>
                  <a:cubicBezTo>
                    <a:pt x="79423" y="558087"/>
                    <a:pt x="0" y="446005"/>
                    <a:pt x="0" y="315373"/>
                  </a:cubicBezTo>
                  <a:cubicBezTo>
                    <a:pt x="0" y="141197"/>
                    <a:pt x="141197" y="0"/>
                    <a:pt x="315373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7" name="KSO_Shape"/>
          <p:cNvSpPr>
            <a:spLocks/>
          </p:cNvSpPr>
          <p:nvPr/>
        </p:nvSpPr>
        <p:spPr bwMode="auto">
          <a:xfrm flipH="1">
            <a:off x="7104585" y="3778598"/>
            <a:ext cx="682625" cy="1905000"/>
          </a:xfrm>
          <a:custGeom>
            <a:avLst/>
            <a:gdLst/>
            <a:ahLst/>
            <a:cxnLst/>
            <a:rect l="0" t="0" r="r" b="b"/>
            <a:pathLst>
              <a:path w="1135063" h="3163887">
                <a:moveTo>
                  <a:pt x="568325" y="1404937"/>
                </a:moveTo>
                <a:lnTo>
                  <a:pt x="570546" y="1405889"/>
                </a:lnTo>
                <a:lnTo>
                  <a:pt x="585456" y="1412237"/>
                </a:lnTo>
                <a:lnTo>
                  <a:pt x="600049" y="1418267"/>
                </a:lnTo>
                <a:lnTo>
                  <a:pt x="628917" y="1429376"/>
                </a:lnTo>
                <a:lnTo>
                  <a:pt x="645413" y="1435406"/>
                </a:lnTo>
                <a:lnTo>
                  <a:pt x="661592" y="1441119"/>
                </a:lnTo>
                <a:lnTo>
                  <a:pt x="677771" y="1446197"/>
                </a:lnTo>
                <a:lnTo>
                  <a:pt x="693315" y="1451276"/>
                </a:lnTo>
                <a:lnTo>
                  <a:pt x="708542" y="1455719"/>
                </a:lnTo>
                <a:lnTo>
                  <a:pt x="723770" y="1459528"/>
                </a:lnTo>
                <a:lnTo>
                  <a:pt x="738997" y="1463336"/>
                </a:lnTo>
                <a:lnTo>
                  <a:pt x="753590" y="1466510"/>
                </a:lnTo>
                <a:lnTo>
                  <a:pt x="767865" y="1469366"/>
                </a:lnTo>
                <a:lnTo>
                  <a:pt x="781823" y="1471906"/>
                </a:lnTo>
                <a:lnTo>
                  <a:pt x="796099" y="1474127"/>
                </a:lnTo>
                <a:lnTo>
                  <a:pt x="810057" y="1475714"/>
                </a:lnTo>
                <a:lnTo>
                  <a:pt x="823381" y="1477301"/>
                </a:lnTo>
                <a:lnTo>
                  <a:pt x="836705" y="1478571"/>
                </a:lnTo>
                <a:lnTo>
                  <a:pt x="850346" y="1479205"/>
                </a:lnTo>
                <a:lnTo>
                  <a:pt x="863352" y="1479523"/>
                </a:lnTo>
                <a:lnTo>
                  <a:pt x="873187" y="1479205"/>
                </a:lnTo>
                <a:lnTo>
                  <a:pt x="882704" y="1478888"/>
                </a:lnTo>
                <a:lnTo>
                  <a:pt x="892221" y="1478253"/>
                </a:lnTo>
                <a:lnTo>
                  <a:pt x="902055" y="1476984"/>
                </a:lnTo>
                <a:lnTo>
                  <a:pt x="911255" y="1476032"/>
                </a:lnTo>
                <a:lnTo>
                  <a:pt x="920454" y="1474762"/>
                </a:lnTo>
                <a:lnTo>
                  <a:pt x="929337" y="1473175"/>
                </a:lnTo>
                <a:lnTo>
                  <a:pt x="938219" y="1471271"/>
                </a:lnTo>
                <a:lnTo>
                  <a:pt x="946150" y="1469684"/>
                </a:lnTo>
                <a:lnTo>
                  <a:pt x="946150" y="1523322"/>
                </a:lnTo>
                <a:lnTo>
                  <a:pt x="946150" y="1782943"/>
                </a:lnTo>
                <a:lnTo>
                  <a:pt x="946150" y="2990912"/>
                </a:lnTo>
                <a:lnTo>
                  <a:pt x="945833" y="2999799"/>
                </a:lnTo>
                <a:lnTo>
                  <a:pt x="945199" y="3008686"/>
                </a:lnTo>
                <a:lnTo>
                  <a:pt x="944247" y="3017255"/>
                </a:lnTo>
                <a:lnTo>
                  <a:pt x="942661" y="3026142"/>
                </a:lnTo>
                <a:lnTo>
                  <a:pt x="940757" y="3034394"/>
                </a:lnTo>
                <a:lnTo>
                  <a:pt x="938537" y="3042329"/>
                </a:lnTo>
                <a:lnTo>
                  <a:pt x="935682" y="3050581"/>
                </a:lnTo>
                <a:lnTo>
                  <a:pt x="932826" y="3058198"/>
                </a:lnTo>
                <a:lnTo>
                  <a:pt x="929337" y="3065815"/>
                </a:lnTo>
                <a:lnTo>
                  <a:pt x="925530" y="3073432"/>
                </a:lnTo>
                <a:lnTo>
                  <a:pt x="921406" y="3080415"/>
                </a:lnTo>
                <a:lnTo>
                  <a:pt x="916965" y="3087715"/>
                </a:lnTo>
                <a:lnTo>
                  <a:pt x="912206" y="3094380"/>
                </a:lnTo>
                <a:lnTo>
                  <a:pt x="906813" y="3101045"/>
                </a:lnTo>
                <a:lnTo>
                  <a:pt x="901420" y="3107393"/>
                </a:lnTo>
                <a:lnTo>
                  <a:pt x="896027" y="3113106"/>
                </a:lnTo>
                <a:lnTo>
                  <a:pt x="889683" y="3118818"/>
                </a:lnTo>
                <a:lnTo>
                  <a:pt x="883338" y="3124214"/>
                </a:lnTo>
                <a:lnTo>
                  <a:pt x="876993" y="3129292"/>
                </a:lnTo>
                <a:lnTo>
                  <a:pt x="870014" y="3134053"/>
                </a:lnTo>
                <a:lnTo>
                  <a:pt x="863035" y="3139131"/>
                </a:lnTo>
                <a:lnTo>
                  <a:pt x="856056" y="3143257"/>
                </a:lnTo>
                <a:lnTo>
                  <a:pt x="848442" y="3147066"/>
                </a:lnTo>
                <a:lnTo>
                  <a:pt x="840829" y="3150240"/>
                </a:lnTo>
                <a:lnTo>
                  <a:pt x="832898" y="3153413"/>
                </a:lnTo>
                <a:lnTo>
                  <a:pt x="824967" y="3156270"/>
                </a:lnTo>
                <a:lnTo>
                  <a:pt x="816719" y="3158492"/>
                </a:lnTo>
                <a:lnTo>
                  <a:pt x="808471" y="3160396"/>
                </a:lnTo>
                <a:lnTo>
                  <a:pt x="799906" y="3161983"/>
                </a:lnTo>
                <a:lnTo>
                  <a:pt x="791340" y="3162935"/>
                </a:lnTo>
                <a:lnTo>
                  <a:pt x="782141" y="3163570"/>
                </a:lnTo>
                <a:lnTo>
                  <a:pt x="773575" y="3163887"/>
                </a:lnTo>
                <a:lnTo>
                  <a:pt x="764693" y="3163570"/>
                </a:lnTo>
                <a:lnTo>
                  <a:pt x="755810" y="3162935"/>
                </a:lnTo>
                <a:lnTo>
                  <a:pt x="747245" y="3161983"/>
                </a:lnTo>
                <a:lnTo>
                  <a:pt x="738680" y="3160396"/>
                </a:lnTo>
                <a:lnTo>
                  <a:pt x="730431" y="3158492"/>
                </a:lnTo>
                <a:lnTo>
                  <a:pt x="721866" y="3156270"/>
                </a:lnTo>
                <a:lnTo>
                  <a:pt x="713935" y="3153413"/>
                </a:lnTo>
                <a:lnTo>
                  <a:pt x="706322" y="3150240"/>
                </a:lnTo>
                <a:lnTo>
                  <a:pt x="698708" y="3147066"/>
                </a:lnTo>
                <a:lnTo>
                  <a:pt x="691095" y="3143257"/>
                </a:lnTo>
                <a:lnTo>
                  <a:pt x="684115" y="3139131"/>
                </a:lnTo>
                <a:lnTo>
                  <a:pt x="677136" y="3134053"/>
                </a:lnTo>
                <a:lnTo>
                  <a:pt x="669840" y="3129292"/>
                </a:lnTo>
                <a:lnTo>
                  <a:pt x="663495" y="3124214"/>
                </a:lnTo>
                <a:lnTo>
                  <a:pt x="657151" y="3118818"/>
                </a:lnTo>
                <a:lnTo>
                  <a:pt x="651440" y="3113106"/>
                </a:lnTo>
                <a:lnTo>
                  <a:pt x="645730" y="3107393"/>
                </a:lnTo>
                <a:lnTo>
                  <a:pt x="640337" y="3101045"/>
                </a:lnTo>
                <a:lnTo>
                  <a:pt x="635261" y="3094380"/>
                </a:lnTo>
                <a:lnTo>
                  <a:pt x="630186" y="3087715"/>
                </a:lnTo>
                <a:lnTo>
                  <a:pt x="625744" y="3080415"/>
                </a:lnTo>
                <a:lnTo>
                  <a:pt x="621620" y="3073432"/>
                </a:lnTo>
                <a:lnTo>
                  <a:pt x="617814" y="3065815"/>
                </a:lnTo>
                <a:lnTo>
                  <a:pt x="614007" y="3058198"/>
                </a:lnTo>
                <a:lnTo>
                  <a:pt x="611152" y="3050581"/>
                </a:lnTo>
                <a:lnTo>
                  <a:pt x="608297" y="3042329"/>
                </a:lnTo>
                <a:lnTo>
                  <a:pt x="606076" y="3034394"/>
                </a:lnTo>
                <a:lnTo>
                  <a:pt x="604173" y="3026142"/>
                </a:lnTo>
                <a:lnTo>
                  <a:pt x="602586" y="3017255"/>
                </a:lnTo>
                <a:lnTo>
                  <a:pt x="601635" y="3008686"/>
                </a:lnTo>
                <a:lnTo>
                  <a:pt x="601000" y="2999799"/>
                </a:lnTo>
                <a:lnTo>
                  <a:pt x="600683" y="2990912"/>
                </a:lnTo>
                <a:lnTo>
                  <a:pt x="600683" y="1891172"/>
                </a:lnTo>
                <a:lnTo>
                  <a:pt x="535967" y="1891172"/>
                </a:lnTo>
                <a:lnTo>
                  <a:pt x="535967" y="2990912"/>
                </a:lnTo>
                <a:lnTo>
                  <a:pt x="535650" y="2999799"/>
                </a:lnTo>
                <a:lnTo>
                  <a:pt x="535016" y="3008686"/>
                </a:lnTo>
                <a:lnTo>
                  <a:pt x="534064" y="3017255"/>
                </a:lnTo>
                <a:lnTo>
                  <a:pt x="532478" y="3026142"/>
                </a:lnTo>
                <a:lnTo>
                  <a:pt x="530574" y="3034394"/>
                </a:lnTo>
                <a:lnTo>
                  <a:pt x="528037" y="3042329"/>
                </a:lnTo>
                <a:lnTo>
                  <a:pt x="525499" y="3050581"/>
                </a:lnTo>
                <a:lnTo>
                  <a:pt x="522326" y="3058198"/>
                </a:lnTo>
                <a:lnTo>
                  <a:pt x="518837" y="3065815"/>
                </a:lnTo>
                <a:lnTo>
                  <a:pt x="515030" y="3073432"/>
                </a:lnTo>
                <a:lnTo>
                  <a:pt x="510906" y="3080415"/>
                </a:lnTo>
                <a:lnTo>
                  <a:pt x="506147" y="3087715"/>
                </a:lnTo>
                <a:lnTo>
                  <a:pt x="501389" y="3094380"/>
                </a:lnTo>
                <a:lnTo>
                  <a:pt x="496313" y="3101045"/>
                </a:lnTo>
                <a:lnTo>
                  <a:pt x="490920" y="3107393"/>
                </a:lnTo>
                <a:lnTo>
                  <a:pt x="485210" y="3113106"/>
                </a:lnTo>
                <a:lnTo>
                  <a:pt x="479183" y="3118818"/>
                </a:lnTo>
                <a:lnTo>
                  <a:pt x="473155" y="3124214"/>
                </a:lnTo>
                <a:lnTo>
                  <a:pt x="466493" y="3129292"/>
                </a:lnTo>
                <a:lnTo>
                  <a:pt x="459831" y="3134053"/>
                </a:lnTo>
                <a:lnTo>
                  <a:pt x="452852" y="3139131"/>
                </a:lnTo>
                <a:lnTo>
                  <a:pt x="445239" y="3143257"/>
                </a:lnTo>
                <a:lnTo>
                  <a:pt x="437942" y="3147066"/>
                </a:lnTo>
                <a:lnTo>
                  <a:pt x="430329" y="3150240"/>
                </a:lnTo>
                <a:lnTo>
                  <a:pt x="422398" y="3153413"/>
                </a:lnTo>
                <a:lnTo>
                  <a:pt x="414467" y="3156270"/>
                </a:lnTo>
                <a:lnTo>
                  <a:pt x="406536" y="3158492"/>
                </a:lnTo>
                <a:lnTo>
                  <a:pt x="397971" y="3160396"/>
                </a:lnTo>
                <a:lnTo>
                  <a:pt x="389406" y="3161983"/>
                </a:lnTo>
                <a:lnTo>
                  <a:pt x="380840" y="3162935"/>
                </a:lnTo>
                <a:lnTo>
                  <a:pt x="371958" y="3163570"/>
                </a:lnTo>
                <a:lnTo>
                  <a:pt x="363075" y="3163887"/>
                </a:lnTo>
                <a:lnTo>
                  <a:pt x="354193" y="3163570"/>
                </a:lnTo>
                <a:lnTo>
                  <a:pt x="345627" y="3162935"/>
                </a:lnTo>
                <a:lnTo>
                  <a:pt x="336745" y="3161983"/>
                </a:lnTo>
                <a:lnTo>
                  <a:pt x="328180" y="3160396"/>
                </a:lnTo>
                <a:lnTo>
                  <a:pt x="319931" y="3158492"/>
                </a:lnTo>
                <a:lnTo>
                  <a:pt x="311683" y="3156270"/>
                </a:lnTo>
                <a:lnTo>
                  <a:pt x="303753" y="3153413"/>
                </a:lnTo>
                <a:lnTo>
                  <a:pt x="295822" y="3150240"/>
                </a:lnTo>
                <a:lnTo>
                  <a:pt x="288208" y="3147066"/>
                </a:lnTo>
                <a:lnTo>
                  <a:pt x="280595" y="3143257"/>
                </a:lnTo>
                <a:lnTo>
                  <a:pt x="273298" y="3139131"/>
                </a:lnTo>
                <a:lnTo>
                  <a:pt x="266319" y="3134053"/>
                </a:lnTo>
                <a:lnTo>
                  <a:pt x="259657" y="3129292"/>
                </a:lnTo>
                <a:lnTo>
                  <a:pt x="253312" y="3124214"/>
                </a:lnTo>
                <a:lnTo>
                  <a:pt x="246968" y="3118818"/>
                </a:lnTo>
                <a:lnTo>
                  <a:pt x="240940" y="3113106"/>
                </a:lnTo>
                <a:lnTo>
                  <a:pt x="235230" y="3107393"/>
                </a:lnTo>
                <a:lnTo>
                  <a:pt x="229520" y="3101045"/>
                </a:lnTo>
                <a:lnTo>
                  <a:pt x="224444" y="3094380"/>
                </a:lnTo>
                <a:lnTo>
                  <a:pt x="219686" y="3087715"/>
                </a:lnTo>
                <a:lnTo>
                  <a:pt x="215244" y="3080415"/>
                </a:lnTo>
                <a:lnTo>
                  <a:pt x="211120" y="3073432"/>
                </a:lnTo>
                <a:lnTo>
                  <a:pt x="207314" y="3065815"/>
                </a:lnTo>
                <a:lnTo>
                  <a:pt x="203824" y="3058198"/>
                </a:lnTo>
                <a:lnTo>
                  <a:pt x="200652" y="3050581"/>
                </a:lnTo>
                <a:lnTo>
                  <a:pt x="198114" y="3042329"/>
                </a:lnTo>
                <a:lnTo>
                  <a:pt x="195893" y="3034394"/>
                </a:lnTo>
                <a:lnTo>
                  <a:pt x="193990" y="3026142"/>
                </a:lnTo>
                <a:lnTo>
                  <a:pt x="192404" y="3017255"/>
                </a:lnTo>
                <a:lnTo>
                  <a:pt x="191135" y="3008686"/>
                </a:lnTo>
                <a:lnTo>
                  <a:pt x="190500" y="2999799"/>
                </a:lnTo>
                <a:lnTo>
                  <a:pt x="190500" y="2990912"/>
                </a:lnTo>
                <a:lnTo>
                  <a:pt x="190500" y="1782943"/>
                </a:lnTo>
                <a:lnTo>
                  <a:pt x="190500" y="1523322"/>
                </a:lnTo>
                <a:lnTo>
                  <a:pt x="190500" y="1469684"/>
                </a:lnTo>
                <a:lnTo>
                  <a:pt x="198114" y="1471271"/>
                </a:lnTo>
                <a:lnTo>
                  <a:pt x="206996" y="1473175"/>
                </a:lnTo>
                <a:lnTo>
                  <a:pt x="216196" y="1474762"/>
                </a:lnTo>
                <a:lnTo>
                  <a:pt x="225396" y="1476032"/>
                </a:lnTo>
                <a:lnTo>
                  <a:pt x="234913" y="1476984"/>
                </a:lnTo>
                <a:lnTo>
                  <a:pt x="244113" y="1478253"/>
                </a:lnTo>
                <a:lnTo>
                  <a:pt x="253630" y="1478888"/>
                </a:lnTo>
                <a:lnTo>
                  <a:pt x="263147" y="1479205"/>
                </a:lnTo>
                <a:lnTo>
                  <a:pt x="272981" y="1479205"/>
                </a:lnTo>
                <a:lnTo>
                  <a:pt x="285988" y="1479205"/>
                </a:lnTo>
                <a:lnTo>
                  <a:pt x="299629" y="1478571"/>
                </a:lnTo>
                <a:lnTo>
                  <a:pt x="312952" y="1477301"/>
                </a:lnTo>
                <a:lnTo>
                  <a:pt x="326593" y="1475714"/>
                </a:lnTo>
                <a:lnTo>
                  <a:pt x="340234" y="1474127"/>
                </a:lnTo>
                <a:lnTo>
                  <a:pt x="354510" y="1471906"/>
                </a:lnTo>
                <a:lnTo>
                  <a:pt x="368468" y="1469366"/>
                </a:lnTo>
                <a:lnTo>
                  <a:pt x="383061" y="1466510"/>
                </a:lnTo>
                <a:lnTo>
                  <a:pt x="397971" y="1463336"/>
                </a:lnTo>
                <a:lnTo>
                  <a:pt x="412564" y="1459528"/>
                </a:lnTo>
                <a:lnTo>
                  <a:pt x="427791" y="1455402"/>
                </a:lnTo>
                <a:lnTo>
                  <a:pt x="443018" y="1450958"/>
                </a:lnTo>
                <a:lnTo>
                  <a:pt x="459197" y="1446197"/>
                </a:lnTo>
                <a:lnTo>
                  <a:pt x="475059" y="1441119"/>
                </a:lnTo>
                <a:lnTo>
                  <a:pt x="491238" y="1435406"/>
                </a:lnTo>
                <a:lnTo>
                  <a:pt x="508051" y="1429376"/>
                </a:lnTo>
                <a:lnTo>
                  <a:pt x="536285" y="1417950"/>
                </a:lnTo>
                <a:lnTo>
                  <a:pt x="550877" y="1412237"/>
                </a:lnTo>
                <a:lnTo>
                  <a:pt x="566105" y="1405889"/>
                </a:lnTo>
                <a:lnTo>
                  <a:pt x="568325" y="1404937"/>
                </a:lnTo>
                <a:close/>
                <a:moveTo>
                  <a:pt x="243290" y="952500"/>
                </a:moveTo>
                <a:lnTo>
                  <a:pt x="250280" y="952500"/>
                </a:lnTo>
                <a:lnTo>
                  <a:pt x="257271" y="952817"/>
                </a:lnTo>
                <a:lnTo>
                  <a:pt x="264261" y="953452"/>
                </a:lnTo>
                <a:lnTo>
                  <a:pt x="271252" y="954720"/>
                </a:lnTo>
                <a:lnTo>
                  <a:pt x="278242" y="956623"/>
                </a:lnTo>
                <a:lnTo>
                  <a:pt x="285233" y="958525"/>
                </a:lnTo>
                <a:lnTo>
                  <a:pt x="292541" y="961379"/>
                </a:lnTo>
                <a:lnTo>
                  <a:pt x="299214" y="964550"/>
                </a:lnTo>
                <a:lnTo>
                  <a:pt x="304934" y="967404"/>
                </a:lnTo>
                <a:lnTo>
                  <a:pt x="310335" y="970893"/>
                </a:lnTo>
                <a:lnTo>
                  <a:pt x="341475" y="991505"/>
                </a:lnTo>
                <a:lnTo>
                  <a:pt x="371979" y="1010849"/>
                </a:lnTo>
                <a:lnTo>
                  <a:pt x="401848" y="1029558"/>
                </a:lnTo>
                <a:lnTo>
                  <a:pt x="430763" y="1047634"/>
                </a:lnTo>
                <a:lnTo>
                  <a:pt x="459361" y="1064441"/>
                </a:lnTo>
                <a:lnTo>
                  <a:pt x="486687" y="1080296"/>
                </a:lnTo>
                <a:lnTo>
                  <a:pt x="513061" y="1095518"/>
                </a:lnTo>
                <a:lnTo>
                  <a:pt x="538163" y="1109470"/>
                </a:lnTo>
                <a:lnTo>
                  <a:pt x="517192" y="1119935"/>
                </a:lnTo>
                <a:lnTo>
                  <a:pt x="496538" y="1129766"/>
                </a:lnTo>
                <a:lnTo>
                  <a:pt x="495267" y="1130400"/>
                </a:lnTo>
                <a:lnTo>
                  <a:pt x="474931" y="1139596"/>
                </a:lnTo>
                <a:lnTo>
                  <a:pt x="455230" y="1148792"/>
                </a:lnTo>
                <a:lnTo>
                  <a:pt x="436483" y="1156403"/>
                </a:lnTo>
                <a:lnTo>
                  <a:pt x="430763" y="1158623"/>
                </a:lnTo>
                <a:lnTo>
                  <a:pt x="415511" y="1164331"/>
                </a:lnTo>
                <a:lnTo>
                  <a:pt x="409792" y="1166551"/>
                </a:lnTo>
                <a:lnTo>
                  <a:pt x="388502" y="1173844"/>
                </a:lnTo>
                <a:lnTo>
                  <a:pt x="384371" y="1175430"/>
                </a:lnTo>
                <a:lnTo>
                  <a:pt x="366260" y="1181455"/>
                </a:lnTo>
                <a:lnTo>
                  <a:pt x="359905" y="1183675"/>
                </a:lnTo>
                <a:lnTo>
                  <a:pt x="341793" y="1189383"/>
                </a:lnTo>
                <a:lnTo>
                  <a:pt x="337344" y="1190968"/>
                </a:lnTo>
                <a:lnTo>
                  <a:pt x="315737" y="1197627"/>
                </a:lnTo>
                <a:lnTo>
                  <a:pt x="310971" y="1198896"/>
                </a:lnTo>
                <a:lnTo>
                  <a:pt x="294448" y="1204287"/>
                </a:lnTo>
                <a:lnTo>
                  <a:pt x="289046" y="1205872"/>
                </a:lnTo>
                <a:lnTo>
                  <a:pt x="270934" y="1210946"/>
                </a:lnTo>
                <a:lnTo>
                  <a:pt x="269981" y="1211263"/>
                </a:lnTo>
                <a:lnTo>
                  <a:pt x="223907" y="1181772"/>
                </a:lnTo>
                <a:lnTo>
                  <a:pt x="214374" y="1175430"/>
                </a:lnTo>
                <a:lnTo>
                  <a:pt x="189590" y="1159257"/>
                </a:lnTo>
                <a:lnTo>
                  <a:pt x="186412" y="1157354"/>
                </a:lnTo>
                <a:lnTo>
                  <a:pt x="181646" y="1153866"/>
                </a:lnTo>
                <a:lnTo>
                  <a:pt x="177197" y="1150378"/>
                </a:lnTo>
                <a:lnTo>
                  <a:pt x="172749" y="1146890"/>
                </a:lnTo>
                <a:lnTo>
                  <a:pt x="168618" y="1142767"/>
                </a:lnTo>
                <a:lnTo>
                  <a:pt x="164805" y="1138645"/>
                </a:lnTo>
                <a:lnTo>
                  <a:pt x="161310" y="1134522"/>
                </a:lnTo>
                <a:lnTo>
                  <a:pt x="157815" y="1130083"/>
                </a:lnTo>
                <a:lnTo>
                  <a:pt x="154955" y="1125643"/>
                </a:lnTo>
                <a:lnTo>
                  <a:pt x="152095" y="1121204"/>
                </a:lnTo>
                <a:lnTo>
                  <a:pt x="149235" y="1116447"/>
                </a:lnTo>
                <a:lnTo>
                  <a:pt x="147011" y="1111690"/>
                </a:lnTo>
                <a:lnTo>
                  <a:pt x="144787" y="1106616"/>
                </a:lnTo>
                <a:lnTo>
                  <a:pt x="142880" y="1101860"/>
                </a:lnTo>
                <a:lnTo>
                  <a:pt x="141292" y="1096786"/>
                </a:lnTo>
                <a:lnTo>
                  <a:pt x="139703" y="1091712"/>
                </a:lnTo>
                <a:lnTo>
                  <a:pt x="138750" y="1086004"/>
                </a:lnTo>
                <a:lnTo>
                  <a:pt x="137796" y="1080930"/>
                </a:lnTo>
                <a:lnTo>
                  <a:pt x="136843" y="1075540"/>
                </a:lnTo>
                <a:lnTo>
                  <a:pt x="136525" y="1070149"/>
                </a:lnTo>
                <a:lnTo>
                  <a:pt x="136525" y="1064758"/>
                </a:lnTo>
                <a:lnTo>
                  <a:pt x="136525" y="1059367"/>
                </a:lnTo>
                <a:lnTo>
                  <a:pt x="136843" y="1053976"/>
                </a:lnTo>
                <a:lnTo>
                  <a:pt x="137479" y="1048902"/>
                </a:lnTo>
                <a:lnTo>
                  <a:pt x="138432" y="1043511"/>
                </a:lnTo>
                <a:lnTo>
                  <a:pt x="139385" y="1038120"/>
                </a:lnTo>
                <a:lnTo>
                  <a:pt x="140974" y="1032412"/>
                </a:lnTo>
                <a:lnTo>
                  <a:pt x="142563" y="1027339"/>
                </a:lnTo>
                <a:lnTo>
                  <a:pt x="144469" y="1022265"/>
                </a:lnTo>
                <a:lnTo>
                  <a:pt x="146693" y="1017191"/>
                </a:lnTo>
                <a:lnTo>
                  <a:pt x="149235" y="1012117"/>
                </a:lnTo>
                <a:lnTo>
                  <a:pt x="152095" y="1007043"/>
                </a:lnTo>
                <a:lnTo>
                  <a:pt x="154955" y="1002287"/>
                </a:lnTo>
                <a:lnTo>
                  <a:pt x="158450" y="997213"/>
                </a:lnTo>
                <a:lnTo>
                  <a:pt x="162263" y="992456"/>
                </a:lnTo>
                <a:lnTo>
                  <a:pt x="166394" y="988017"/>
                </a:lnTo>
                <a:lnTo>
                  <a:pt x="170525" y="983894"/>
                </a:lnTo>
                <a:lnTo>
                  <a:pt x="174973" y="979772"/>
                </a:lnTo>
                <a:lnTo>
                  <a:pt x="179739" y="975649"/>
                </a:lnTo>
                <a:lnTo>
                  <a:pt x="184506" y="972161"/>
                </a:lnTo>
                <a:lnTo>
                  <a:pt x="189590" y="968990"/>
                </a:lnTo>
                <a:lnTo>
                  <a:pt x="195627" y="965502"/>
                </a:lnTo>
                <a:lnTo>
                  <a:pt x="201982" y="962331"/>
                </a:lnTo>
                <a:lnTo>
                  <a:pt x="208337" y="959794"/>
                </a:lnTo>
                <a:lnTo>
                  <a:pt x="215010" y="957574"/>
                </a:lnTo>
                <a:lnTo>
                  <a:pt x="222000" y="955671"/>
                </a:lnTo>
                <a:lnTo>
                  <a:pt x="228991" y="954086"/>
                </a:lnTo>
                <a:lnTo>
                  <a:pt x="235981" y="953134"/>
                </a:lnTo>
                <a:lnTo>
                  <a:pt x="243290" y="952500"/>
                </a:lnTo>
                <a:close/>
                <a:moveTo>
                  <a:pt x="297415" y="717550"/>
                </a:moveTo>
                <a:lnTo>
                  <a:pt x="837966" y="717550"/>
                </a:lnTo>
                <a:lnTo>
                  <a:pt x="843362" y="717868"/>
                </a:lnTo>
                <a:lnTo>
                  <a:pt x="848758" y="718186"/>
                </a:lnTo>
                <a:lnTo>
                  <a:pt x="854154" y="718821"/>
                </a:lnTo>
                <a:lnTo>
                  <a:pt x="859233" y="719774"/>
                </a:lnTo>
                <a:lnTo>
                  <a:pt x="864629" y="721044"/>
                </a:lnTo>
                <a:lnTo>
                  <a:pt x="869707" y="722632"/>
                </a:lnTo>
                <a:lnTo>
                  <a:pt x="874468" y="724221"/>
                </a:lnTo>
                <a:lnTo>
                  <a:pt x="879547" y="726126"/>
                </a:lnTo>
                <a:lnTo>
                  <a:pt x="884943" y="727715"/>
                </a:lnTo>
                <a:lnTo>
                  <a:pt x="890656" y="729620"/>
                </a:lnTo>
                <a:lnTo>
                  <a:pt x="901131" y="733432"/>
                </a:lnTo>
                <a:lnTo>
                  <a:pt x="910971" y="737879"/>
                </a:lnTo>
                <a:lnTo>
                  <a:pt x="920176" y="742326"/>
                </a:lnTo>
                <a:lnTo>
                  <a:pt x="928111" y="747091"/>
                </a:lnTo>
                <a:lnTo>
                  <a:pt x="935729" y="751855"/>
                </a:lnTo>
                <a:lnTo>
                  <a:pt x="943347" y="756937"/>
                </a:lnTo>
                <a:lnTo>
                  <a:pt x="950647" y="762337"/>
                </a:lnTo>
                <a:lnTo>
                  <a:pt x="957313" y="767737"/>
                </a:lnTo>
                <a:lnTo>
                  <a:pt x="963661" y="773454"/>
                </a:lnTo>
                <a:lnTo>
                  <a:pt x="970009" y="778854"/>
                </a:lnTo>
                <a:lnTo>
                  <a:pt x="976040" y="784572"/>
                </a:lnTo>
                <a:lnTo>
                  <a:pt x="987467" y="796642"/>
                </a:lnTo>
                <a:lnTo>
                  <a:pt x="998576" y="809030"/>
                </a:lnTo>
                <a:lnTo>
                  <a:pt x="1009368" y="822053"/>
                </a:lnTo>
                <a:lnTo>
                  <a:pt x="1019525" y="835394"/>
                </a:lnTo>
                <a:lnTo>
                  <a:pt x="1029048" y="849370"/>
                </a:lnTo>
                <a:lnTo>
                  <a:pt x="1038253" y="863346"/>
                </a:lnTo>
                <a:lnTo>
                  <a:pt x="1047458" y="878592"/>
                </a:lnTo>
                <a:lnTo>
                  <a:pt x="1056028" y="893521"/>
                </a:lnTo>
                <a:lnTo>
                  <a:pt x="1062693" y="905592"/>
                </a:lnTo>
                <a:lnTo>
                  <a:pt x="1069042" y="917980"/>
                </a:lnTo>
                <a:lnTo>
                  <a:pt x="1075072" y="930685"/>
                </a:lnTo>
                <a:lnTo>
                  <a:pt x="1080786" y="943391"/>
                </a:lnTo>
                <a:lnTo>
                  <a:pt x="1086499" y="956414"/>
                </a:lnTo>
                <a:lnTo>
                  <a:pt x="1091895" y="969437"/>
                </a:lnTo>
                <a:lnTo>
                  <a:pt x="1096974" y="983095"/>
                </a:lnTo>
                <a:lnTo>
                  <a:pt x="1102052" y="996436"/>
                </a:lnTo>
                <a:lnTo>
                  <a:pt x="1105544" y="1006918"/>
                </a:lnTo>
                <a:lnTo>
                  <a:pt x="1109035" y="1017400"/>
                </a:lnTo>
                <a:lnTo>
                  <a:pt x="1112210" y="1028200"/>
                </a:lnTo>
                <a:lnTo>
                  <a:pt x="1115701" y="1039317"/>
                </a:lnTo>
                <a:lnTo>
                  <a:pt x="1118558" y="1050117"/>
                </a:lnTo>
                <a:lnTo>
                  <a:pt x="1121097" y="1060916"/>
                </a:lnTo>
                <a:lnTo>
                  <a:pt x="1123636" y="1072034"/>
                </a:lnTo>
                <a:lnTo>
                  <a:pt x="1125858" y="1083151"/>
                </a:lnTo>
                <a:lnTo>
                  <a:pt x="1127763" y="1094586"/>
                </a:lnTo>
                <a:lnTo>
                  <a:pt x="1129667" y="1105703"/>
                </a:lnTo>
                <a:lnTo>
                  <a:pt x="1131254" y="1116821"/>
                </a:lnTo>
                <a:lnTo>
                  <a:pt x="1132524" y="1128256"/>
                </a:lnTo>
                <a:lnTo>
                  <a:pt x="1133476" y="1139690"/>
                </a:lnTo>
                <a:lnTo>
                  <a:pt x="1134428" y="1151443"/>
                </a:lnTo>
                <a:lnTo>
                  <a:pt x="1134746" y="1162878"/>
                </a:lnTo>
                <a:lnTo>
                  <a:pt x="1135063" y="1174313"/>
                </a:lnTo>
                <a:lnTo>
                  <a:pt x="1135063" y="1183207"/>
                </a:lnTo>
                <a:lnTo>
                  <a:pt x="1134746" y="1191783"/>
                </a:lnTo>
                <a:lnTo>
                  <a:pt x="1134111" y="1200995"/>
                </a:lnTo>
                <a:lnTo>
                  <a:pt x="1133476" y="1209888"/>
                </a:lnTo>
                <a:lnTo>
                  <a:pt x="1132524" y="1218782"/>
                </a:lnTo>
                <a:lnTo>
                  <a:pt x="1131254" y="1227994"/>
                </a:lnTo>
                <a:lnTo>
                  <a:pt x="1129985" y="1236888"/>
                </a:lnTo>
                <a:lnTo>
                  <a:pt x="1128080" y="1245781"/>
                </a:lnTo>
                <a:lnTo>
                  <a:pt x="1126176" y="1254675"/>
                </a:lnTo>
                <a:lnTo>
                  <a:pt x="1123954" y="1264204"/>
                </a:lnTo>
                <a:lnTo>
                  <a:pt x="1121097" y="1273098"/>
                </a:lnTo>
                <a:lnTo>
                  <a:pt x="1118240" y="1281992"/>
                </a:lnTo>
                <a:lnTo>
                  <a:pt x="1115066" y="1291204"/>
                </a:lnTo>
                <a:lnTo>
                  <a:pt x="1111257" y="1300097"/>
                </a:lnTo>
                <a:lnTo>
                  <a:pt x="1107131" y="1308991"/>
                </a:lnTo>
                <a:lnTo>
                  <a:pt x="1102687" y="1318203"/>
                </a:lnTo>
                <a:lnTo>
                  <a:pt x="1098243" y="1326779"/>
                </a:lnTo>
                <a:lnTo>
                  <a:pt x="1092847" y="1335673"/>
                </a:lnTo>
                <a:lnTo>
                  <a:pt x="1087451" y="1343931"/>
                </a:lnTo>
                <a:lnTo>
                  <a:pt x="1081421" y="1352508"/>
                </a:lnTo>
                <a:lnTo>
                  <a:pt x="1074755" y="1360449"/>
                </a:lnTo>
                <a:lnTo>
                  <a:pt x="1068089" y="1368707"/>
                </a:lnTo>
                <a:lnTo>
                  <a:pt x="1060789" y="1376330"/>
                </a:lnTo>
                <a:lnTo>
                  <a:pt x="1052854" y="1383636"/>
                </a:lnTo>
                <a:lnTo>
                  <a:pt x="1044918" y="1390942"/>
                </a:lnTo>
                <a:lnTo>
                  <a:pt x="1036348" y="1397612"/>
                </a:lnTo>
                <a:lnTo>
                  <a:pt x="1027778" y="1403965"/>
                </a:lnTo>
                <a:lnTo>
                  <a:pt x="1018891" y="1410000"/>
                </a:lnTo>
                <a:lnTo>
                  <a:pt x="1009368" y="1415400"/>
                </a:lnTo>
                <a:lnTo>
                  <a:pt x="999529" y="1420800"/>
                </a:lnTo>
                <a:lnTo>
                  <a:pt x="989689" y="1425882"/>
                </a:lnTo>
                <a:lnTo>
                  <a:pt x="979532" y="1430011"/>
                </a:lnTo>
                <a:lnTo>
                  <a:pt x="971279" y="1433188"/>
                </a:lnTo>
                <a:lnTo>
                  <a:pt x="963026" y="1436046"/>
                </a:lnTo>
                <a:lnTo>
                  <a:pt x="954456" y="1438587"/>
                </a:lnTo>
                <a:lnTo>
                  <a:pt x="945569" y="1440811"/>
                </a:lnTo>
                <a:lnTo>
                  <a:pt x="936364" y="1443034"/>
                </a:lnTo>
                <a:lnTo>
                  <a:pt x="926841" y="1444940"/>
                </a:lnTo>
                <a:lnTo>
                  <a:pt x="911288" y="1447481"/>
                </a:lnTo>
                <a:lnTo>
                  <a:pt x="895418" y="1449387"/>
                </a:lnTo>
                <a:lnTo>
                  <a:pt x="879230" y="1450658"/>
                </a:lnTo>
                <a:lnTo>
                  <a:pt x="862724" y="1450975"/>
                </a:lnTo>
                <a:lnTo>
                  <a:pt x="850663" y="1450658"/>
                </a:lnTo>
                <a:lnTo>
                  <a:pt x="838284" y="1450022"/>
                </a:lnTo>
                <a:lnTo>
                  <a:pt x="825587" y="1449069"/>
                </a:lnTo>
                <a:lnTo>
                  <a:pt x="812891" y="1447799"/>
                </a:lnTo>
                <a:lnTo>
                  <a:pt x="800194" y="1446211"/>
                </a:lnTo>
                <a:lnTo>
                  <a:pt x="787180" y="1444305"/>
                </a:lnTo>
                <a:lnTo>
                  <a:pt x="773532" y="1442081"/>
                </a:lnTo>
                <a:lnTo>
                  <a:pt x="760518" y="1439540"/>
                </a:lnTo>
                <a:lnTo>
                  <a:pt x="746869" y="1436364"/>
                </a:lnTo>
                <a:lnTo>
                  <a:pt x="733220" y="1433188"/>
                </a:lnTo>
                <a:lnTo>
                  <a:pt x="718937" y="1429376"/>
                </a:lnTo>
                <a:lnTo>
                  <a:pt x="704971" y="1425564"/>
                </a:lnTo>
                <a:lnTo>
                  <a:pt x="690687" y="1420800"/>
                </a:lnTo>
                <a:lnTo>
                  <a:pt x="676086" y="1416035"/>
                </a:lnTo>
                <a:lnTo>
                  <a:pt x="661168" y="1411271"/>
                </a:lnTo>
                <a:lnTo>
                  <a:pt x="645932" y="1405871"/>
                </a:lnTo>
                <a:lnTo>
                  <a:pt x="624666" y="1397612"/>
                </a:lnTo>
                <a:lnTo>
                  <a:pt x="602447" y="1389036"/>
                </a:lnTo>
                <a:lnTo>
                  <a:pt x="621809" y="1380142"/>
                </a:lnTo>
                <a:lnTo>
                  <a:pt x="641171" y="1370613"/>
                </a:lnTo>
                <a:lnTo>
                  <a:pt x="660533" y="1360766"/>
                </a:lnTo>
                <a:lnTo>
                  <a:pt x="680848" y="1350284"/>
                </a:lnTo>
                <a:lnTo>
                  <a:pt x="701162" y="1339802"/>
                </a:lnTo>
                <a:lnTo>
                  <a:pt x="721476" y="1328685"/>
                </a:lnTo>
                <a:lnTo>
                  <a:pt x="742743" y="1317250"/>
                </a:lnTo>
                <a:lnTo>
                  <a:pt x="763692" y="1304862"/>
                </a:lnTo>
                <a:lnTo>
                  <a:pt x="785593" y="1292474"/>
                </a:lnTo>
                <a:lnTo>
                  <a:pt x="807177" y="1279769"/>
                </a:lnTo>
                <a:lnTo>
                  <a:pt x="829396" y="1266428"/>
                </a:lnTo>
                <a:lnTo>
                  <a:pt x="851932" y="1252452"/>
                </a:lnTo>
                <a:lnTo>
                  <a:pt x="874786" y="1238158"/>
                </a:lnTo>
                <a:lnTo>
                  <a:pt x="898274" y="1223547"/>
                </a:lnTo>
                <a:lnTo>
                  <a:pt x="921763" y="1208618"/>
                </a:lnTo>
                <a:lnTo>
                  <a:pt x="945569" y="1192736"/>
                </a:lnTo>
                <a:lnTo>
                  <a:pt x="964296" y="1180666"/>
                </a:lnTo>
                <a:lnTo>
                  <a:pt x="971279" y="1175584"/>
                </a:lnTo>
                <a:lnTo>
                  <a:pt x="977945" y="1170501"/>
                </a:lnTo>
                <a:lnTo>
                  <a:pt x="983975" y="1164784"/>
                </a:lnTo>
                <a:lnTo>
                  <a:pt x="989689" y="1158749"/>
                </a:lnTo>
                <a:lnTo>
                  <a:pt x="995085" y="1152714"/>
                </a:lnTo>
                <a:lnTo>
                  <a:pt x="999846" y="1146361"/>
                </a:lnTo>
                <a:lnTo>
                  <a:pt x="1004925" y="1139373"/>
                </a:lnTo>
                <a:lnTo>
                  <a:pt x="1009051" y="1132385"/>
                </a:lnTo>
                <a:lnTo>
                  <a:pt x="1012542" y="1125079"/>
                </a:lnTo>
                <a:lnTo>
                  <a:pt x="1015717" y="1117773"/>
                </a:lnTo>
                <a:lnTo>
                  <a:pt x="1018573" y="1110468"/>
                </a:lnTo>
                <a:lnTo>
                  <a:pt x="1021113" y="1102845"/>
                </a:lnTo>
                <a:lnTo>
                  <a:pt x="1023017" y="1095221"/>
                </a:lnTo>
                <a:lnTo>
                  <a:pt x="1024604" y="1086963"/>
                </a:lnTo>
                <a:lnTo>
                  <a:pt x="1025556" y="1079022"/>
                </a:lnTo>
                <a:lnTo>
                  <a:pt x="1026191" y="1071081"/>
                </a:lnTo>
                <a:lnTo>
                  <a:pt x="1026509" y="1065681"/>
                </a:lnTo>
                <a:lnTo>
                  <a:pt x="1026509" y="1060281"/>
                </a:lnTo>
                <a:lnTo>
                  <a:pt x="1026191" y="1054881"/>
                </a:lnTo>
                <a:lnTo>
                  <a:pt x="1025874" y="1049481"/>
                </a:lnTo>
                <a:lnTo>
                  <a:pt x="1025239" y="1044082"/>
                </a:lnTo>
                <a:lnTo>
                  <a:pt x="1024287" y="1038682"/>
                </a:lnTo>
                <a:lnTo>
                  <a:pt x="1023017" y="1032964"/>
                </a:lnTo>
                <a:lnTo>
                  <a:pt x="1021747" y="1027564"/>
                </a:lnTo>
                <a:lnTo>
                  <a:pt x="1020478" y="1022482"/>
                </a:lnTo>
                <a:lnTo>
                  <a:pt x="1018573" y="1017082"/>
                </a:lnTo>
                <a:lnTo>
                  <a:pt x="1016669" y="1012000"/>
                </a:lnTo>
                <a:lnTo>
                  <a:pt x="1014447" y="1006600"/>
                </a:lnTo>
                <a:lnTo>
                  <a:pt x="1011908" y="1001518"/>
                </a:lnTo>
                <a:lnTo>
                  <a:pt x="1009368" y="996436"/>
                </a:lnTo>
                <a:lnTo>
                  <a:pt x="1006512" y="991671"/>
                </a:lnTo>
                <a:lnTo>
                  <a:pt x="1003338" y="986589"/>
                </a:lnTo>
                <a:lnTo>
                  <a:pt x="997307" y="978648"/>
                </a:lnTo>
                <a:lnTo>
                  <a:pt x="991276" y="971025"/>
                </a:lnTo>
                <a:lnTo>
                  <a:pt x="984610" y="964355"/>
                </a:lnTo>
                <a:lnTo>
                  <a:pt x="977627" y="957684"/>
                </a:lnTo>
                <a:lnTo>
                  <a:pt x="970327" y="951967"/>
                </a:lnTo>
                <a:lnTo>
                  <a:pt x="962391" y="946567"/>
                </a:lnTo>
                <a:lnTo>
                  <a:pt x="954456" y="941802"/>
                </a:lnTo>
                <a:lnTo>
                  <a:pt x="945569" y="937673"/>
                </a:lnTo>
                <a:lnTo>
                  <a:pt x="938586" y="934497"/>
                </a:lnTo>
                <a:lnTo>
                  <a:pt x="931603" y="931956"/>
                </a:lnTo>
                <a:lnTo>
                  <a:pt x="924619" y="929732"/>
                </a:lnTo>
                <a:lnTo>
                  <a:pt x="917319" y="927826"/>
                </a:lnTo>
                <a:lnTo>
                  <a:pt x="909701" y="926238"/>
                </a:lnTo>
                <a:lnTo>
                  <a:pt x="902083" y="925285"/>
                </a:lnTo>
                <a:lnTo>
                  <a:pt x="894465" y="924650"/>
                </a:lnTo>
                <a:lnTo>
                  <a:pt x="886530" y="924332"/>
                </a:lnTo>
                <a:lnTo>
                  <a:pt x="877643" y="924650"/>
                </a:lnTo>
                <a:lnTo>
                  <a:pt x="868438" y="925603"/>
                </a:lnTo>
                <a:lnTo>
                  <a:pt x="859550" y="926873"/>
                </a:lnTo>
                <a:lnTo>
                  <a:pt x="850980" y="929097"/>
                </a:lnTo>
                <a:lnTo>
                  <a:pt x="842410" y="931638"/>
                </a:lnTo>
                <a:lnTo>
                  <a:pt x="833522" y="935132"/>
                </a:lnTo>
                <a:lnTo>
                  <a:pt x="825270" y="938626"/>
                </a:lnTo>
                <a:lnTo>
                  <a:pt x="817334" y="943073"/>
                </a:lnTo>
                <a:lnTo>
                  <a:pt x="813208" y="945296"/>
                </a:lnTo>
                <a:lnTo>
                  <a:pt x="809399" y="947520"/>
                </a:lnTo>
                <a:lnTo>
                  <a:pt x="776706" y="968802"/>
                </a:lnTo>
                <a:lnTo>
                  <a:pt x="744965" y="989766"/>
                </a:lnTo>
                <a:lnTo>
                  <a:pt x="713541" y="1009141"/>
                </a:lnTo>
                <a:lnTo>
                  <a:pt x="683069" y="1027882"/>
                </a:lnTo>
                <a:lnTo>
                  <a:pt x="653233" y="1045987"/>
                </a:lnTo>
                <a:lnTo>
                  <a:pt x="624031" y="1062505"/>
                </a:lnTo>
                <a:lnTo>
                  <a:pt x="595781" y="1078386"/>
                </a:lnTo>
                <a:lnTo>
                  <a:pt x="568167" y="1093633"/>
                </a:lnTo>
                <a:lnTo>
                  <a:pt x="540552" y="1078386"/>
                </a:lnTo>
                <a:lnTo>
                  <a:pt x="512302" y="1062505"/>
                </a:lnTo>
                <a:lnTo>
                  <a:pt x="482465" y="1045670"/>
                </a:lnTo>
                <a:lnTo>
                  <a:pt x="452311" y="1027564"/>
                </a:lnTo>
                <a:lnTo>
                  <a:pt x="421205" y="1008824"/>
                </a:lnTo>
                <a:lnTo>
                  <a:pt x="389781" y="989130"/>
                </a:lnTo>
                <a:lnTo>
                  <a:pt x="358040" y="968484"/>
                </a:lnTo>
                <a:lnTo>
                  <a:pt x="325664" y="947520"/>
                </a:lnTo>
                <a:lnTo>
                  <a:pt x="321538" y="945296"/>
                </a:lnTo>
                <a:lnTo>
                  <a:pt x="317412" y="943073"/>
                </a:lnTo>
                <a:lnTo>
                  <a:pt x="309476" y="938626"/>
                </a:lnTo>
                <a:lnTo>
                  <a:pt x="301224" y="934814"/>
                </a:lnTo>
                <a:lnTo>
                  <a:pt x="292971" y="931638"/>
                </a:lnTo>
                <a:lnTo>
                  <a:pt x="284083" y="929097"/>
                </a:lnTo>
                <a:lnTo>
                  <a:pt x="275196" y="926873"/>
                </a:lnTo>
                <a:lnTo>
                  <a:pt x="266308" y="925603"/>
                </a:lnTo>
                <a:lnTo>
                  <a:pt x="257421" y="924650"/>
                </a:lnTo>
                <a:lnTo>
                  <a:pt x="248216" y="924332"/>
                </a:lnTo>
                <a:lnTo>
                  <a:pt x="240598" y="924332"/>
                </a:lnTo>
                <a:lnTo>
                  <a:pt x="232980" y="925285"/>
                </a:lnTo>
                <a:lnTo>
                  <a:pt x="225045" y="926238"/>
                </a:lnTo>
                <a:lnTo>
                  <a:pt x="217744" y="927826"/>
                </a:lnTo>
                <a:lnTo>
                  <a:pt x="210444" y="929732"/>
                </a:lnTo>
                <a:lnTo>
                  <a:pt x="203144" y="931956"/>
                </a:lnTo>
                <a:lnTo>
                  <a:pt x="196160" y="934497"/>
                </a:lnTo>
                <a:lnTo>
                  <a:pt x="189495" y="937355"/>
                </a:lnTo>
                <a:lnTo>
                  <a:pt x="180925" y="941802"/>
                </a:lnTo>
                <a:lnTo>
                  <a:pt x="172355" y="946567"/>
                </a:lnTo>
                <a:lnTo>
                  <a:pt x="164737" y="951967"/>
                </a:lnTo>
                <a:lnTo>
                  <a:pt x="157119" y="957684"/>
                </a:lnTo>
                <a:lnTo>
                  <a:pt x="150136" y="964355"/>
                </a:lnTo>
                <a:lnTo>
                  <a:pt x="143470" y="971025"/>
                </a:lnTo>
                <a:lnTo>
                  <a:pt x="137439" y="978648"/>
                </a:lnTo>
                <a:lnTo>
                  <a:pt x="131726" y="986589"/>
                </a:lnTo>
                <a:lnTo>
                  <a:pt x="127917" y="992624"/>
                </a:lnTo>
                <a:lnTo>
                  <a:pt x="124425" y="998977"/>
                </a:lnTo>
                <a:lnTo>
                  <a:pt x="121569" y="1005330"/>
                </a:lnTo>
                <a:lnTo>
                  <a:pt x="118395" y="1011683"/>
                </a:lnTo>
                <a:lnTo>
                  <a:pt x="115855" y="1018035"/>
                </a:lnTo>
                <a:lnTo>
                  <a:pt x="113951" y="1024706"/>
                </a:lnTo>
                <a:lnTo>
                  <a:pt x="112046" y="1031058"/>
                </a:lnTo>
                <a:lnTo>
                  <a:pt x="110777" y="1038046"/>
                </a:lnTo>
                <a:lnTo>
                  <a:pt x="109507" y="1044717"/>
                </a:lnTo>
                <a:lnTo>
                  <a:pt x="108872" y="1051387"/>
                </a:lnTo>
                <a:lnTo>
                  <a:pt x="108555" y="1058375"/>
                </a:lnTo>
                <a:lnTo>
                  <a:pt x="108238" y="1065046"/>
                </a:lnTo>
                <a:lnTo>
                  <a:pt x="108555" y="1071716"/>
                </a:lnTo>
                <a:lnTo>
                  <a:pt x="109190" y="1078386"/>
                </a:lnTo>
                <a:lnTo>
                  <a:pt x="109825" y="1085057"/>
                </a:lnTo>
                <a:lnTo>
                  <a:pt x="111094" y="1091727"/>
                </a:lnTo>
                <a:lnTo>
                  <a:pt x="112364" y="1098398"/>
                </a:lnTo>
                <a:lnTo>
                  <a:pt x="114268" y="1104750"/>
                </a:lnTo>
                <a:lnTo>
                  <a:pt x="116490" y="1111103"/>
                </a:lnTo>
                <a:lnTo>
                  <a:pt x="118712" y="1117456"/>
                </a:lnTo>
                <a:lnTo>
                  <a:pt x="121886" y="1123491"/>
                </a:lnTo>
                <a:lnTo>
                  <a:pt x="124743" y="1129526"/>
                </a:lnTo>
                <a:lnTo>
                  <a:pt x="127917" y="1135561"/>
                </a:lnTo>
                <a:lnTo>
                  <a:pt x="131726" y="1141279"/>
                </a:lnTo>
                <a:lnTo>
                  <a:pt x="135535" y="1146996"/>
                </a:lnTo>
                <a:lnTo>
                  <a:pt x="139661" y="1152396"/>
                </a:lnTo>
                <a:lnTo>
                  <a:pt x="144105" y="1157796"/>
                </a:lnTo>
                <a:lnTo>
                  <a:pt x="148866" y="1162878"/>
                </a:lnTo>
                <a:lnTo>
                  <a:pt x="153945" y="1167643"/>
                </a:lnTo>
                <a:lnTo>
                  <a:pt x="159341" y="1172090"/>
                </a:lnTo>
                <a:lnTo>
                  <a:pt x="164737" y="1176536"/>
                </a:lnTo>
                <a:lnTo>
                  <a:pt x="170768" y="1180666"/>
                </a:lnTo>
                <a:lnTo>
                  <a:pt x="179972" y="1186383"/>
                </a:lnTo>
                <a:lnTo>
                  <a:pt x="189495" y="1192101"/>
                </a:lnTo>
                <a:lnTo>
                  <a:pt x="211714" y="1205759"/>
                </a:lnTo>
                <a:lnTo>
                  <a:pt x="222823" y="1212429"/>
                </a:lnTo>
                <a:lnTo>
                  <a:pt x="233615" y="1219100"/>
                </a:lnTo>
                <a:lnTo>
                  <a:pt x="235519" y="1220370"/>
                </a:lnTo>
                <a:lnTo>
                  <a:pt x="235202" y="1220370"/>
                </a:lnTo>
                <a:lnTo>
                  <a:pt x="239328" y="1222276"/>
                </a:lnTo>
                <a:lnTo>
                  <a:pt x="243772" y="1223864"/>
                </a:lnTo>
                <a:lnTo>
                  <a:pt x="246946" y="1224500"/>
                </a:lnTo>
                <a:lnTo>
                  <a:pt x="250755" y="1225453"/>
                </a:lnTo>
                <a:lnTo>
                  <a:pt x="254882" y="1226088"/>
                </a:lnTo>
                <a:lnTo>
                  <a:pt x="259960" y="1226406"/>
                </a:lnTo>
                <a:lnTo>
                  <a:pt x="265674" y="1227041"/>
                </a:lnTo>
                <a:lnTo>
                  <a:pt x="272022" y="1227041"/>
                </a:lnTo>
                <a:lnTo>
                  <a:pt x="279005" y="1227041"/>
                </a:lnTo>
                <a:lnTo>
                  <a:pt x="286940" y="1226406"/>
                </a:lnTo>
                <a:lnTo>
                  <a:pt x="295510" y="1225770"/>
                </a:lnTo>
                <a:lnTo>
                  <a:pt x="304398" y="1224500"/>
                </a:lnTo>
                <a:lnTo>
                  <a:pt x="314237" y="1222912"/>
                </a:lnTo>
                <a:lnTo>
                  <a:pt x="324712" y="1221006"/>
                </a:lnTo>
                <a:lnTo>
                  <a:pt x="335821" y="1218782"/>
                </a:lnTo>
                <a:lnTo>
                  <a:pt x="347883" y="1215923"/>
                </a:lnTo>
                <a:lnTo>
                  <a:pt x="360262" y="1212747"/>
                </a:lnTo>
                <a:lnTo>
                  <a:pt x="373276" y="1208935"/>
                </a:lnTo>
                <a:lnTo>
                  <a:pt x="386925" y="1204489"/>
                </a:lnTo>
                <a:lnTo>
                  <a:pt x="401843" y="1199406"/>
                </a:lnTo>
                <a:lnTo>
                  <a:pt x="416761" y="1194006"/>
                </a:lnTo>
                <a:lnTo>
                  <a:pt x="432314" y="1187971"/>
                </a:lnTo>
                <a:lnTo>
                  <a:pt x="448502" y="1181619"/>
                </a:lnTo>
                <a:lnTo>
                  <a:pt x="465643" y="1174313"/>
                </a:lnTo>
                <a:lnTo>
                  <a:pt x="483418" y="1166690"/>
                </a:lnTo>
                <a:lnTo>
                  <a:pt x="501510" y="1158431"/>
                </a:lnTo>
                <a:lnTo>
                  <a:pt x="520555" y="1149220"/>
                </a:lnTo>
                <a:lnTo>
                  <a:pt x="539917" y="1139373"/>
                </a:lnTo>
                <a:lnTo>
                  <a:pt x="559914" y="1129208"/>
                </a:lnTo>
                <a:lnTo>
                  <a:pt x="581180" y="1118409"/>
                </a:lnTo>
                <a:lnTo>
                  <a:pt x="602447" y="1106974"/>
                </a:lnTo>
                <a:lnTo>
                  <a:pt x="624666" y="1094586"/>
                </a:lnTo>
                <a:lnTo>
                  <a:pt x="647202" y="1081563"/>
                </a:lnTo>
                <a:lnTo>
                  <a:pt x="670690" y="1067904"/>
                </a:lnTo>
                <a:lnTo>
                  <a:pt x="694814" y="1053611"/>
                </a:lnTo>
                <a:lnTo>
                  <a:pt x="719254" y="1038682"/>
                </a:lnTo>
                <a:lnTo>
                  <a:pt x="744965" y="1022482"/>
                </a:lnTo>
                <a:lnTo>
                  <a:pt x="770675" y="1006283"/>
                </a:lnTo>
                <a:lnTo>
                  <a:pt x="797655" y="989130"/>
                </a:lnTo>
                <a:lnTo>
                  <a:pt x="824635" y="970707"/>
                </a:lnTo>
                <a:lnTo>
                  <a:pt x="830348" y="967213"/>
                </a:lnTo>
                <a:lnTo>
                  <a:pt x="836062" y="964355"/>
                </a:lnTo>
                <a:lnTo>
                  <a:pt x="843045" y="961178"/>
                </a:lnTo>
                <a:lnTo>
                  <a:pt x="849710" y="958319"/>
                </a:lnTo>
                <a:lnTo>
                  <a:pt x="856693" y="956414"/>
                </a:lnTo>
                <a:lnTo>
                  <a:pt x="863677" y="954508"/>
                </a:lnTo>
                <a:lnTo>
                  <a:pt x="870660" y="953237"/>
                </a:lnTo>
                <a:lnTo>
                  <a:pt x="877960" y="952602"/>
                </a:lnTo>
                <a:lnTo>
                  <a:pt x="884943" y="952284"/>
                </a:lnTo>
                <a:lnTo>
                  <a:pt x="891926" y="952284"/>
                </a:lnTo>
                <a:lnTo>
                  <a:pt x="899227" y="952920"/>
                </a:lnTo>
                <a:lnTo>
                  <a:pt x="906210" y="953873"/>
                </a:lnTo>
                <a:lnTo>
                  <a:pt x="913193" y="955461"/>
                </a:lnTo>
                <a:lnTo>
                  <a:pt x="919858" y="957367"/>
                </a:lnTo>
                <a:lnTo>
                  <a:pt x="926524" y="959590"/>
                </a:lnTo>
                <a:lnTo>
                  <a:pt x="933190" y="962131"/>
                </a:lnTo>
                <a:lnTo>
                  <a:pt x="939538" y="965307"/>
                </a:lnTo>
                <a:lnTo>
                  <a:pt x="945569" y="968802"/>
                </a:lnTo>
                <a:lnTo>
                  <a:pt x="950647" y="972296"/>
                </a:lnTo>
                <a:lnTo>
                  <a:pt x="955408" y="975472"/>
                </a:lnTo>
                <a:lnTo>
                  <a:pt x="960170" y="979601"/>
                </a:lnTo>
                <a:lnTo>
                  <a:pt x="964296" y="983730"/>
                </a:lnTo>
                <a:lnTo>
                  <a:pt x="968740" y="987860"/>
                </a:lnTo>
                <a:lnTo>
                  <a:pt x="972549" y="992307"/>
                </a:lnTo>
                <a:lnTo>
                  <a:pt x="976358" y="997071"/>
                </a:lnTo>
                <a:lnTo>
                  <a:pt x="979849" y="1002153"/>
                </a:lnTo>
                <a:lnTo>
                  <a:pt x="983658" y="1008189"/>
                </a:lnTo>
                <a:lnTo>
                  <a:pt x="986832" y="1014224"/>
                </a:lnTo>
                <a:lnTo>
                  <a:pt x="989689" y="1020259"/>
                </a:lnTo>
                <a:lnTo>
                  <a:pt x="992228" y="1026612"/>
                </a:lnTo>
                <a:lnTo>
                  <a:pt x="994133" y="1032964"/>
                </a:lnTo>
                <a:lnTo>
                  <a:pt x="995720" y="1039635"/>
                </a:lnTo>
                <a:lnTo>
                  <a:pt x="996989" y="1046305"/>
                </a:lnTo>
                <a:lnTo>
                  <a:pt x="997942" y="1052658"/>
                </a:lnTo>
                <a:lnTo>
                  <a:pt x="998259" y="1059328"/>
                </a:lnTo>
                <a:lnTo>
                  <a:pt x="998576" y="1065999"/>
                </a:lnTo>
                <a:lnTo>
                  <a:pt x="998259" y="1072351"/>
                </a:lnTo>
                <a:lnTo>
                  <a:pt x="997624" y="1079022"/>
                </a:lnTo>
                <a:lnTo>
                  <a:pt x="996354" y="1085374"/>
                </a:lnTo>
                <a:lnTo>
                  <a:pt x="995085" y="1092045"/>
                </a:lnTo>
                <a:lnTo>
                  <a:pt x="993180" y="1098398"/>
                </a:lnTo>
                <a:lnTo>
                  <a:pt x="990958" y="1104433"/>
                </a:lnTo>
                <a:lnTo>
                  <a:pt x="987784" y="1112056"/>
                </a:lnTo>
                <a:lnTo>
                  <a:pt x="983975" y="1119679"/>
                </a:lnTo>
                <a:lnTo>
                  <a:pt x="979532" y="1126667"/>
                </a:lnTo>
                <a:lnTo>
                  <a:pt x="974453" y="1133655"/>
                </a:lnTo>
                <a:lnTo>
                  <a:pt x="968740" y="1140008"/>
                </a:lnTo>
                <a:lnTo>
                  <a:pt x="962709" y="1146361"/>
                </a:lnTo>
                <a:lnTo>
                  <a:pt x="956043" y="1152078"/>
                </a:lnTo>
                <a:lnTo>
                  <a:pt x="949060" y="1157478"/>
                </a:lnTo>
                <a:lnTo>
                  <a:pt x="945569" y="1159384"/>
                </a:lnTo>
                <a:lnTo>
                  <a:pt x="910971" y="1181936"/>
                </a:lnTo>
                <a:lnTo>
                  <a:pt x="876056" y="1204489"/>
                </a:lnTo>
                <a:lnTo>
                  <a:pt x="842093" y="1225770"/>
                </a:lnTo>
                <a:lnTo>
                  <a:pt x="804003" y="1248958"/>
                </a:lnTo>
                <a:lnTo>
                  <a:pt x="766549" y="1271192"/>
                </a:lnTo>
                <a:lnTo>
                  <a:pt x="730999" y="1291521"/>
                </a:lnTo>
                <a:lnTo>
                  <a:pt x="696083" y="1310579"/>
                </a:lnTo>
                <a:lnTo>
                  <a:pt x="662120" y="1328685"/>
                </a:lnTo>
                <a:lnTo>
                  <a:pt x="629744" y="1344884"/>
                </a:lnTo>
                <a:lnTo>
                  <a:pt x="598003" y="1360131"/>
                </a:lnTo>
                <a:lnTo>
                  <a:pt x="567532" y="1374107"/>
                </a:lnTo>
                <a:lnTo>
                  <a:pt x="553883" y="1380142"/>
                </a:lnTo>
                <a:lnTo>
                  <a:pt x="532299" y="1389036"/>
                </a:lnTo>
                <a:lnTo>
                  <a:pt x="510398" y="1397612"/>
                </a:lnTo>
                <a:lnTo>
                  <a:pt x="488814" y="1405871"/>
                </a:lnTo>
                <a:lnTo>
                  <a:pt x="473895" y="1410953"/>
                </a:lnTo>
                <a:lnTo>
                  <a:pt x="458977" y="1416035"/>
                </a:lnTo>
                <a:lnTo>
                  <a:pt x="444376" y="1420800"/>
                </a:lnTo>
                <a:lnTo>
                  <a:pt x="430093" y="1425564"/>
                </a:lnTo>
                <a:lnTo>
                  <a:pt x="415809" y="1429376"/>
                </a:lnTo>
                <a:lnTo>
                  <a:pt x="401843" y="1433188"/>
                </a:lnTo>
                <a:lnTo>
                  <a:pt x="387877" y="1436364"/>
                </a:lnTo>
                <a:lnTo>
                  <a:pt x="374546" y="1439540"/>
                </a:lnTo>
                <a:lnTo>
                  <a:pt x="361214" y="1442081"/>
                </a:lnTo>
                <a:lnTo>
                  <a:pt x="348200" y="1444305"/>
                </a:lnTo>
                <a:lnTo>
                  <a:pt x="334869" y="1446211"/>
                </a:lnTo>
                <a:lnTo>
                  <a:pt x="321855" y="1447799"/>
                </a:lnTo>
                <a:lnTo>
                  <a:pt x="309476" y="1449069"/>
                </a:lnTo>
                <a:lnTo>
                  <a:pt x="296780" y="1450022"/>
                </a:lnTo>
                <a:lnTo>
                  <a:pt x="284083" y="1450658"/>
                </a:lnTo>
                <a:lnTo>
                  <a:pt x="272022" y="1450975"/>
                </a:lnTo>
                <a:lnTo>
                  <a:pt x="255834" y="1450658"/>
                </a:lnTo>
                <a:lnTo>
                  <a:pt x="239646" y="1449387"/>
                </a:lnTo>
                <a:lnTo>
                  <a:pt x="223458" y="1447481"/>
                </a:lnTo>
                <a:lnTo>
                  <a:pt x="207905" y="1444940"/>
                </a:lnTo>
                <a:lnTo>
                  <a:pt x="198700" y="1443034"/>
                </a:lnTo>
                <a:lnTo>
                  <a:pt x="189495" y="1440811"/>
                </a:lnTo>
                <a:lnTo>
                  <a:pt x="180607" y="1438587"/>
                </a:lnTo>
                <a:lnTo>
                  <a:pt x="172037" y="1436046"/>
                </a:lnTo>
                <a:lnTo>
                  <a:pt x="163467" y="1433188"/>
                </a:lnTo>
                <a:lnTo>
                  <a:pt x="155214" y="1430011"/>
                </a:lnTo>
                <a:lnTo>
                  <a:pt x="146327" y="1426199"/>
                </a:lnTo>
                <a:lnTo>
                  <a:pt x="138074" y="1421753"/>
                </a:lnTo>
                <a:lnTo>
                  <a:pt x="129504" y="1417623"/>
                </a:lnTo>
                <a:lnTo>
                  <a:pt x="121251" y="1412859"/>
                </a:lnTo>
                <a:lnTo>
                  <a:pt x="112681" y="1407777"/>
                </a:lnTo>
                <a:lnTo>
                  <a:pt x="104746" y="1402059"/>
                </a:lnTo>
                <a:lnTo>
                  <a:pt x="97128" y="1396342"/>
                </a:lnTo>
                <a:lnTo>
                  <a:pt x="89510" y="1390306"/>
                </a:lnTo>
                <a:lnTo>
                  <a:pt x="82210" y="1383954"/>
                </a:lnTo>
                <a:lnTo>
                  <a:pt x="75227" y="1377283"/>
                </a:lnTo>
                <a:lnTo>
                  <a:pt x="68879" y="1370613"/>
                </a:lnTo>
                <a:lnTo>
                  <a:pt x="62213" y="1362990"/>
                </a:lnTo>
                <a:lnTo>
                  <a:pt x="57769" y="1357590"/>
                </a:lnTo>
                <a:lnTo>
                  <a:pt x="53643" y="1352190"/>
                </a:lnTo>
                <a:lnTo>
                  <a:pt x="45707" y="1341073"/>
                </a:lnTo>
                <a:lnTo>
                  <a:pt x="38407" y="1329638"/>
                </a:lnTo>
                <a:lnTo>
                  <a:pt x="32059" y="1317885"/>
                </a:lnTo>
                <a:lnTo>
                  <a:pt x="26345" y="1306133"/>
                </a:lnTo>
                <a:lnTo>
                  <a:pt x="21267" y="1294062"/>
                </a:lnTo>
                <a:lnTo>
                  <a:pt x="16823" y="1282310"/>
                </a:lnTo>
                <a:lnTo>
                  <a:pt x="13014" y="1270239"/>
                </a:lnTo>
                <a:lnTo>
                  <a:pt x="9523" y="1258169"/>
                </a:lnTo>
                <a:lnTo>
                  <a:pt x="6666" y="1245781"/>
                </a:lnTo>
                <a:lnTo>
                  <a:pt x="4444" y="1233711"/>
                </a:lnTo>
                <a:lnTo>
                  <a:pt x="2857" y="1221641"/>
                </a:lnTo>
                <a:lnTo>
                  <a:pt x="1587" y="1209888"/>
                </a:lnTo>
                <a:lnTo>
                  <a:pt x="635" y="1197501"/>
                </a:lnTo>
                <a:lnTo>
                  <a:pt x="0" y="1185748"/>
                </a:lnTo>
                <a:lnTo>
                  <a:pt x="0" y="1174313"/>
                </a:lnTo>
                <a:lnTo>
                  <a:pt x="0" y="1161925"/>
                </a:lnTo>
                <a:lnTo>
                  <a:pt x="635" y="1149537"/>
                </a:lnTo>
                <a:lnTo>
                  <a:pt x="1587" y="1136832"/>
                </a:lnTo>
                <a:lnTo>
                  <a:pt x="2540" y="1124444"/>
                </a:lnTo>
                <a:lnTo>
                  <a:pt x="4127" y="1112374"/>
                </a:lnTo>
                <a:lnTo>
                  <a:pt x="6031" y="1100303"/>
                </a:lnTo>
                <a:lnTo>
                  <a:pt x="7936" y="1087916"/>
                </a:lnTo>
                <a:lnTo>
                  <a:pt x="10792" y="1075845"/>
                </a:lnTo>
                <a:lnTo>
                  <a:pt x="13332" y="1064093"/>
                </a:lnTo>
                <a:lnTo>
                  <a:pt x="16188" y="1052340"/>
                </a:lnTo>
                <a:lnTo>
                  <a:pt x="19362" y="1040588"/>
                </a:lnTo>
                <a:lnTo>
                  <a:pt x="22536" y="1028517"/>
                </a:lnTo>
                <a:lnTo>
                  <a:pt x="26028" y="1017082"/>
                </a:lnTo>
                <a:lnTo>
                  <a:pt x="29837" y="1005647"/>
                </a:lnTo>
                <a:lnTo>
                  <a:pt x="33646" y="994213"/>
                </a:lnTo>
                <a:lnTo>
                  <a:pt x="37772" y="983095"/>
                </a:lnTo>
                <a:lnTo>
                  <a:pt x="41899" y="971660"/>
                </a:lnTo>
                <a:lnTo>
                  <a:pt x="46342" y="960543"/>
                </a:lnTo>
                <a:lnTo>
                  <a:pt x="51103" y="949743"/>
                </a:lnTo>
                <a:lnTo>
                  <a:pt x="55865" y="938944"/>
                </a:lnTo>
                <a:lnTo>
                  <a:pt x="60626" y="928462"/>
                </a:lnTo>
                <a:lnTo>
                  <a:pt x="66022" y="917662"/>
                </a:lnTo>
                <a:lnTo>
                  <a:pt x="71418" y="907497"/>
                </a:lnTo>
                <a:lnTo>
                  <a:pt x="76814" y="897333"/>
                </a:lnTo>
                <a:lnTo>
                  <a:pt x="82210" y="887169"/>
                </a:lnTo>
                <a:lnTo>
                  <a:pt x="87923" y="877640"/>
                </a:lnTo>
                <a:lnTo>
                  <a:pt x="93954" y="867475"/>
                </a:lnTo>
                <a:lnTo>
                  <a:pt x="99985" y="857946"/>
                </a:lnTo>
                <a:lnTo>
                  <a:pt x="106016" y="848735"/>
                </a:lnTo>
                <a:lnTo>
                  <a:pt x="112364" y="839841"/>
                </a:lnTo>
                <a:lnTo>
                  <a:pt x="119030" y="830947"/>
                </a:lnTo>
                <a:lnTo>
                  <a:pt x="125695" y="822053"/>
                </a:lnTo>
                <a:lnTo>
                  <a:pt x="135217" y="810618"/>
                </a:lnTo>
                <a:lnTo>
                  <a:pt x="144422" y="799818"/>
                </a:lnTo>
                <a:lnTo>
                  <a:pt x="154580" y="789019"/>
                </a:lnTo>
                <a:lnTo>
                  <a:pt x="165054" y="778854"/>
                </a:lnTo>
                <a:lnTo>
                  <a:pt x="170450" y="774090"/>
                </a:lnTo>
                <a:lnTo>
                  <a:pt x="176481" y="769325"/>
                </a:lnTo>
                <a:lnTo>
                  <a:pt x="182194" y="764561"/>
                </a:lnTo>
                <a:lnTo>
                  <a:pt x="188225" y="759796"/>
                </a:lnTo>
                <a:lnTo>
                  <a:pt x="194573" y="755031"/>
                </a:lnTo>
                <a:lnTo>
                  <a:pt x="200922" y="750902"/>
                </a:lnTo>
                <a:lnTo>
                  <a:pt x="207587" y="746455"/>
                </a:lnTo>
                <a:lnTo>
                  <a:pt x="214570" y="742326"/>
                </a:lnTo>
                <a:lnTo>
                  <a:pt x="223775" y="737879"/>
                </a:lnTo>
                <a:lnTo>
                  <a:pt x="233932" y="733432"/>
                </a:lnTo>
                <a:lnTo>
                  <a:pt x="244407" y="729303"/>
                </a:lnTo>
                <a:lnTo>
                  <a:pt x="250120" y="727715"/>
                </a:lnTo>
                <a:lnTo>
                  <a:pt x="255516" y="726126"/>
                </a:lnTo>
                <a:lnTo>
                  <a:pt x="260595" y="724221"/>
                </a:lnTo>
                <a:lnTo>
                  <a:pt x="265356" y="722315"/>
                </a:lnTo>
                <a:lnTo>
                  <a:pt x="270435" y="721044"/>
                </a:lnTo>
                <a:lnTo>
                  <a:pt x="275513" y="719774"/>
                </a:lnTo>
                <a:lnTo>
                  <a:pt x="280909" y="718821"/>
                </a:lnTo>
                <a:lnTo>
                  <a:pt x="286623" y="718186"/>
                </a:lnTo>
                <a:lnTo>
                  <a:pt x="292019" y="717868"/>
                </a:lnTo>
                <a:lnTo>
                  <a:pt x="297415" y="717550"/>
                </a:lnTo>
                <a:close/>
                <a:moveTo>
                  <a:pt x="560713" y="0"/>
                </a:moveTo>
                <a:lnTo>
                  <a:pt x="568642" y="0"/>
                </a:lnTo>
                <a:lnTo>
                  <a:pt x="576572" y="0"/>
                </a:lnTo>
                <a:lnTo>
                  <a:pt x="584184" y="317"/>
                </a:lnTo>
                <a:lnTo>
                  <a:pt x="592114" y="951"/>
                </a:lnTo>
                <a:lnTo>
                  <a:pt x="600043" y="1586"/>
                </a:lnTo>
                <a:lnTo>
                  <a:pt x="607973" y="2537"/>
                </a:lnTo>
                <a:lnTo>
                  <a:pt x="615585" y="3489"/>
                </a:lnTo>
                <a:lnTo>
                  <a:pt x="623832" y="5075"/>
                </a:lnTo>
                <a:lnTo>
                  <a:pt x="631761" y="6343"/>
                </a:lnTo>
                <a:lnTo>
                  <a:pt x="639691" y="8247"/>
                </a:lnTo>
                <a:lnTo>
                  <a:pt x="647620" y="10150"/>
                </a:lnTo>
                <a:lnTo>
                  <a:pt x="655232" y="12370"/>
                </a:lnTo>
                <a:lnTo>
                  <a:pt x="662845" y="14590"/>
                </a:lnTo>
                <a:lnTo>
                  <a:pt x="670457" y="17128"/>
                </a:lnTo>
                <a:lnTo>
                  <a:pt x="678069" y="19665"/>
                </a:lnTo>
                <a:lnTo>
                  <a:pt x="685365" y="22520"/>
                </a:lnTo>
                <a:lnTo>
                  <a:pt x="692660" y="25374"/>
                </a:lnTo>
                <a:lnTo>
                  <a:pt x="699955" y="28546"/>
                </a:lnTo>
                <a:lnTo>
                  <a:pt x="706933" y="32035"/>
                </a:lnTo>
                <a:lnTo>
                  <a:pt x="713911" y="35524"/>
                </a:lnTo>
                <a:lnTo>
                  <a:pt x="720571" y="39013"/>
                </a:lnTo>
                <a:lnTo>
                  <a:pt x="727549" y="43453"/>
                </a:lnTo>
                <a:lnTo>
                  <a:pt x="740554" y="51383"/>
                </a:lnTo>
                <a:lnTo>
                  <a:pt x="753241" y="59947"/>
                </a:lnTo>
                <a:lnTo>
                  <a:pt x="765294" y="69145"/>
                </a:lnTo>
                <a:lnTo>
                  <a:pt x="776712" y="78978"/>
                </a:lnTo>
                <a:lnTo>
                  <a:pt x="788131" y="89445"/>
                </a:lnTo>
                <a:lnTo>
                  <a:pt x="798598" y="100546"/>
                </a:lnTo>
                <a:lnTo>
                  <a:pt x="808747" y="111647"/>
                </a:lnTo>
                <a:lnTo>
                  <a:pt x="817946" y="123383"/>
                </a:lnTo>
                <a:lnTo>
                  <a:pt x="826827" y="135753"/>
                </a:lnTo>
                <a:lnTo>
                  <a:pt x="835073" y="148123"/>
                </a:lnTo>
                <a:lnTo>
                  <a:pt x="843003" y="161444"/>
                </a:lnTo>
                <a:lnTo>
                  <a:pt x="849981" y="174766"/>
                </a:lnTo>
                <a:lnTo>
                  <a:pt x="856324" y="188405"/>
                </a:lnTo>
                <a:lnTo>
                  <a:pt x="862034" y="202043"/>
                </a:lnTo>
                <a:lnTo>
                  <a:pt x="867108" y="216634"/>
                </a:lnTo>
                <a:lnTo>
                  <a:pt x="871549" y="231224"/>
                </a:lnTo>
                <a:lnTo>
                  <a:pt x="875038" y="245814"/>
                </a:lnTo>
                <a:lnTo>
                  <a:pt x="878210" y="261039"/>
                </a:lnTo>
                <a:lnTo>
                  <a:pt x="880430" y="276263"/>
                </a:lnTo>
                <a:lnTo>
                  <a:pt x="881699" y="291488"/>
                </a:lnTo>
                <a:lnTo>
                  <a:pt x="882333" y="299100"/>
                </a:lnTo>
                <a:lnTo>
                  <a:pt x="882650" y="306713"/>
                </a:lnTo>
                <a:lnTo>
                  <a:pt x="882650" y="314642"/>
                </a:lnTo>
                <a:lnTo>
                  <a:pt x="882650" y="322572"/>
                </a:lnTo>
                <a:lnTo>
                  <a:pt x="882333" y="330501"/>
                </a:lnTo>
                <a:lnTo>
                  <a:pt x="881699" y="338113"/>
                </a:lnTo>
                <a:lnTo>
                  <a:pt x="881064" y="346043"/>
                </a:lnTo>
                <a:lnTo>
                  <a:pt x="880113" y="353972"/>
                </a:lnTo>
                <a:lnTo>
                  <a:pt x="879161" y="361902"/>
                </a:lnTo>
                <a:lnTo>
                  <a:pt x="877575" y="369831"/>
                </a:lnTo>
                <a:lnTo>
                  <a:pt x="876307" y="377761"/>
                </a:lnTo>
                <a:lnTo>
                  <a:pt x="874404" y="385690"/>
                </a:lnTo>
                <a:lnTo>
                  <a:pt x="872500" y="393620"/>
                </a:lnTo>
                <a:lnTo>
                  <a:pt x="870280" y="401232"/>
                </a:lnTo>
                <a:lnTo>
                  <a:pt x="868060" y="408844"/>
                </a:lnTo>
                <a:lnTo>
                  <a:pt x="865523" y="416457"/>
                </a:lnTo>
                <a:lnTo>
                  <a:pt x="862985" y="424069"/>
                </a:lnTo>
                <a:lnTo>
                  <a:pt x="860130" y="431681"/>
                </a:lnTo>
                <a:lnTo>
                  <a:pt x="857276" y="438976"/>
                </a:lnTo>
                <a:lnTo>
                  <a:pt x="854104" y="445954"/>
                </a:lnTo>
                <a:lnTo>
                  <a:pt x="850615" y="452932"/>
                </a:lnTo>
                <a:lnTo>
                  <a:pt x="847126" y="459910"/>
                </a:lnTo>
                <a:lnTo>
                  <a:pt x="843637" y="466571"/>
                </a:lnTo>
                <a:lnTo>
                  <a:pt x="839831" y="473549"/>
                </a:lnTo>
                <a:lnTo>
                  <a:pt x="831267" y="486871"/>
                </a:lnTo>
                <a:lnTo>
                  <a:pt x="822703" y="499241"/>
                </a:lnTo>
                <a:lnTo>
                  <a:pt x="813505" y="511293"/>
                </a:lnTo>
                <a:lnTo>
                  <a:pt x="803672" y="523029"/>
                </a:lnTo>
                <a:lnTo>
                  <a:pt x="793206" y="534130"/>
                </a:lnTo>
                <a:lnTo>
                  <a:pt x="782104" y="544914"/>
                </a:lnTo>
                <a:lnTo>
                  <a:pt x="771003" y="554747"/>
                </a:lnTo>
                <a:lnTo>
                  <a:pt x="759267" y="564262"/>
                </a:lnTo>
                <a:lnTo>
                  <a:pt x="747215" y="573143"/>
                </a:lnTo>
                <a:lnTo>
                  <a:pt x="734527" y="581073"/>
                </a:lnTo>
                <a:lnTo>
                  <a:pt x="721206" y="588685"/>
                </a:lnTo>
                <a:lnTo>
                  <a:pt x="707884" y="596297"/>
                </a:lnTo>
                <a:lnTo>
                  <a:pt x="694563" y="602641"/>
                </a:lnTo>
                <a:lnTo>
                  <a:pt x="680607" y="608350"/>
                </a:lnTo>
                <a:lnTo>
                  <a:pt x="666017" y="613108"/>
                </a:lnTo>
                <a:lnTo>
                  <a:pt x="651426" y="617548"/>
                </a:lnTo>
                <a:lnTo>
                  <a:pt x="636836" y="621355"/>
                </a:lnTo>
                <a:lnTo>
                  <a:pt x="621929" y="624209"/>
                </a:lnTo>
                <a:lnTo>
                  <a:pt x="606387" y="626430"/>
                </a:lnTo>
                <a:lnTo>
                  <a:pt x="591162" y="628015"/>
                </a:lnTo>
                <a:lnTo>
                  <a:pt x="583550" y="628333"/>
                </a:lnTo>
                <a:lnTo>
                  <a:pt x="575938" y="628650"/>
                </a:lnTo>
                <a:lnTo>
                  <a:pt x="568008" y="628650"/>
                </a:lnTo>
                <a:lnTo>
                  <a:pt x="560079" y="628650"/>
                </a:lnTo>
                <a:lnTo>
                  <a:pt x="552149" y="628333"/>
                </a:lnTo>
                <a:lnTo>
                  <a:pt x="544537" y="628015"/>
                </a:lnTo>
                <a:lnTo>
                  <a:pt x="536607" y="627064"/>
                </a:lnTo>
                <a:lnTo>
                  <a:pt x="528678" y="626112"/>
                </a:lnTo>
                <a:lnTo>
                  <a:pt x="520748" y="625161"/>
                </a:lnTo>
                <a:lnTo>
                  <a:pt x="513136" y="623892"/>
                </a:lnTo>
                <a:lnTo>
                  <a:pt x="504889" y="622306"/>
                </a:lnTo>
                <a:lnTo>
                  <a:pt x="496960" y="620720"/>
                </a:lnTo>
                <a:lnTo>
                  <a:pt x="489030" y="618500"/>
                </a:lnTo>
                <a:lnTo>
                  <a:pt x="481418" y="616597"/>
                </a:lnTo>
                <a:lnTo>
                  <a:pt x="473806" y="614377"/>
                </a:lnTo>
                <a:lnTo>
                  <a:pt x="466193" y="611839"/>
                </a:lnTo>
                <a:lnTo>
                  <a:pt x="458581" y="608985"/>
                </a:lnTo>
                <a:lnTo>
                  <a:pt x="450969" y="606130"/>
                </a:lnTo>
                <a:lnTo>
                  <a:pt x="443674" y="603275"/>
                </a:lnTo>
                <a:lnTo>
                  <a:pt x="436696" y="600104"/>
                </a:lnTo>
                <a:lnTo>
                  <a:pt x="429718" y="596615"/>
                </a:lnTo>
                <a:lnTo>
                  <a:pt x="422740" y="593126"/>
                </a:lnTo>
                <a:lnTo>
                  <a:pt x="416079" y="589320"/>
                </a:lnTo>
                <a:lnTo>
                  <a:pt x="409101" y="585513"/>
                </a:lnTo>
                <a:lnTo>
                  <a:pt x="395780" y="577267"/>
                </a:lnTo>
                <a:lnTo>
                  <a:pt x="383410" y="568703"/>
                </a:lnTo>
                <a:lnTo>
                  <a:pt x="371357" y="559505"/>
                </a:lnTo>
                <a:lnTo>
                  <a:pt x="359621" y="549672"/>
                </a:lnTo>
                <a:lnTo>
                  <a:pt x="348837" y="539522"/>
                </a:lnTo>
                <a:lnTo>
                  <a:pt x="337736" y="528421"/>
                </a:lnTo>
                <a:lnTo>
                  <a:pt x="327903" y="517003"/>
                </a:lnTo>
                <a:lnTo>
                  <a:pt x="318388" y="505267"/>
                </a:lnTo>
                <a:lnTo>
                  <a:pt x="309824" y="493214"/>
                </a:lnTo>
                <a:lnTo>
                  <a:pt x="301577" y="480210"/>
                </a:lnTo>
                <a:lnTo>
                  <a:pt x="293965" y="467523"/>
                </a:lnTo>
                <a:lnTo>
                  <a:pt x="286987" y="454201"/>
                </a:lnTo>
                <a:lnTo>
                  <a:pt x="280009" y="440562"/>
                </a:lnTo>
                <a:lnTo>
                  <a:pt x="274300" y="426606"/>
                </a:lnTo>
                <a:lnTo>
                  <a:pt x="269542" y="412016"/>
                </a:lnTo>
                <a:lnTo>
                  <a:pt x="265102" y="397743"/>
                </a:lnTo>
                <a:lnTo>
                  <a:pt x="261295" y="382836"/>
                </a:lnTo>
                <a:lnTo>
                  <a:pt x="258441" y="367611"/>
                </a:lnTo>
                <a:lnTo>
                  <a:pt x="256221" y="352704"/>
                </a:lnTo>
                <a:lnTo>
                  <a:pt x="254635" y="337479"/>
                </a:lnTo>
                <a:lnTo>
                  <a:pt x="254317" y="329549"/>
                </a:lnTo>
                <a:lnTo>
                  <a:pt x="254000" y="321937"/>
                </a:lnTo>
                <a:lnTo>
                  <a:pt x="254000" y="314008"/>
                </a:lnTo>
                <a:lnTo>
                  <a:pt x="254000" y="306078"/>
                </a:lnTo>
                <a:lnTo>
                  <a:pt x="254317" y="298466"/>
                </a:lnTo>
                <a:lnTo>
                  <a:pt x="254952" y="290536"/>
                </a:lnTo>
                <a:lnTo>
                  <a:pt x="255586" y="282607"/>
                </a:lnTo>
                <a:lnTo>
                  <a:pt x="256538" y="274677"/>
                </a:lnTo>
                <a:lnTo>
                  <a:pt x="257489" y="267065"/>
                </a:lnTo>
                <a:lnTo>
                  <a:pt x="258758" y="258818"/>
                </a:lnTo>
                <a:lnTo>
                  <a:pt x="260344" y="250889"/>
                </a:lnTo>
                <a:lnTo>
                  <a:pt x="262247" y="242959"/>
                </a:lnTo>
                <a:lnTo>
                  <a:pt x="264150" y="235347"/>
                </a:lnTo>
                <a:lnTo>
                  <a:pt x="266053" y="227418"/>
                </a:lnTo>
                <a:lnTo>
                  <a:pt x="268591" y="219805"/>
                </a:lnTo>
                <a:lnTo>
                  <a:pt x="270811" y="212193"/>
                </a:lnTo>
                <a:lnTo>
                  <a:pt x="273665" y="204581"/>
                </a:lnTo>
                <a:lnTo>
                  <a:pt x="276520" y="197286"/>
                </a:lnTo>
                <a:lnTo>
                  <a:pt x="279375" y="189990"/>
                </a:lnTo>
                <a:lnTo>
                  <a:pt x="282546" y="182695"/>
                </a:lnTo>
                <a:lnTo>
                  <a:pt x="286035" y="175717"/>
                </a:lnTo>
                <a:lnTo>
                  <a:pt x="289842" y="168739"/>
                </a:lnTo>
                <a:lnTo>
                  <a:pt x="293331" y="162079"/>
                </a:lnTo>
                <a:lnTo>
                  <a:pt x="297137" y="155418"/>
                </a:lnTo>
                <a:lnTo>
                  <a:pt x="305383" y="142096"/>
                </a:lnTo>
                <a:lnTo>
                  <a:pt x="313947" y="129409"/>
                </a:lnTo>
                <a:lnTo>
                  <a:pt x="323145" y="117356"/>
                </a:lnTo>
                <a:lnTo>
                  <a:pt x="332978" y="105938"/>
                </a:lnTo>
                <a:lnTo>
                  <a:pt x="343445" y="94837"/>
                </a:lnTo>
                <a:lnTo>
                  <a:pt x="354229" y="84052"/>
                </a:lnTo>
                <a:lnTo>
                  <a:pt x="365647" y="73903"/>
                </a:lnTo>
                <a:lnTo>
                  <a:pt x="377383" y="64705"/>
                </a:lnTo>
                <a:lnTo>
                  <a:pt x="389436" y="55823"/>
                </a:lnTo>
                <a:lnTo>
                  <a:pt x="402440" y="47577"/>
                </a:lnTo>
                <a:lnTo>
                  <a:pt x="415127" y="39965"/>
                </a:lnTo>
                <a:lnTo>
                  <a:pt x="428449" y="32669"/>
                </a:lnTo>
                <a:lnTo>
                  <a:pt x="442088" y="26326"/>
                </a:lnTo>
                <a:lnTo>
                  <a:pt x="456361" y="20617"/>
                </a:lnTo>
                <a:lnTo>
                  <a:pt x="470634" y="15542"/>
                </a:lnTo>
                <a:lnTo>
                  <a:pt x="484907" y="11101"/>
                </a:lnTo>
                <a:lnTo>
                  <a:pt x="499814" y="7612"/>
                </a:lnTo>
                <a:lnTo>
                  <a:pt x="515039" y="4440"/>
                </a:lnTo>
                <a:lnTo>
                  <a:pt x="529947" y="2220"/>
                </a:lnTo>
                <a:lnTo>
                  <a:pt x="545171" y="951"/>
                </a:lnTo>
                <a:lnTo>
                  <a:pt x="553101" y="317"/>
                </a:lnTo>
                <a:lnTo>
                  <a:pt x="560713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8" name="KSO_Shape"/>
          <p:cNvSpPr>
            <a:spLocks/>
          </p:cNvSpPr>
          <p:nvPr/>
        </p:nvSpPr>
        <p:spPr bwMode="auto">
          <a:xfrm>
            <a:off x="8199948" y="3715293"/>
            <a:ext cx="1098052" cy="1954989"/>
          </a:xfrm>
          <a:custGeom>
            <a:avLst/>
            <a:gdLst>
              <a:gd name="T0" fmla="*/ 967181 w 1446213"/>
              <a:gd name="T1" fmla="*/ 1406665 h 2574926"/>
              <a:gd name="T2" fmla="*/ 1000853 w 1446213"/>
              <a:gd name="T3" fmla="*/ 1458134 h 2574926"/>
              <a:gd name="T4" fmla="*/ 1000853 w 1446213"/>
              <a:gd name="T5" fmla="*/ 1520669 h 2574926"/>
              <a:gd name="T6" fmla="*/ 972039 w 1446213"/>
              <a:gd name="T7" fmla="*/ 1567277 h 2574926"/>
              <a:gd name="T8" fmla="*/ 925132 w 1446213"/>
              <a:gd name="T9" fmla="*/ 1593599 h 2574926"/>
              <a:gd name="T10" fmla="*/ 74318 w 1446213"/>
              <a:gd name="T11" fmla="*/ 140434 h 2574926"/>
              <a:gd name="T12" fmla="*/ 109044 w 1446213"/>
              <a:gd name="T13" fmla="*/ 155365 h 2574926"/>
              <a:gd name="T14" fmla="*/ 150649 w 1446213"/>
              <a:gd name="T15" fmla="*/ 219452 h 2574926"/>
              <a:gd name="T16" fmla="*/ 233690 w 1446213"/>
              <a:gd name="T17" fmla="*/ 319440 h 2574926"/>
              <a:gd name="T18" fmla="*/ 320590 w 1446213"/>
              <a:gd name="T19" fmla="*/ 381346 h 2574926"/>
              <a:gd name="T20" fmla="*/ 434499 w 1446213"/>
              <a:gd name="T21" fmla="*/ 424295 h 2574926"/>
              <a:gd name="T22" fmla="*/ 820347 w 1446213"/>
              <a:gd name="T23" fmla="*/ 429999 h 2574926"/>
              <a:gd name="T24" fmla="*/ 859603 w 1446213"/>
              <a:gd name="T25" fmla="*/ 438219 h 2574926"/>
              <a:gd name="T26" fmla="*/ 934760 w 1446213"/>
              <a:gd name="T27" fmla="*/ 489555 h 2574926"/>
              <a:gd name="T28" fmla="*/ 993141 w 1446213"/>
              <a:gd name="T29" fmla="*/ 560353 h 2574926"/>
              <a:gd name="T30" fmla="*/ 1042798 w 1446213"/>
              <a:gd name="T31" fmla="*/ 668059 h 2574926"/>
              <a:gd name="T32" fmla="*/ 1068801 w 1446213"/>
              <a:gd name="T33" fmla="*/ 816700 h 2574926"/>
              <a:gd name="T34" fmla="*/ 1057393 w 1446213"/>
              <a:gd name="T35" fmla="*/ 1012651 h 2574926"/>
              <a:gd name="T36" fmla="*/ 1023505 w 1446213"/>
              <a:gd name="T37" fmla="*/ 1164312 h 2574926"/>
              <a:gd name="T38" fmla="*/ 980391 w 1446213"/>
              <a:gd name="T39" fmla="*/ 1198871 h 2574926"/>
              <a:gd name="T40" fmla="*/ 934760 w 1446213"/>
              <a:gd name="T41" fmla="*/ 1194006 h 2574926"/>
              <a:gd name="T42" fmla="*/ 906744 w 1446213"/>
              <a:gd name="T43" fmla="*/ 1168003 h 2574926"/>
              <a:gd name="T44" fmla="*/ 897686 w 1446213"/>
              <a:gd name="T45" fmla="*/ 1130926 h 2574926"/>
              <a:gd name="T46" fmla="*/ 928385 w 1446213"/>
              <a:gd name="T47" fmla="*/ 976245 h 2574926"/>
              <a:gd name="T48" fmla="*/ 935599 w 1446213"/>
              <a:gd name="T49" fmla="*/ 819552 h 2574926"/>
              <a:gd name="T50" fmla="*/ 919326 w 1446213"/>
              <a:gd name="T51" fmla="*/ 719563 h 2574926"/>
              <a:gd name="T52" fmla="*/ 880574 w 1446213"/>
              <a:gd name="T53" fmla="*/ 631318 h 2574926"/>
              <a:gd name="T54" fmla="*/ 874366 w 1446213"/>
              <a:gd name="T55" fmla="*/ 1837390 h 2574926"/>
              <a:gd name="T56" fmla="*/ 839304 w 1446213"/>
              <a:gd name="T57" fmla="*/ 1884533 h 2574926"/>
              <a:gd name="T58" fmla="*/ 783105 w 1446213"/>
              <a:gd name="T59" fmla="*/ 1904832 h 2574926"/>
              <a:gd name="T60" fmla="*/ 724556 w 1446213"/>
              <a:gd name="T61" fmla="*/ 1890069 h 2574926"/>
              <a:gd name="T62" fmla="*/ 685133 w 1446213"/>
              <a:gd name="T63" fmla="*/ 1846785 h 2574926"/>
              <a:gd name="T64" fmla="*/ 675235 w 1446213"/>
              <a:gd name="T65" fmla="*/ 1126564 h 2574926"/>
              <a:gd name="T66" fmla="*/ 413865 w 1446213"/>
              <a:gd name="T67" fmla="*/ 1495986 h 2574926"/>
              <a:gd name="T68" fmla="*/ 367227 w 1446213"/>
              <a:gd name="T69" fmla="*/ 1455218 h 2574926"/>
              <a:gd name="T70" fmla="*/ 350619 w 1446213"/>
              <a:gd name="T71" fmla="*/ 1395662 h 2574926"/>
              <a:gd name="T72" fmla="*/ 389874 w 1446213"/>
              <a:gd name="T73" fmla="*/ 550455 h 2574926"/>
              <a:gd name="T74" fmla="*/ 283850 w 1446213"/>
              <a:gd name="T75" fmla="*/ 511869 h 2574926"/>
              <a:gd name="T76" fmla="*/ 168263 w 1446213"/>
              <a:gd name="T77" fmla="*/ 438387 h 2574926"/>
              <a:gd name="T78" fmla="*/ 56367 w 1446213"/>
              <a:gd name="T79" fmla="*/ 317931 h 2574926"/>
              <a:gd name="T80" fmla="*/ 1006 w 1446213"/>
              <a:gd name="T81" fmla="*/ 217774 h 2574926"/>
              <a:gd name="T82" fmla="*/ 5536 w 1446213"/>
              <a:gd name="T83" fmla="*/ 180027 h 2574926"/>
              <a:gd name="T84" fmla="*/ 30197 w 1446213"/>
              <a:gd name="T85" fmla="*/ 150668 h 2574926"/>
              <a:gd name="T86" fmla="*/ 651594 w 1446213"/>
              <a:gd name="T87" fmla="*/ 0 h 2574926"/>
              <a:gd name="T88" fmla="*/ 707877 w 1446213"/>
              <a:gd name="T89" fmla="*/ 7392 h 2574926"/>
              <a:gd name="T90" fmla="*/ 766178 w 1446213"/>
              <a:gd name="T91" fmla="*/ 35785 h 2574926"/>
              <a:gd name="T92" fmla="*/ 831031 w 1446213"/>
              <a:gd name="T93" fmla="*/ 120462 h 2574926"/>
              <a:gd name="T94" fmla="*/ 842792 w 1446213"/>
              <a:gd name="T95" fmla="*/ 201610 h 2574926"/>
              <a:gd name="T96" fmla="*/ 829855 w 1446213"/>
              <a:gd name="T97" fmla="*/ 257052 h 2574926"/>
              <a:gd name="T98" fmla="*/ 783483 w 1446213"/>
              <a:gd name="T99" fmla="*/ 324424 h 2574926"/>
              <a:gd name="T100" fmla="*/ 687884 w 1446213"/>
              <a:gd name="T101" fmla="*/ 371802 h 2574926"/>
              <a:gd name="T102" fmla="*/ 622863 w 1446213"/>
              <a:gd name="T103" fmla="*/ 371634 h 2574926"/>
              <a:gd name="T104" fmla="*/ 569435 w 1446213"/>
              <a:gd name="T105" fmla="*/ 353321 h 2574926"/>
              <a:gd name="T106" fmla="*/ 501895 w 1446213"/>
              <a:gd name="T107" fmla="*/ 293678 h 2574926"/>
              <a:gd name="T108" fmla="*/ 468964 w 1446213"/>
              <a:gd name="T109" fmla="*/ 196401 h 2574926"/>
              <a:gd name="T110" fmla="*/ 474676 w 1446213"/>
              <a:gd name="T111" fmla="*/ 140287 h 2574926"/>
              <a:gd name="T112" fmla="*/ 499206 w 1446213"/>
              <a:gd name="T113" fmla="*/ 84676 h 2574926"/>
              <a:gd name="T114" fmla="*/ 581028 w 1446213"/>
              <a:gd name="T115" fmla="*/ 15793 h 257492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446213" h="2574926">
                <a:moveTo>
                  <a:pt x="1212850" y="1863725"/>
                </a:moveTo>
                <a:lnTo>
                  <a:pt x="1242966" y="1870070"/>
                </a:lnTo>
                <a:lnTo>
                  <a:pt x="1250212" y="1871656"/>
                </a:lnTo>
                <a:lnTo>
                  <a:pt x="1257458" y="1873696"/>
                </a:lnTo>
                <a:lnTo>
                  <a:pt x="1264251" y="1876415"/>
                </a:lnTo>
                <a:lnTo>
                  <a:pt x="1271270" y="1878908"/>
                </a:lnTo>
                <a:lnTo>
                  <a:pt x="1277610" y="1881854"/>
                </a:lnTo>
                <a:lnTo>
                  <a:pt x="1283950" y="1885253"/>
                </a:lnTo>
                <a:lnTo>
                  <a:pt x="1290064" y="1888879"/>
                </a:lnTo>
                <a:lnTo>
                  <a:pt x="1295951" y="1892958"/>
                </a:lnTo>
                <a:lnTo>
                  <a:pt x="1301839" y="1897037"/>
                </a:lnTo>
                <a:lnTo>
                  <a:pt x="1307273" y="1901343"/>
                </a:lnTo>
                <a:lnTo>
                  <a:pt x="1312708" y="1906101"/>
                </a:lnTo>
                <a:lnTo>
                  <a:pt x="1317463" y="1911087"/>
                </a:lnTo>
                <a:lnTo>
                  <a:pt x="1322444" y="1916299"/>
                </a:lnTo>
                <a:lnTo>
                  <a:pt x="1326973" y="1921738"/>
                </a:lnTo>
                <a:lnTo>
                  <a:pt x="1331049" y="1926950"/>
                </a:lnTo>
                <a:lnTo>
                  <a:pt x="1335125" y="1932842"/>
                </a:lnTo>
                <a:lnTo>
                  <a:pt x="1338747" y="1938734"/>
                </a:lnTo>
                <a:lnTo>
                  <a:pt x="1342370" y="1945079"/>
                </a:lnTo>
                <a:lnTo>
                  <a:pt x="1345541" y="1951424"/>
                </a:lnTo>
                <a:lnTo>
                  <a:pt x="1348258" y="1957769"/>
                </a:lnTo>
                <a:lnTo>
                  <a:pt x="1350749" y="1964114"/>
                </a:lnTo>
                <a:lnTo>
                  <a:pt x="1352786" y="1970912"/>
                </a:lnTo>
                <a:lnTo>
                  <a:pt x="1354598" y="1977711"/>
                </a:lnTo>
                <a:lnTo>
                  <a:pt x="1356183" y="1984736"/>
                </a:lnTo>
                <a:lnTo>
                  <a:pt x="1357542" y="1991534"/>
                </a:lnTo>
                <a:lnTo>
                  <a:pt x="1358447" y="1998786"/>
                </a:lnTo>
                <a:lnTo>
                  <a:pt x="1358900" y="2006037"/>
                </a:lnTo>
                <a:lnTo>
                  <a:pt x="1358900" y="2013062"/>
                </a:lnTo>
                <a:lnTo>
                  <a:pt x="1358674" y="2020540"/>
                </a:lnTo>
                <a:lnTo>
                  <a:pt x="1358221" y="2028019"/>
                </a:lnTo>
                <a:lnTo>
                  <a:pt x="1357315" y="2035270"/>
                </a:lnTo>
                <a:lnTo>
                  <a:pt x="1355956" y="2042522"/>
                </a:lnTo>
                <a:lnTo>
                  <a:pt x="1354371" y="2049093"/>
                </a:lnTo>
                <a:lnTo>
                  <a:pt x="1352786" y="2055439"/>
                </a:lnTo>
                <a:lnTo>
                  <a:pt x="1350749" y="2061557"/>
                </a:lnTo>
                <a:lnTo>
                  <a:pt x="1348484" y="2067449"/>
                </a:lnTo>
                <a:lnTo>
                  <a:pt x="1345993" y="2073341"/>
                </a:lnTo>
                <a:lnTo>
                  <a:pt x="1343276" y="2079006"/>
                </a:lnTo>
                <a:lnTo>
                  <a:pt x="1340333" y="2084445"/>
                </a:lnTo>
                <a:lnTo>
                  <a:pt x="1337162" y="2089657"/>
                </a:lnTo>
                <a:lnTo>
                  <a:pt x="1333540" y="2095096"/>
                </a:lnTo>
                <a:lnTo>
                  <a:pt x="1330143" y="2100308"/>
                </a:lnTo>
                <a:lnTo>
                  <a:pt x="1326294" y="2105067"/>
                </a:lnTo>
                <a:lnTo>
                  <a:pt x="1322444" y="2109825"/>
                </a:lnTo>
                <a:lnTo>
                  <a:pt x="1318368" y="2114131"/>
                </a:lnTo>
                <a:lnTo>
                  <a:pt x="1313840" y="2118437"/>
                </a:lnTo>
                <a:lnTo>
                  <a:pt x="1309311" y="2122516"/>
                </a:lnTo>
                <a:lnTo>
                  <a:pt x="1304782" y="2126595"/>
                </a:lnTo>
                <a:lnTo>
                  <a:pt x="1299801" y="2130220"/>
                </a:lnTo>
                <a:lnTo>
                  <a:pt x="1294819" y="2133846"/>
                </a:lnTo>
                <a:lnTo>
                  <a:pt x="1289611" y="2137245"/>
                </a:lnTo>
                <a:lnTo>
                  <a:pt x="1284403" y="2140191"/>
                </a:lnTo>
                <a:lnTo>
                  <a:pt x="1279195" y="2143137"/>
                </a:lnTo>
                <a:lnTo>
                  <a:pt x="1273534" y="2145857"/>
                </a:lnTo>
                <a:lnTo>
                  <a:pt x="1267874" y="2148123"/>
                </a:lnTo>
                <a:lnTo>
                  <a:pt x="1262213" y="2150389"/>
                </a:lnTo>
                <a:lnTo>
                  <a:pt x="1256325" y="2152202"/>
                </a:lnTo>
                <a:lnTo>
                  <a:pt x="1250438" y="2154015"/>
                </a:lnTo>
                <a:lnTo>
                  <a:pt x="1244324" y="2155601"/>
                </a:lnTo>
                <a:lnTo>
                  <a:pt x="1238437" y="2156734"/>
                </a:lnTo>
                <a:lnTo>
                  <a:pt x="1232323" y="2157640"/>
                </a:lnTo>
                <a:lnTo>
                  <a:pt x="1225757" y="2158547"/>
                </a:lnTo>
                <a:lnTo>
                  <a:pt x="1219643" y="2158774"/>
                </a:lnTo>
                <a:lnTo>
                  <a:pt x="1213303" y="2159000"/>
                </a:lnTo>
                <a:lnTo>
                  <a:pt x="1212850" y="2159000"/>
                </a:lnTo>
                <a:lnTo>
                  <a:pt x="1212850" y="1863725"/>
                </a:lnTo>
                <a:close/>
                <a:moveTo>
                  <a:pt x="87526" y="188913"/>
                </a:moveTo>
                <a:lnTo>
                  <a:pt x="91834" y="188913"/>
                </a:lnTo>
                <a:lnTo>
                  <a:pt x="96142" y="189140"/>
                </a:lnTo>
                <a:lnTo>
                  <a:pt x="100450" y="189820"/>
                </a:lnTo>
                <a:lnTo>
                  <a:pt x="104532" y="190274"/>
                </a:lnTo>
                <a:lnTo>
                  <a:pt x="109067" y="190954"/>
                </a:lnTo>
                <a:lnTo>
                  <a:pt x="113148" y="192088"/>
                </a:lnTo>
                <a:lnTo>
                  <a:pt x="117230" y="193221"/>
                </a:lnTo>
                <a:lnTo>
                  <a:pt x="121311" y="194809"/>
                </a:lnTo>
                <a:lnTo>
                  <a:pt x="125393" y="196396"/>
                </a:lnTo>
                <a:lnTo>
                  <a:pt x="129248" y="198210"/>
                </a:lnTo>
                <a:lnTo>
                  <a:pt x="133102" y="200251"/>
                </a:lnTo>
                <a:lnTo>
                  <a:pt x="136957" y="202292"/>
                </a:lnTo>
                <a:lnTo>
                  <a:pt x="140585" y="204560"/>
                </a:lnTo>
                <a:lnTo>
                  <a:pt x="144213" y="207281"/>
                </a:lnTo>
                <a:lnTo>
                  <a:pt x="147388" y="210002"/>
                </a:lnTo>
                <a:lnTo>
                  <a:pt x="150789" y="212723"/>
                </a:lnTo>
                <a:lnTo>
                  <a:pt x="153737" y="215898"/>
                </a:lnTo>
                <a:lnTo>
                  <a:pt x="156911" y="219299"/>
                </a:lnTo>
                <a:lnTo>
                  <a:pt x="159632" y="222474"/>
                </a:lnTo>
                <a:lnTo>
                  <a:pt x="162580" y="226102"/>
                </a:lnTo>
                <a:lnTo>
                  <a:pt x="165074" y="229731"/>
                </a:lnTo>
                <a:lnTo>
                  <a:pt x="167342" y="233812"/>
                </a:lnTo>
                <a:lnTo>
                  <a:pt x="169836" y="237667"/>
                </a:lnTo>
                <a:lnTo>
                  <a:pt x="177999" y="253314"/>
                </a:lnTo>
                <a:lnTo>
                  <a:pt x="186389" y="268280"/>
                </a:lnTo>
                <a:lnTo>
                  <a:pt x="194778" y="282793"/>
                </a:lnTo>
                <a:lnTo>
                  <a:pt x="203622" y="296626"/>
                </a:lnTo>
                <a:lnTo>
                  <a:pt x="212238" y="310232"/>
                </a:lnTo>
                <a:lnTo>
                  <a:pt x="221308" y="323384"/>
                </a:lnTo>
                <a:lnTo>
                  <a:pt x="230151" y="336083"/>
                </a:lnTo>
                <a:lnTo>
                  <a:pt x="239448" y="348555"/>
                </a:lnTo>
                <a:lnTo>
                  <a:pt x="248745" y="360347"/>
                </a:lnTo>
                <a:lnTo>
                  <a:pt x="258268" y="371458"/>
                </a:lnTo>
                <a:lnTo>
                  <a:pt x="267792" y="382570"/>
                </a:lnTo>
                <a:lnTo>
                  <a:pt x="277089" y="393001"/>
                </a:lnTo>
                <a:lnTo>
                  <a:pt x="286612" y="403432"/>
                </a:lnTo>
                <a:lnTo>
                  <a:pt x="296362" y="413183"/>
                </a:lnTo>
                <a:lnTo>
                  <a:pt x="306113" y="422480"/>
                </a:lnTo>
                <a:lnTo>
                  <a:pt x="315863" y="431777"/>
                </a:lnTo>
                <a:lnTo>
                  <a:pt x="325613" y="440621"/>
                </a:lnTo>
                <a:lnTo>
                  <a:pt x="335363" y="448785"/>
                </a:lnTo>
                <a:lnTo>
                  <a:pt x="345340" y="456948"/>
                </a:lnTo>
                <a:lnTo>
                  <a:pt x="355091" y="464658"/>
                </a:lnTo>
                <a:lnTo>
                  <a:pt x="364841" y="472141"/>
                </a:lnTo>
                <a:lnTo>
                  <a:pt x="374818" y="478944"/>
                </a:lnTo>
                <a:lnTo>
                  <a:pt x="384568" y="485974"/>
                </a:lnTo>
                <a:lnTo>
                  <a:pt x="394319" y="492323"/>
                </a:lnTo>
                <a:lnTo>
                  <a:pt x="404069" y="498446"/>
                </a:lnTo>
                <a:lnTo>
                  <a:pt x="413819" y="504342"/>
                </a:lnTo>
                <a:lnTo>
                  <a:pt x="423569" y="510011"/>
                </a:lnTo>
                <a:lnTo>
                  <a:pt x="433320" y="515453"/>
                </a:lnTo>
                <a:lnTo>
                  <a:pt x="442843" y="520442"/>
                </a:lnTo>
                <a:lnTo>
                  <a:pt x="452367" y="525204"/>
                </a:lnTo>
                <a:lnTo>
                  <a:pt x="461437" y="529966"/>
                </a:lnTo>
                <a:lnTo>
                  <a:pt x="470733" y="534275"/>
                </a:lnTo>
                <a:lnTo>
                  <a:pt x="487286" y="541531"/>
                </a:lnTo>
                <a:lnTo>
                  <a:pt x="503385" y="547881"/>
                </a:lnTo>
                <a:lnTo>
                  <a:pt x="518804" y="553777"/>
                </a:lnTo>
                <a:lnTo>
                  <a:pt x="533770" y="558992"/>
                </a:lnTo>
                <a:lnTo>
                  <a:pt x="548282" y="563527"/>
                </a:lnTo>
                <a:lnTo>
                  <a:pt x="562114" y="567382"/>
                </a:lnTo>
                <a:lnTo>
                  <a:pt x="575038" y="570784"/>
                </a:lnTo>
                <a:lnTo>
                  <a:pt x="587283" y="573505"/>
                </a:lnTo>
                <a:lnTo>
                  <a:pt x="598620" y="576226"/>
                </a:lnTo>
                <a:lnTo>
                  <a:pt x="609278" y="578267"/>
                </a:lnTo>
                <a:lnTo>
                  <a:pt x="618801" y="579854"/>
                </a:lnTo>
                <a:lnTo>
                  <a:pt x="627191" y="580988"/>
                </a:lnTo>
                <a:lnTo>
                  <a:pt x="640796" y="582576"/>
                </a:lnTo>
                <a:lnTo>
                  <a:pt x="649413" y="583256"/>
                </a:lnTo>
                <a:lnTo>
                  <a:pt x="654401" y="582349"/>
                </a:lnTo>
                <a:lnTo>
                  <a:pt x="659163" y="581442"/>
                </a:lnTo>
                <a:lnTo>
                  <a:pt x="664378" y="581215"/>
                </a:lnTo>
                <a:lnTo>
                  <a:pt x="669593" y="580988"/>
                </a:lnTo>
                <a:lnTo>
                  <a:pt x="1103366" y="580988"/>
                </a:lnTo>
                <a:lnTo>
                  <a:pt x="1108808" y="581215"/>
                </a:lnTo>
                <a:lnTo>
                  <a:pt x="1114024" y="581895"/>
                </a:lnTo>
                <a:lnTo>
                  <a:pt x="1119239" y="582576"/>
                </a:lnTo>
                <a:lnTo>
                  <a:pt x="1124454" y="583483"/>
                </a:lnTo>
                <a:lnTo>
                  <a:pt x="1128309" y="583936"/>
                </a:lnTo>
                <a:lnTo>
                  <a:pt x="1132164" y="584163"/>
                </a:lnTo>
                <a:lnTo>
                  <a:pt x="1136018" y="584616"/>
                </a:lnTo>
                <a:lnTo>
                  <a:pt x="1139646" y="585070"/>
                </a:lnTo>
                <a:lnTo>
                  <a:pt x="1143501" y="586204"/>
                </a:lnTo>
                <a:lnTo>
                  <a:pt x="1147356" y="586884"/>
                </a:lnTo>
                <a:lnTo>
                  <a:pt x="1151211" y="588245"/>
                </a:lnTo>
                <a:lnTo>
                  <a:pt x="1155066" y="589379"/>
                </a:lnTo>
                <a:lnTo>
                  <a:pt x="1161868" y="592326"/>
                </a:lnTo>
                <a:lnTo>
                  <a:pt x="1167083" y="594594"/>
                </a:lnTo>
                <a:lnTo>
                  <a:pt x="1173659" y="597996"/>
                </a:lnTo>
                <a:lnTo>
                  <a:pt x="1181142" y="601851"/>
                </a:lnTo>
                <a:lnTo>
                  <a:pt x="1189758" y="606613"/>
                </a:lnTo>
                <a:lnTo>
                  <a:pt x="1199282" y="612282"/>
                </a:lnTo>
                <a:lnTo>
                  <a:pt x="1209486" y="619085"/>
                </a:lnTo>
                <a:lnTo>
                  <a:pt x="1220597" y="626568"/>
                </a:lnTo>
                <a:lnTo>
                  <a:pt x="1232161" y="635412"/>
                </a:lnTo>
                <a:lnTo>
                  <a:pt x="1244179" y="645163"/>
                </a:lnTo>
                <a:lnTo>
                  <a:pt x="1250528" y="650605"/>
                </a:lnTo>
                <a:lnTo>
                  <a:pt x="1256650" y="655820"/>
                </a:lnTo>
                <a:lnTo>
                  <a:pt x="1263452" y="661716"/>
                </a:lnTo>
                <a:lnTo>
                  <a:pt x="1269802" y="668292"/>
                </a:lnTo>
                <a:lnTo>
                  <a:pt x="1276151" y="674642"/>
                </a:lnTo>
                <a:lnTo>
                  <a:pt x="1282726" y="681218"/>
                </a:lnTo>
                <a:lnTo>
                  <a:pt x="1289529" y="688475"/>
                </a:lnTo>
                <a:lnTo>
                  <a:pt x="1296105" y="695958"/>
                </a:lnTo>
                <a:lnTo>
                  <a:pt x="1302907" y="703894"/>
                </a:lnTo>
                <a:lnTo>
                  <a:pt x="1309483" y="711831"/>
                </a:lnTo>
                <a:lnTo>
                  <a:pt x="1316059" y="720222"/>
                </a:lnTo>
                <a:lnTo>
                  <a:pt x="1322861" y="729065"/>
                </a:lnTo>
                <a:lnTo>
                  <a:pt x="1329437" y="738136"/>
                </a:lnTo>
                <a:lnTo>
                  <a:pt x="1336013" y="747660"/>
                </a:lnTo>
                <a:lnTo>
                  <a:pt x="1342362" y="757411"/>
                </a:lnTo>
                <a:lnTo>
                  <a:pt x="1348711" y="767615"/>
                </a:lnTo>
                <a:lnTo>
                  <a:pt x="1355060" y="778273"/>
                </a:lnTo>
                <a:lnTo>
                  <a:pt x="1360955" y="788931"/>
                </a:lnTo>
                <a:lnTo>
                  <a:pt x="1367077" y="800269"/>
                </a:lnTo>
                <a:lnTo>
                  <a:pt x="1373200" y="811834"/>
                </a:lnTo>
                <a:lnTo>
                  <a:pt x="1378642" y="823626"/>
                </a:lnTo>
                <a:lnTo>
                  <a:pt x="1384310" y="836098"/>
                </a:lnTo>
                <a:lnTo>
                  <a:pt x="1389752" y="848797"/>
                </a:lnTo>
                <a:lnTo>
                  <a:pt x="1394968" y="861722"/>
                </a:lnTo>
                <a:lnTo>
                  <a:pt x="1399956" y="875102"/>
                </a:lnTo>
                <a:lnTo>
                  <a:pt x="1404945" y="888934"/>
                </a:lnTo>
                <a:lnTo>
                  <a:pt x="1409480" y="902994"/>
                </a:lnTo>
                <a:lnTo>
                  <a:pt x="1413788" y="917733"/>
                </a:lnTo>
                <a:lnTo>
                  <a:pt x="1417869" y="932926"/>
                </a:lnTo>
                <a:lnTo>
                  <a:pt x="1421951" y="947893"/>
                </a:lnTo>
                <a:lnTo>
                  <a:pt x="1425579" y="963766"/>
                </a:lnTo>
                <a:lnTo>
                  <a:pt x="1428980" y="980093"/>
                </a:lnTo>
                <a:lnTo>
                  <a:pt x="1432381" y="996420"/>
                </a:lnTo>
                <a:lnTo>
                  <a:pt x="1435102" y="1013428"/>
                </a:lnTo>
                <a:lnTo>
                  <a:pt x="1437597" y="1030435"/>
                </a:lnTo>
                <a:lnTo>
                  <a:pt x="1439864" y="1048123"/>
                </a:lnTo>
                <a:lnTo>
                  <a:pt x="1441905" y="1066490"/>
                </a:lnTo>
                <a:lnTo>
                  <a:pt x="1443265" y="1084858"/>
                </a:lnTo>
                <a:lnTo>
                  <a:pt x="1444626" y="1103906"/>
                </a:lnTo>
                <a:lnTo>
                  <a:pt x="1445306" y="1123408"/>
                </a:lnTo>
                <a:lnTo>
                  <a:pt x="1445986" y="1143137"/>
                </a:lnTo>
                <a:lnTo>
                  <a:pt x="1446213" y="1163092"/>
                </a:lnTo>
                <a:lnTo>
                  <a:pt x="1445986" y="1184181"/>
                </a:lnTo>
                <a:lnTo>
                  <a:pt x="1445306" y="1205724"/>
                </a:lnTo>
                <a:lnTo>
                  <a:pt x="1444399" y="1227493"/>
                </a:lnTo>
                <a:lnTo>
                  <a:pt x="1442812" y="1249943"/>
                </a:lnTo>
                <a:lnTo>
                  <a:pt x="1440998" y="1272846"/>
                </a:lnTo>
                <a:lnTo>
                  <a:pt x="1438730" y="1296203"/>
                </a:lnTo>
                <a:lnTo>
                  <a:pt x="1436236" y="1319786"/>
                </a:lnTo>
                <a:lnTo>
                  <a:pt x="1432835" y="1344050"/>
                </a:lnTo>
                <a:lnTo>
                  <a:pt x="1429207" y="1368767"/>
                </a:lnTo>
                <a:lnTo>
                  <a:pt x="1425125" y="1394165"/>
                </a:lnTo>
                <a:lnTo>
                  <a:pt x="1420590" y="1419789"/>
                </a:lnTo>
                <a:lnTo>
                  <a:pt x="1415375" y="1445867"/>
                </a:lnTo>
                <a:lnTo>
                  <a:pt x="1409933" y="1472852"/>
                </a:lnTo>
                <a:lnTo>
                  <a:pt x="1403811" y="1500064"/>
                </a:lnTo>
                <a:lnTo>
                  <a:pt x="1397235" y="1527729"/>
                </a:lnTo>
                <a:lnTo>
                  <a:pt x="1389979" y="1555848"/>
                </a:lnTo>
                <a:lnTo>
                  <a:pt x="1389072" y="1559703"/>
                </a:lnTo>
                <a:lnTo>
                  <a:pt x="1387712" y="1563331"/>
                </a:lnTo>
                <a:lnTo>
                  <a:pt x="1386351" y="1566959"/>
                </a:lnTo>
                <a:lnTo>
                  <a:pt x="1384991" y="1570587"/>
                </a:lnTo>
                <a:lnTo>
                  <a:pt x="1383403" y="1573762"/>
                </a:lnTo>
                <a:lnTo>
                  <a:pt x="1381589" y="1577163"/>
                </a:lnTo>
                <a:lnTo>
                  <a:pt x="1379775" y="1580565"/>
                </a:lnTo>
                <a:lnTo>
                  <a:pt x="1377735" y="1583513"/>
                </a:lnTo>
                <a:lnTo>
                  <a:pt x="1373426" y="1589409"/>
                </a:lnTo>
                <a:lnTo>
                  <a:pt x="1368438" y="1595078"/>
                </a:lnTo>
                <a:lnTo>
                  <a:pt x="1363449" y="1600067"/>
                </a:lnTo>
                <a:lnTo>
                  <a:pt x="1357781" y="1604829"/>
                </a:lnTo>
                <a:lnTo>
                  <a:pt x="1351658" y="1608910"/>
                </a:lnTo>
                <a:lnTo>
                  <a:pt x="1345309" y="1612539"/>
                </a:lnTo>
                <a:lnTo>
                  <a:pt x="1338960" y="1615713"/>
                </a:lnTo>
                <a:lnTo>
                  <a:pt x="1332158" y="1618435"/>
                </a:lnTo>
                <a:lnTo>
                  <a:pt x="1325129" y="1620475"/>
                </a:lnTo>
                <a:lnTo>
                  <a:pt x="1317873" y="1622063"/>
                </a:lnTo>
                <a:lnTo>
                  <a:pt x="1310617" y="1622743"/>
                </a:lnTo>
                <a:lnTo>
                  <a:pt x="1306989" y="1623197"/>
                </a:lnTo>
                <a:lnTo>
                  <a:pt x="1303134" y="1623197"/>
                </a:lnTo>
                <a:lnTo>
                  <a:pt x="1297465" y="1623197"/>
                </a:lnTo>
                <a:lnTo>
                  <a:pt x="1291796" y="1622516"/>
                </a:lnTo>
                <a:lnTo>
                  <a:pt x="1286128" y="1621609"/>
                </a:lnTo>
                <a:lnTo>
                  <a:pt x="1280459" y="1620249"/>
                </a:lnTo>
                <a:lnTo>
                  <a:pt x="1275924" y="1619115"/>
                </a:lnTo>
                <a:lnTo>
                  <a:pt x="1271616" y="1617527"/>
                </a:lnTo>
                <a:lnTo>
                  <a:pt x="1267534" y="1615940"/>
                </a:lnTo>
                <a:lnTo>
                  <a:pt x="1263452" y="1613899"/>
                </a:lnTo>
                <a:lnTo>
                  <a:pt x="1259598" y="1611858"/>
                </a:lnTo>
                <a:lnTo>
                  <a:pt x="1255743" y="1609817"/>
                </a:lnTo>
                <a:lnTo>
                  <a:pt x="1251888" y="1607096"/>
                </a:lnTo>
                <a:lnTo>
                  <a:pt x="1248487" y="1604602"/>
                </a:lnTo>
                <a:lnTo>
                  <a:pt x="1244859" y="1601881"/>
                </a:lnTo>
                <a:lnTo>
                  <a:pt x="1241911" y="1598933"/>
                </a:lnTo>
                <a:lnTo>
                  <a:pt x="1238737" y="1595985"/>
                </a:lnTo>
                <a:lnTo>
                  <a:pt x="1235562" y="1592810"/>
                </a:lnTo>
                <a:lnTo>
                  <a:pt x="1232841" y="1589409"/>
                </a:lnTo>
                <a:lnTo>
                  <a:pt x="1230347" y="1586234"/>
                </a:lnTo>
                <a:lnTo>
                  <a:pt x="1227853" y="1582606"/>
                </a:lnTo>
                <a:lnTo>
                  <a:pt x="1225585" y="1578751"/>
                </a:lnTo>
                <a:lnTo>
                  <a:pt x="1223318" y="1575123"/>
                </a:lnTo>
                <a:lnTo>
                  <a:pt x="1221504" y="1571268"/>
                </a:lnTo>
                <a:lnTo>
                  <a:pt x="1219690" y="1567186"/>
                </a:lnTo>
                <a:lnTo>
                  <a:pt x="1218102" y="1563104"/>
                </a:lnTo>
                <a:lnTo>
                  <a:pt x="1216969" y="1559022"/>
                </a:lnTo>
                <a:lnTo>
                  <a:pt x="1215835" y="1554941"/>
                </a:lnTo>
                <a:lnTo>
                  <a:pt x="1214928" y="1550632"/>
                </a:lnTo>
                <a:lnTo>
                  <a:pt x="1214021" y="1546550"/>
                </a:lnTo>
                <a:lnTo>
                  <a:pt x="1213567" y="1542015"/>
                </a:lnTo>
                <a:lnTo>
                  <a:pt x="1213341" y="1537480"/>
                </a:lnTo>
                <a:lnTo>
                  <a:pt x="1213114" y="1533171"/>
                </a:lnTo>
                <a:lnTo>
                  <a:pt x="1213341" y="1528636"/>
                </a:lnTo>
                <a:lnTo>
                  <a:pt x="1213567" y="1524101"/>
                </a:lnTo>
                <a:lnTo>
                  <a:pt x="1214474" y="1519792"/>
                </a:lnTo>
                <a:lnTo>
                  <a:pt x="1215155" y="1515257"/>
                </a:lnTo>
                <a:lnTo>
                  <a:pt x="1216062" y="1510722"/>
                </a:lnTo>
                <a:lnTo>
                  <a:pt x="1222637" y="1484870"/>
                </a:lnTo>
                <a:lnTo>
                  <a:pt x="1228760" y="1459473"/>
                </a:lnTo>
                <a:lnTo>
                  <a:pt x="1234428" y="1434529"/>
                </a:lnTo>
                <a:lnTo>
                  <a:pt x="1239190" y="1410492"/>
                </a:lnTo>
                <a:lnTo>
                  <a:pt x="1243952" y="1386908"/>
                </a:lnTo>
                <a:lnTo>
                  <a:pt x="1248033" y="1363778"/>
                </a:lnTo>
                <a:lnTo>
                  <a:pt x="1251435" y="1341329"/>
                </a:lnTo>
                <a:lnTo>
                  <a:pt x="1254836" y="1319559"/>
                </a:lnTo>
                <a:lnTo>
                  <a:pt x="1257784" y="1298017"/>
                </a:lnTo>
                <a:lnTo>
                  <a:pt x="1260051" y="1277154"/>
                </a:lnTo>
                <a:lnTo>
                  <a:pt x="1262092" y="1256972"/>
                </a:lnTo>
                <a:lnTo>
                  <a:pt x="1263679" y="1237017"/>
                </a:lnTo>
                <a:lnTo>
                  <a:pt x="1264813" y="1217742"/>
                </a:lnTo>
                <a:lnTo>
                  <a:pt x="1265720" y="1198921"/>
                </a:lnTo>
                <a:lnTo>
                  <a:pt x="1266174" y="1180780"/>
                </a:lnTo>
                <a:lnTo>
                  <a:pt x="1266400" y="1163092"/>
                </a:lnTo>
                <a:lnTo>
                  <a:pt x="1266174" y="1148806"/>
                </a:lnTo>
                <a:lnTo>
                  <a:pt x="1265947" y="1134520"/>
                </a:lnTo>
                <a:lnTo>
                  <a:pt x="1265493" y="1121141"/>
                </a:lnTo>
                <a:lnTo>
                  <a:pt x="1264586" y="1107761"/>
                </a:lnTo>
                <a:lnTo>
                  <a:pt x="1263679" y="1094609"/>
                </a:lnTo>
                <a:lnTo>
                  <a:pt x="1262545" y="1082137"/>
                </a:lnTo>
                <a:lnTo>
                  <a:pt x="1261185" y="1069665"/>
                </a:lnTo>
                <a:lnTo>
                  <a:pt x="1259824" y="1057647"/>
                </a:lnTo>
                <a:lnTo>
                  <a:pt x="1258237" y="1045855"/>
                </a:lnTo>
                <a:lnTo>
                  <a:pt x="1256423" y="1034517"/>
                </a:lnTo>
                <a:lnTo>
                  <a:pt x="1254382" y="1023632"/>
                </a:lnTo>
                <a:lnTo>
                  <a:pt x="1252342" y="1012521"/>
                </a:lnTo>
                <a:lnTo>
                  <a:pt x="1250074" y="1002316"/>
                </a:lnTo>
                <a:lnTo>
                  <a:pt x="1247807" y="992112"/>
                </a:lnTo>
                <a:lnTo>
                  <a:pt x="1245312" y="982134"/>
                </a:lnTo>
                <a:lnTo>
                  <a:pt x="1242591" y="972610"/>
                </a:lnTo>
                <a:lnTo>
                  <a:pt x="1240097" y="963086"/>
                </a:lnTo>
                <a:lnTo>
                  <a:pt x="1237149" y="954015"/>
                </a:lnTo>
                <a:lnTo>
                  <a:pt x="1234202" y="945398"/>
                </a:lnTo>
                <a:lnTo>
                  <a:pt x="1231254" y="936781"/>
                </a:lnTo>
                <a:lnTo>
                  <a:pt x="1228306" y="928391"/>
                </a:lnTo>
                <a:lnTo>
                  <a:pt x="1224905" y="920454"/>
                </a:lnTo>
                <a:lnTo>
                  <a:pt x="1221730" y="912744"/>
                </a:lnTo>
                <a:lnTo>
                  <a:pt x="1218556" y="905034"/>
                </a:lnTo>
                <a:lnTo>
                  <a:pt x="1211526" y="890975"/>
                </a:lnTo>
                <a:lnTo>
                  <a:pt x="1204724" y="877369"/>
                </a:lnTo>
                <a:lnTo>
                  <a:pt x="1197468" y="865124"/>
                </a:lnTo>
                <a:lnTo>
                  <a:pt x="1190212" y="853332"/>
                </a:lnTo>
                <a:lnTo>
                  <a:pt x="1190212" y="1223411"/>
                </a:lnTo>
                <a:lnTo>
                  <a:pt x="1190212" y="1436116"/>
                </a:lnTo>
                <a:lnTo>
                  <a:pt x="1190212" y="1858805"/>
                </a:lnTo>
                <a:lnTo>
                  <a:pt x="1190212" y="2156773"/>
                </a:lnTo>
                <a:lnTo>
                  <a:pt x="1190212" y="2435920"/>
                </a:lnTo>
                <a:lnTo>
                  <a:pt x="1189985" y="2443176"/>
                </a:lnTo>
                <a:lnTo>
                  <a:pt x="1189532" y="2449979"/>
                </a:lnTo>
                <a:lnTo>
                  <a:pt x="1188625" y="2457009"/>
                </a:lnTo>
                <a:lnTo>
                  <a:pt x="1187491" y="2463812"/>
                </a:lnTo>
                <a:lnTo>
                  <a:pt x="1185904" y="2470615"/>
                </a:lnTo>
                <a:lnTo>
                  <a:pt x="1184090" y="2477191"/>
                </a:lnTo>
                <a:lnTo>
                  <a:pt x="1181822" y="2483540"/>
                </a:lnTo>
                <a:lnTo>
                  <a:pt x="1179328" y="2490116"/>
                </a:lnTo>
                <a:lnTo>
                  <a:pt x="1176607" y="2496239"/>
                </a:lnTo>
                <a:lnTo>
                  <a:pt x="1173659" y="2502135"/>
                </a:lnTo>
                <a:lnTo>
                  <a:pt x="1170258" y="2508031"/>
                </a:lnTo>
                <a:lnTo>
                  <a:pt x="1166403" y="2513700"/>
                </a:lnTo>
                <a:lnTo>
                  <a:pt x="1162548" y="2518915"/>
                </a:lnTo>
                <a:lnTo>
                  <a:pt x="1158467" y="2524131"/>
                </a:lnTo>
                <a:lnTo>
                  <a:pt x="1154159" y="2529347"/>
                </a:lnTo>
                <a:lnTo>
                  <a:pt x="1149397" y="2534109"/>
                </a:lnTo>
                <a:lnTo>
                  <a:pt x="1144862" y="2538871"/>
                </a:lnTo>
                <a:lnTo>
                  <a:pt x="1139646" y="2543179"/>
                </a:lnTo>
                <a:lnTo>
                  <a:pt x="1134431" y="2547261"/>
                </a:lnTo>
                <a:lnTo>
                  <a:pt x="1128989" y="2551116"/>
                </a:lnTo>
                <a:lnTo>
                  <a:pt x="1123320" y="2554744"/>
                </a:lnTo>
                <a:lnTo>
                  <a:pt x="1117425" y="2557919"/>
                </a:lnTo>
                <a:lnTo>
                  <a:pt x="1111529" y="2561094"/>
                </a:lnTo>
                <a:lnTo>
                  <a:pt x="1105407" y="2563815"/>
                </a:lnTo>
                <a:lnTo>
                  <a:pt x="1099285" y="2566536"/>
                </a:lnTo>
                <a:lnTo>
                  <a:pt x="1092482" y="2568577"/>
                </a:lnTo>
                <a:lnTo>
                  <a:pt x="1086133" y="2570618"/>
                </a:lnTo>
                <a:lnTo>
                  <a:pt x="1079331" y="2572205"/>
                </a:lnTo>
                <a:lnTo>
                  <a:pt x="1072528" y="2573112"/>
                </a:lnTo>
                <a:lnTo>
                  <a:pt x="1065726" y="2574246"/>
                </a:lnTo>
                <a:lnTo>
                  <a:pt x="1058470" y="2574699"/>
                </a:lnTo>
                <a:lnTo>
                  <a:pt x="1051214" y="2574926"/>
                </a:lnTo>
                <a:lnTo>
                  <a:pt x="1044185" y="2574699"/>
                </a:lnTo>
                <a:lnTo>
                  <a:pt x="1037155" y="2574246"/>
                </a:lnTo>
                <a:lnTo>
                  <a:pt x="1030353" y="2573112"/>
                </a:lnTo>
                <a:lnTo>
                  <a:pt x="1023324" y="2572205"/>
                </a:lnTo>
                <a:lnTo>
                  <a:pt x="1016748" y="2570618"/>
                </a:lnTo>
                <a:lnTo>
                  <a:pt x="1009945" y="2568577"/>
                </a:lnTo>
                <a:lnTo>
                  <a:pt x="1003596" y="2566536"/>
                </a:lnTo>
                <a:lnTo>
                  <a:pt x="997247" y="2563815"/>
                </a:lnTo>
                <a:lnTo>
                  <a:pt x="991352" y="2561094"/>
                </a:lnTo>
                <a:lnTo>
                  <a:pt x="985230" y="2557919"/>
                </a:lnTo>
                <a:lnTo>
                  <a:pt x="979334" y="2554744"/>
                </a:lnTo>
                <a:lnTo>
                  <a:pt x="973665" y="2551116"/>
                </a:lnTo>
                <a:lnTo>
                  <a:pt x="968223" y="2547261"/>
                </a:lnTo>
                <a:lnTo>
                  <a:pt x="963008" y="2543179"/>
                </a:lnTo>
                <a:lnTo>
                  <a:pt x="958020" y="2538871"/>
                </a:lnTo>
                <a:lnTo>
                  <a:pt x="953031" y="2534109"/>
                </a:lnTo>
                <a:lnTo>
                  <a:pt x="948496" y="2529347"/>
                </a:lnTo>
                <a:lnTo>
                  <a:pt x="944188" y="2524131"/>
                </a:lnTo>
                <a:lnTo>
                  <a:pt x="940106" y="2518915"/>
                </a:lnTo>
                <a:lnTo>
                  <a:pt x="936252" y="2513700"/>
                </a:lnTo>
                <a:lnTo>
                  <a:pt x="932624" y="2508031"/>
                </a:lnTo>
                <a:lnTo>
                  <a:pt x="929222" y="2502135"/>
                </a:lnTo>
                <a:lnTo>
                  <a:pt x="926048" y="2496239"/>
                </a:lnTo>
                <a:lnTo>
                  <a:pt x="923327" y="2490116"/>
                </a:lnTo>
                <a:lnTo>
                  <a:pt x="921059" y="2483540"/>
                </a:lnTo>
                <a:lnTo>
                  <a:pt x="918792" y="2477191"/>
                </a:lnTo>
                <a:lnTo>
                  <a:pt x="916978" y="2470615"/>
                </a:lnTo>
                <a:lnTo>
                  <a:pt x="915391" y="2463812"/>
                </a:lnTo>
                <a:lnTo>
                  <a:pt x="914030" y="2457009"/>
                </a:lnTo>
                <a:lnTo>
                  <a:pt x="913123" y="2449979"/>
                </a:lnTo>
                <a:lnTo>
                  <a:pt x="912670" y="2443176"/>
                </a:lnTo>
                <a:lnTo>
                  <a:pt x="912670" y="2435920"/>
                </a:lnTo>
                <a:lnTo>
                  <a:pt x="912670" y="2099175"/>
                </a:lnTo>
                <a:lnTo>
                  <a:pt x="912670" y="1800753"/>
                </a:lnTo>
                <a:lnTo>
                  <a:pt x="912670" y="1522740"/>
                </a:lnTo>
                <a:lnTo>
                  <a:pt x="858476" y="1522740"/>
                </a:lnTo>
                <a:lnTo>
                  <a:pt x="853034" y="1545416"/>
                </a:lnTo>
                <a:lnTo>
                  <a:pt x="797254" y="1776943"/>
                </a:lnTo>
                <a:lnTo>
                  <a:pt x="889995" y="1796218"/>
                </a:lnTo>
                <a:lnTo>
                  <a:pt x="889995" y="2094413"/>
                </a:lnTo>
                <a:lnTo>
                  <a:pt x="590004" y="2032053"/>
                </a:lnTo>
                <a:lnTo>
                  <a:pt x="587283" y="2031372"/>
                </a:lnTo>
                <a:lnTo>
                  <a:pt x="585469" y="2031145"/>
                </a:lnTo>
                <a:lnTo>
                  <a:pt x="580707" y="2029785"/>
                </a:lnTo>
                <a:lnTo>
                  <a:pt x="572998" y="2027290"/>
                </a:lnTo>
                <a:lnTo>
                  <a:pt x="566875" y="2025250"/>
                </a:lnTo>
                <a:lnTo>
                  <a:pt x="559393" y="2022075"/>
                </a:lnTo>
                <a:lnTo>
                  <a:pt x="553497" y="2018900"/>
                </a:lnTo>
                <a:lnTo>
                  <a:pt x="546695" y="2015499"/>
                </a:lnTo>
                <a:lnTo>
                  <a:pt x="541026" y="2011871"/>
                </a:lnTo>
                <a:lnTo>
                  <a:pt x="534677" y="2007789"/>
                </a:lnTo>
                <a:lnTo>
                  <a:pt x="529235" y="2003707"/>
                </a:lnTo>
                <a:lnTo>
                  <a:pt x="523566" y="1998945"/>
                </a:lnTo>
                <a:lnTo>
                  <a:pt x="518804" y="1994410"/>
                </a:lnTo>
                <a:lnTo>
                  <a:pt x="513362" y="1988967"/>
                </a:lnTo>
                <a:lnTo>
                  <a:pt x="509054" y="1984205"/>
                </a:lnTo>
                <a:lnTo>
                  <a:pt x="504292" y="1978536"/>
                </a:lnTo>
                <a:lnTo>
                  <a:pt x="500438" y="1973094"/>
                </a:lnTo>
                <a:lnTo>
                  <a:pt x="496356" y="1966971"/>
                </a:lnTo>
                <a:lnTo>
                  <a:pt x="493182" y="1961302"/>
                </a:lnTo>
                <a:lnTo>
                  <a:pt x="489554" y="1954726"/>
                </a:lnTo>
                <a:lnTo>
                  <a:pt x="486606" y="1949057"/>
                </a:lnTo>
                <a:lnTo>
                  <a:pt x="483658" y="1941800"/>
                </a:lnTo>
                <a:lnTo>
                  <a:pt x="481617" y="1935905"/>
                </a:lnTo>
                <a:lnTo>
                  <a:pt x="479123" y="1928421"/>
                </a:lnTo>
                <a:lnTo>
                  <a:pt x="477763" y="1922299"/>
                </a:lnTo>
                <a:lnTo>
                  <a:pt x="476175" y="1914815"/>
                </a:lnTo>
                <a:lnTo>
                  <a:pt x="475042" y="1908239"/>
                </a:lnTo>
                <a:lnTo>
                  <a:pt x="474135" y="1900756"/>
                </a:lnTo>
                <a:lnTo>
                  <a:pt x="473908" y="1893726"/>
                </a:lnTo>
                <a:lnTo>
                  <a:pt x="473908" y="1886470"/>
                </a:lnTo>
                <a:lnTo>
                  <a:pt x="474135" y="1878987"/>
                </a:lnTo>
                <a:lnTo>
                  <a:pt x="474815" y="1871730"/>
                </a:lnTo>
                <a:lnTo>
                  <a:pt x="475949" y="1864474"/>
                </a:lnTo>
                <a:lnTo>
                  <a:pt x="476629" y="1859258"/>
                </a:lnTo>
                <a:lnTo>
                  <a:pt x="477536" y="1856990"/>
                </a:lnTo>
                <a:lnTo>
                  <a:pt x="477763" y="1854723"/>
                </a:lnTo>
                <a:lnTo>
                  <a:pt x="568689" y="1478748"/>
                </a:lnTo>
                <a:lnTo>
                  <a:pt x="582521" y="1421603"/>
                </a:lnTo>
                <a:lnTo>
                  <a:pt x="582521" y="755823"/>
                </a:lnTo>
                <a:lnTo>
                  <a:pt x="565742" y="752875"/>
                </a:lnTo>
                <a:lnTo>
                  <a:pt x="546921" y="748794"/>
                </a:lnTo>
                <a:lnTo>
                  <a:pt x="526967" y="744032"/>
                </a:lnTo>
                <a:lnTo>
                  <a:pt x="516310" y="741311"/>
                </a:lnTo>
                <a:lnTo>
                  <a:pt x="505426" y="738136"/>
                </a:lnTo>
                <a:lnTo>
                  <a:pt x="494089" y="734961"/>
                </a:lnTo>
                <a:lnTo>
                  <a:pt x="482751" y="731333"/>
                </a:lnTo>
                <a:lnTo>
                  <a:pt x="470960" y="727478"/>
                </a:lnTo>
                <a:lnTo>
                  <a:pt x="458942" y="723169"/>
                </a:lnTo>
                <a:lnTo>
                  <a:pt x="446698" y="718634"/>
                </a:lnTo>
                <a:lnTo>
                  <a:pt x="434000" y="713872"/>
                </a:lnTo>
                <a:lnTo>
                  <a:pt x="421302" y="708657"/>
                </a:lnTo>
                <a:lnTo>
                  <a:pt x="408150" y="702987"/>
                </a:lnTo>
                <a:lnTo>
                  <a:pt x="395906" y="697772"/>
                </a:lnTo>
                <a:lnTo>
                  <a:pt x="383661" y="691876"/>
                </a:lnTo>
                <a:lnTo>
                  <a:pt x="370963" y="685753"/>
                </a:lnTo>
                <a:lnTo>
                  <a:pt x="358265" y="679177"/>
                </a:lnTo>
                <a:lnTo>
                  <a:pt x="345567" y="672374"/>
                </a:lnTo>
                <a:lnTo>
                  <a:pt x="332642" y="665118"/>
                </a:lnTo>
                <a:lnTo>
                  <a:pt x="319718" y="657408"/>
                </a:lnTo>
                <a:lnTo>
                  <a:pt x="306566" y="649471"/>
                </a:lnTo>
                <a:lnTo>
                  <a:pt x="293415" y="641081"/>
                </a:lnTo>
                <a:lnTo>
                  <a:pt x="280263" y="632237"/>
                </a:lnTo>
                <a:lnTo>
                  <a:pt x="267112" y="623166"/>
                </a:lnTo>
                <a:lnTo>
                  <a:pt x="253960" y="613416"/>
                </a:lnTo>
                <a:lnTo>
                  <a:pt x="240809" y="603438"/>
                </a:lnTo>
                <a:lnTo>
                  <a:pt x="227430" y="592553"/>
                </a:lnTo>
                <a:lnTo>
                  <a:pt x="214279" y="581895"/>
                </a:lnTo>
                <a:lnTo>
                  <a:pt x="201354" y="570330"/>
                </a:lnTo>
                <a:lnTo>
                  <a:pt x="188203" y="558539"/>
                </a:lnTo>
                <a:lnTo>
                  <a:pt x="175278" y="546067"/>
                </a:lnTo>
                <a:lnTo>
                  <a:pt x="162580" y="533368"/>
                </a:lnTo>
                <a:lnTo>
                  <a:pt x="149655" y="519989"/>
                </a:lnTo>
                <a:lnTo>
                  <a:pt x="136957" y="506156"/>
                </a:lnTo>
                <a:lnTo>
                  <a:pt x="124713" y="491870"/>
                </a:lnTo>
                <a:lnTo>
                  <a:pt x="112015" y="477130"/>
                </a:lnTo>
                <a:lnTo>
                  <a:pt x="99997" y="461710"/>
                </a:lnTo>
                <a:lnTo>
                  <a:pt x="87979" y="445837"/>
                </a:lnTo>
                <a:lnTo>
                  <a:pt x="76188" y="429737"/>
                </a:lnTo>
                <a:lnTo>
                  <a:pt x="64624" y="412729"/>
                </a:lnTo>
                <a:lnTo>
                  <a:pt x="53059" y="395495"/>
                </a:lnTo>
                <a:lnTo>
                  <a:pt x="41949" y="377354"/>
                </a:lnTo>
                <a:lnTo>
                  <a:pt x="31065" y="358759"/>
                </a:lnTo>
                <a:lnTo>
                  <a:pt x="20181" y="339711"/>
                </a:lnTo>
                <a:lnTo>
                  <a:pt x="9977" y="319983"/>
                </a:lnTo>
                <a:lnTo>
                  <a:pt x="7936" y="315901"/>
                </a:lnTo>
                <a:lnTo>
                  <a:pt x="6122" y="311819"/>
                </a:lnTo>
                <a:lnTo>
                  <a:pt x="4535" y="307511"/>
                </a:lnTo>
                <a:lnTo>
                  <a:pt x="3401" y="302975"/>
                </a:lnTo>
                <a:lnTo>
                  <a:pt x="2267" y="298667"/>
                </a:lnTo>
                <a:lnTo>
                  <a:pt x="1360" y="294358"/>
                </a:lnTo>
                <a:lnTo>
                  <a:pt x="680" y="290050"/>
                </a:lnTo>
                <a:lnTo>
                  <a:pt x="227" y="285741"/>
                </a:lnTo>
                <a:lnTo>
                  <a:pt x="0" y="281206"/>
                </a:lnTo>
                <a:lnTo>
                  <a:pt x="0" y="276897"/>
                </a:lnTo>
                <a:lnTo>
                  <a:pt x="227" y="272589"/>
                </a:lnTo>
                <a:lnTo>
                  <a:pt x="453" y="268507"/>
                </a:lnTo>
                <a:lnTo>
                  <a:pt x="1360" y="264199"/>
                </a:lnTo>
                <a:lnTo>
                  <a:pt x="2041" y="259663"/>
                </a:lnTo>
                <a:lnTo>
                  <a:pt x="3174" y="255582"/>
                </a:lnTo>
                <a:lnTo>
                  <a:pt x="4308" y="251500"/>
                </a:lnTo>
                <a:lnTo>
                  <a:pt x="5669" y="247418"/>
                </a:lnTo>
                <a:lnTo>
                  <a:pt x="7483" y="243336"/>
                </a:lnTo>
                <a:lnTo>
                  <a:pt x="9297" y="239481"/>
                </a:lnTo>
                <a:lnTo>
                  <a:pt x="11111" y="235626"/>
                </a:lnTo>
                <a:lnTo>
                  <a:pt x="13378" y="231771"/>
                </a:lnTo>
                <a:lnTo>
                  <a:pt x="15646" y="228143"/>
                </a:lnTo>
                <a:lnTo>
                  <a:pt x="18140" y="224515"/>
                </a:lnTo>
                <a:lnTo>
                  <a:pt x="20861" y="221340"/>
                </a:lnTo>
                <a:lnTo>
                  <a:pt x="23809" y="217939"/>
                </a:lnTo>
                <a:lnTo>
                  <a:pt x="26983" y="214764"/>
                </a:lnTo>
                <a:lnTo>
                  <a:pt x="29931" y="211816"/>
                </a:lnTo>
                <a:lnTo>
                  <a:pt x="33559" y="208868"/>
                </a:lnTo>
                <a:lnTo>
                  <a:pt x="37187" y="206147"/>
                </a:lnTo>
                <a:lnTo>
                  <a:pt x="40815" y="203653"/>
                </a:lnTo>
                <a:lnTo>
                  <a:pt x="44670" y="201385"/>
                </a:lnTo>
                <a:lnTo>
                  <a:pt x="48751" y="198891"/>
                </a:lnTo>
                <a:lnTo>
                  <a:pt x="52833" y="196850"/>
                </a:lnTo>
                <a:lnTo>
                  <a:pt x="57141" y="195036"/>
                </a:lnTo>
                <a:lnTo>
                  <a:pt x="61222" y="193675"/>
                </a:lnTo>
                <a:lnTo>
                  <a:pt x="65531" y="192314"/>
                </a:lnTo>
                <a:lnTo>
                  <a:pt x="70066" y="191181"/>
                </a:lnTo>
                <a:lnTo>
                  <a:pt x="74374" y="190500"/>
                </a:lnTo>
                <a:lnTo>
                  <a:pt x="78682" y="189820"/>
                </a:lnTo>
                <a:lnTo>
                  <a:pt x="82991" y="189140"/>
                </a:lnTo>
                <a:lnTo>
                  <a:pt x="87526" y="188913"/>
                </a:lnTo>
                <a:close/>
                <a:moveTo>
                  <a:pt x="880715" y="0"/>
                </a:moveTo>
                <a:lnTo>
                  <a:pt x="886846" y="0"/>
                </a:lnTo>
                <a:lnTo>
                  <a:pt x="893432" y="0"/>
                </a:lnTo>
                <a:lnTo>
                  <a:pt x="899564" y="227"/>
                </a:lnTo>
                <a:lnTo>
                  <a:pt x="905922" y="681"/>
                </a:lnTo>
                <a:lnTo>
                  <a:pt x="912281" y="1363"/>
                </a:lnTo>
                <a:lnTo>
                  <a:pt x="918412" y="2044"/>
                </a:lnTo>
                <a:lnTo>
                  <a:pt x="924998" y="3179"/>
                </a:lnTo>
                <a:lnTo>
                  <a:pt x="931356" y="4088"/>
                </a:lnTo>
                <a:lnTo>
                  <a:pt x="937715" y="5450"/>
                </a:lnTo>
                <a:lnTo>
                  <a:pt x="944300" y="6586"/>
                </a:lnTo>
                <a:lnTo>
                  <a:pt x="950432" y="8175"/>
                </a:lnTo>
                <a:lnTo>
                  <a:pt x="956790" y="9992"/>
                </a:lnTo>
                <a:lnTo>
                  <a:pt x="962922" y="11809"/>
                </a:lnTo>
                <a:lnTo>
                  <a:pt x="969053" y="13853"/>
                </a:lnTo>
                <a:lnTo>
                  <a:pt x="974958" y="15896"/>
                </a:lnTo>
                <a:lnTo>
                  <a:pt x="980862" y="18167"/>
                </a:lnTo>
                <a:lnTo>
                  <a:pt x="986767" y="20892"/>
                </a:lnTo>
                <a:lnTo>
                  <a:pt x="992671" y="23390"/>
                </a:lnTo>
                <a:lnTo>
                  <a:pt x="998348" y="25888"/>
                </a:lnTo>
                <a:lnTo>
                  <a:pt x="1003798" y="28841"/>
                </a:lnTo>
                <a:lnTo>
                  <a:pt x="1009476" y="31793"/>
                </a:lnTo>
                <a:lnTo>
                  <a:pt x="1014699" y="34972"/>
                </a:lnTo>
                <a:lnTo>
                  <a:pt x="1025372" y="41331"/>
                </a:lnTo>
                <a:lnTo>
                  <a:pt x="1035591" y="48370"/>
                </a:lnTo>
                <a:lnTo>
                  <a:pt x="1045356" y="56091"/>
                </a:lnTo>
                <a:lnTo>
                  <a:pt x="1054667" y="63585"/>
                </a:lnTo>
                <a:lnTo>
                  <a:pt x="1063523" y="72215"/>
                </a:lnTo>
                <a:lnTo>
                  <a:pt x="1072153" y="80844"/>
                </a:lnTo>
                <a:lnTo>
                  <a:pt x="1080101" y="89928"/>
                </a:lnTo>
                <a:lnTo>
                  <a:pt x="1087822" y="99466"/>
                </a:lnTo>
                <a:lnTo>
                  <a:pt x="1094862" y="109458"/>
                </a:lnTo>
                <a:lnTo>
                  <a:pt x="1101675" y="119450"/>
                </a:lnTo>
                <a:lnTo>
                  <a:pt x="1107806" y="129896"/>
                </a:lnTo>
                <a:lnTo>
                  <a:pt x="1113483" y="140796"/>
                </a:lnTo>
                <a:lnTo>
                  <a:pt x="1118479" y="151697"/>
                </a:lnTo>
                <a:lnTo>
                  <a:pt x="1123248" y="162824"/>
                </a:lnTo>
                <a:lnTo>
                  <a:pt x="1127336" y="174406"/>
                </a:lnTo>
                <a:lnTo>
                  <a:pt x="1130969" y="186215"/>
                </a:lnTo>
                <a:lnTo>
                  <a:pt x="1133694" y="198023"/>
                </a:lnTo>
                <a:lnTo>
                  <a:pt x="1136192" y="210059"/>
                </a:lnTo>
                <a:lnTo>
                  <a:pt x="1138009" y="222322"/>
                </a:lnTo>
                <a:lnTo>
                  <a:pt x="1139145" y="234812"/>
                </a:lnTo>
                <a:lnTo>
                  <a:pt x="1139599" y="240944"/>
                </a:lnTo>
                <a:lnTo>
                  <a:pt x="1139826" y="247075"/>
                </a:lnTo>
                <a:lnTo>
                  <a:pt x="1139826" y="253434"/>
                </a:lnTo>
                <a:lnTo>
                  <a:pt x="1139599" y="259565"/>
                </a:lnTo>
                <a:lnTo>
                  <a:pt x="1139599" y="265924"/>
                </a:lnTo>
                <a:lnTo>
                  <a:pt x="1139145" y="272509"/>
                </a:lnTo>
                <a:lnTo>
                  <a:pt x="1138690" y="278641"/>
                </a:lnTo>
                <a:lnTo>
                  <a:pt x="1137782" y="284999"/>
                </a:lnTo>
                <a:lnTo>
                  <a:pt x="1136874" y="291358"/>
                </a:lnTo>
                <a:lnTo>
                  <a:pt x="1135738" y="297943"/>
                </a:lnTo>
                <a:lnTo>
                  <a:pt x="1134376" y="304075"/>
                </a:lnTo>
                <a:lnTo>
                  <a:pt x="1133240" y="310433"/>
                </a:lnTo>
                <a:lnTo>
                  <a:pt x="1131651" y="316792"/>
                </a:lnTo>
                <a:lnTo>
                  <a:pt x="1129834" y="323151"/>
                </a:lnTo>
                <a:lnTo>
                  <a:pt x="1128017" y="329282"/>
                </a:lnTo>
                <a:lnTo>
                  <a:pt x="1125973" y="335413"/>
                </a:lnTo>
                <a:lnTo>
                  <a:pt x="1123929" y="341545"/>
                </a:lnTo>
                <a:lnTo>
                  <a:pt x="1121659" y="347449"/>
                </a:lnTo>
                <a:lnTo>
                  <a:pt x="1119161" y="353354"/>
                </a:lnTo>
                <a:lnTo>
                  <a:pt x="1116435" y="359031"/>
                </a:lnTo>
                <a:lnTo>
                  <a:pt x="1113937" y="364708"/>
                </a:lnTo>
                <a:lnTo>
                  <a:pt x="1111212" y="370385"/>
                </a:lnTo>
                <a:lnTo>
                  <a:pt x="1108033" y="375836"/>
                </a:lnTo>
                <a:lnTo>
                  <a:pt x="1104854" y="381286"/>
                </a:lnTo>
                <a:lnTo>
                  <a:pt x="1098495" y="391959"/>
                </a:lnTo>
                <a:lnTo>
                  <a:pt x="1091683" y="401951"/>
                </a:lnTo>
                <a:lnTo>
                  <a:pt x="1083961" y="411716"/>
                </a:lnTo>
                <a:lnTo>
                  <a:pt x="1076240" y="421027"/>
                </a:lnTo>
                <a:lnTo>
                  <a:pt x="1067611" y="430110"/>
                </a:lnTo>
                <a:lnTo>
                  <a:pt x="1058981" y="438513"/>
                </a:lnTo>
                <a:lnTo>
                  <a:pt x="1049898" y="446461"/>
                </a:lnTo>
                <a:lnTo>
                  <a:pt x="1040587" y="454182"/>
                </a:lnTo>
                <a:lnTo>
                  <a:pt x="1030368" y="461449"/>
                </a:lnTo>
                <a:lnTo>
                  <a:pt x="1020376" y="468035"/>
                </a:lnTo>
                <a:lnTo>
                  <a:pt x="1009930" y="474393"/>
                </a:lnTo>
                <a:lnTo>
                  <a:pt x="999257" y="479843"/>
                </a:lnTo>
                <a:lnTo>
                  <a:pt x="988129" y="485066"/>
                </a:lnTo>
                <a:lnTo>
                  <a:pt x="976774" y="489608"/>
                </a:lnTo>
                <a:lnTo>
                  <a:pt x="965420" y="493696"/>
                </a:lnTo>
                <a:lnTo>
                  <a:pt x="953611" y="497102"/>
                </a:lnTo>
                <a:lnTo>
                  <a:pt x="941802" y="500282"/>
                </a:lnTo>
                <a:lnTo>
                  <a:pt x="929767" y="502552"/>
                </a:lnTo>
                <a:lnTo>
                  <a:pt x="917504" y="504369"/>
                </a:lnTo>
                <a:lnTo>
                  <a:pt x="905241" y="505505"/>
                </a:lnTo>
                <a:lnTo>
                  <a:pt x="898882" y="505959"/>
                </a:lnTo>
                <a:lnTo>
                  <a:pt x="892751" y="506186"/>
                </a:lnTo>
                <a:lnTo>
                  <a:pt x="886392" y="506413"/>
                </a:lnTo>
                <a:lnTo>
                  <a:pt x="880261" y="506186"/>
                </a:lnTo>
                <a:lnTo>
                  <a:pt x="873902" y="505959"/>
                </a:lnTo>
                <a:lnTo>
                  <a:pt x="867317" y="505505"/>
                </a:lnTo>
                <a:lnTo>
                  <a:pt x="861185" y="504823"/>
                </a:lnTo>
                <a:lnTo>
                  <a:pt x="854827" y="504369"/>
                </a:lnTo>
                <a:lnTo>
                  <a:pt x="848468" y="503234"/>
                </a:lnTo>
                <a:lnTo>
                  <a:pt x="841882" y="502325"/>
                </a:lnTo>
                <a:lnTo>
                  <a:pt x="835751" y="500963"/>
                </a:lnTo>
                <a:lnTo>
                  <a:pt x="829392" y="499600"/>
                </a:lnTo>
                <a:lnTo>
                  <a:pt x="823034" y="498238"/>
                </a:lnTo>
                <a:lnTo>
                  <a:pt x="816902" y="496421"/>
                </a:lnTo>
                <a:lnTo>
                  <a:pt x="810317" y="494604"/>
                </a:lnTo>
                <a:lnTo>
                  <a:pt x="804412" y="492560"/>
                </a:lnTo>
                <a:lnTo>
                  <a:pt x="798281" y="490290"/>
                </a:lnTo>
                <a:lnTo>
                  <a:pt x="792377" y="488246"/>
                </a:lnTo>
                <a:lnTo>
                  <a:pt x="786472" y="485521"/>
                </a:lnTo>
                <a:lnTo>
                  <a:pt x="780795" y="483023"/>
                </a:lnTo>
                <a:lnTo>
                  <a:pt x="775118" y="480525"/>
                </a:lnTo>
                <a:lnTo>
                  <a:pt x="769667" y="477572"/>
                </a:lnTo>
                <a:lnTo>
                  <a:pt x="763990" y="474620"/>
                </a:lnTo>
                <a:lnTo>
                  <a:pt x="758540" y="471441"/>
                </a:lnTo>
                <a:lnTo>
                  <a:pt x="753317" y="468489"/>
                </a:lnTo>
                <a:lnTo>
                  <a:pt x="748094" y="465082"/>
                </a:lnTo>
                <a:lnTo>
                  <a:pt x="737875" y="457816"/>
                </a:lnTo>
                <a:lnTo>
                  <a:pt x="728337" y="450322"/>
                </a:lnTo>
                <a:lnTo>
                  <a:pt x="718799" y="442373"/>
                </a:lnTo>
                <a:lnTo>
                  <a:pt x="709715" y="434198"/>
                </a:lnTo>
                <a:lnTo>
                  <a:pt x="701313" y="425569"/>
                </a:lnTo>
                <a:lnTo>
                  <a:pt x="693365" y="416258"/>
                </a:lnTo>
                <a:lnTo>
                  <a:pt x="685644" y="406720"/>
                </a:lnTo>
                <a:lnTo>
                  <a:pt x="678377" y="396955"/>
                </a:lnTo>
                <a:lnTo>
                  <a:pt x="671791" y="386736"/>
                </a:lnTo>
                <a:lnTo>
                  <a:pt x="665660" y="376517"/>
                </a:lnTo>
                <a:lnTo>
                  <a:pt x="659983" y="365617"/>
                </a:lnTo>
                <a:lnTo>
                  <a:pt x="654759" y="354716"/>
                </a:lnTo>
                <a:lnTo>
                  <a:pt x="650218" y="343362"/>
                </a:lnTo>
                <a:lnTo>
                  <a:pt x="646130" y="331780"/>
                </a:lnTo>
                <a:lnTo>
                  <a:pt x="642724" y="320198"/>
                </a:lnTo>
                <a:lnTo>
                  <a:pt x="639544" y="308163"/>
                </a:lnTo>
                <a:lnTo>
                  <a:pt x="637273" y="296127"/>
                </a:lnTo>
                <a:lnTo>
                  <a:pt x="635457" y="284091"/>
                </a:lnTo>
                <a:lnTo>
                  <a:pt x="634321" y="271601"/>
                </a:lnTo>
                <a:lnTo>
                  <a:pt x="633867" y="265469"/>
                </a:lnTo>
                <a:lnTo>
                  <a:pt x="633640" y="259111"/>
                </a:lnTo>
                <a:lnTo>
                  <a:pt x="633413" y="252979"/>
                </a:lnTo>
                <a:lnTo>
                  <a:pt x="633640" y="246621"/>
                </a:lnTo>
                <a:lnTo>
                  <a:pt x="633867" y="240262"/>
                </a:lnTo>
                <a:lnTo>
                  <a:pt x="634321" y="233904"/>
                </a:lnTo>
                <a:lnTo>
                  <a:pt x="635003" y="227545"/>
                </a:lnTo>
                <a:lnTo>
                  <a:pt x="635457" y="221414"/>
                </a:lnTo>
                <a:lnTo>
                  <a:pt x="636592" y="214828"/>
                </a:lnTo>
                <a:lnTo>
                  <a:pt x="637501" y="208470"/>
                </a:lnTo>
                <a:lnTo>
                  <a:pt x="638863" y="202111"/>
                </a:lnTo>
                <a:lnTo>
                  <a:pt x="640226" y="195752"/>
                </a:lnTo>
                <a:lnTo>
                  <a:pt x="641588" y="189621"/>
                </a:lnTo>
                <a:lnTo>
                  <a:pt x="643405" y="183035"/>
                </a:lnTo>
                <a:lnTo>
                  <a:pt x="645222" y="176904"/>
                </a:lnTo>
                <a:lnTo>
                  <a:pt x="647265" y="170772"/>
                </a:lnTo>
                <a:lnTo>
                  <a:pt x="649309" y="164868"/>
                </a:lnTo>
                <a:lnTo>
                  <a:pt x="651807" y="158964"/>
                </a:lnTo>
                <a:lnTo>
                  <a:pt x="654305" y="153059"/>
                </a:lnTo>
                <a:lnTo>
                  <a:pt x="656803" y="147155"/>
                </a:lnTo>
                <a:lnTo>
                  <a:pt x="659301" y="141478"/>
                </a:lnTo>
                <a:lnTo>
                  <a:pt x="662253" y="135800"/>
                </a:lnTo>
                <a:lnTo>
                  <a:pt x="665206" y="130350"/>
                </a:lnTo>
                <a:lnTo>
                  <a:pt x="668385" y="125127"/>
                </a:lnTo>
                <a:lnTo>
                  <a:pt x="674743" y="114454"/>
                </a:lnTo>
                <a:lnTo>
                  <a:pt x="682010" y="104235"/>
                </a:lnTo>
                <a:lnTo>
                  <a:pt x="689504" y="94470"/>
                </a:lnTo>
                <a:lnTo>
                  <a:pt x="697453" y="85159"/>
                </a:lnTo>
                <a:lnTo>
                  <a:pt x="705628" y="76303"/>
                </a:lnTo>
                <a:lnTo>
                  <a:pt x="714257" y="67900"/>
                </a:lnTo>
                <a:lnTo>
                  <a:pt x="723568" y="59498"/>
                </a:lnTo>
                <a:lnTo>
                  <a:pt x="733106" y="52231"/>
                </a:lnTo>
                <a:lnTo>
                  <a:pt x="742871" y="44964"/>
                </a:lnTo>
                <a:lnTo>
                  <a:pt x="753090" y="38151"/>
                </a:lnTo>
                <a:lnTo>
                  <a:pt x="763309" y="32020"/>
                </a:lnTo>
                <a:lnTo>
                  <a:pt x="774209" y="26343"/>
                </a:lnTo>
                <a:lnTo>
                  <a:pt x="785337" y="21347"/>
                </a:lnTo>
                <a:lnTo>
                  <a:pt x="796464" y="16578"/>
                </a:lnTo>
                <a:lnTo>
                  <a:pt x="808046" y="12490"/>
                </a:lnTo>
                <a:lnTo>
                  <a:pt x="819628" y="9084"/>
                </a:lnTo>
                <a:lnTo>
                  <a:pt x="831663" y="6131"/>
                </a:lnTo>
                <a:lnTo>
                  <a:pt x="843699" y="3633"/>
                </a:lnTo>
                <a:lnTo>
                  <a:pt x="855962" y="1817"/>
                </a:lnTo>
                <a:lnTo>
                  <a:pt x="868225" y="681"/>
                </a:lnTo>
                <a:lnTo>
                  <a:pt x="874356" y="227"/>
                </a:lnTo>
                <a:lnTo>
                  <a:pt x="880715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19" name="组合 218"/>
          <p:cNvGrpSpPr/>
          <p:nvPr/>
        </p:nvGrpSpPr>
        <p:grpSpPr>
          <a:xfrm>
            <a:off x="10394077" y="3740992"/>
            <a:ext cx="738768" cy="1791132"/>
            <a:chOff x="3590926" y="438150"/>
            <a:chExt cx="1387475" cy="336391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20" name="Freeform 14"/>
            <p:cNvSpPr>
              <a:spLocks/>
            </p:cNvSpPr>
            <p:nvPr/>
          </p:nvSpPr>
          <p:spPr bwMode="auto">
            <a:xfrm flipV="1">
              <a:off x="3770314" y="438150"/>
              <a:ext cx="666750" cy="657225"/>
            </a:xfrm>
            <a:custGeom>
              <a:avLst/>
              <a:gdLst>
                <a:gd name="T0" fmla="*/ 800 w 1840"/>
                <a:gd name="T1" fmla="*/ 1774 h 1820"/>
                <a:gd name="T2" fmla="*/ 1503 w 1840"/>
                <a:gd name="T3" fmla="*/ 1601 h 1820"/>
                <a:gd name="T4" fmla="*/ 1835 w 1840"/>
                <a:gd name="T5" fmla="*/ 917 h 1820"/>
                <a:gd name="T6" fmla="*/ 1421 w 1840"/>
                <a:gd name="T7" fmla="*/ 171 h 1820"/>
                <a:gd name="T8" fmla="*/ 564 w 1840"/>
                <a:gd name="T9" fmla="*/ 136 h 1820"/>
                <a:gd name="T10" fmla="*/ 123 w 1840"/>
                <a:gd name="T11" fmla="*/ 1159 h 1820"/>
                <a:gd name="T12" fmla="*/ 800 w 1840"/>
                <a:gd name="T13" fmla="*/ 1774 h 1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0" h="1820">
                  <a:moveTo>
                    <a:pt x="800" y="1774"/>
                  </a:moveTo>
                  <a:cubicBezTo>
                    <a:pt x="1045" y="1820"/>
                    <a:pt x="1309" y="1758"/>
                    <a:pt x="1503" y="1601"/>
                  </a:cubicBezTo>
                  <a:cubicBezTo>
                    <a:pt x="1711" y="1440"/>
                    <a:pt x="1839" y="1180"/>
                    <a:pt x="1835" y="917"/>
                  </a:cubicBezTo>
                  <a:cubicBezTo>
                    <a:pt x="1840" y="619"/>
                    <a:pt x="1676" y="325"/>
                    <a:pt x="1421" y="171"/>
                  </a:cubicBezTo>
                  <a:cubicBezTo>
                    <a:pt x="1167" y="12"/>
                    <a:pt x="831" y="0"/>
                    <a:pt x="564" y="136"/>
                  </a:cubicBezTo>
                  <a:cubicBezTo>
                    <a:pt x="199" y="315"/>
                    <a:pt x="0" y="770"/>
                    <a:pt x="123" y="1159"/>
                  </a:cubicBezTo>
                  <a:cubicBezTo>
                    <a:pt x="207" y="1472"/>
                    <a:pt x="484" y="1716"/>
                    <a:pt x="800" y="17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5"/>
            <p:cNvSpPr>
              <a:spLocks/>
            </p:cNvSpPr>
            <p:nvPr/>
          </p:nvSpPr>
          <p:spPr bwMode="auto">
            <a:xfrm flipV="1">
              <a:off x="3590926" y="1136650"/>
              <a:ext cx="1185863" cy="2665413"/>
            </a:xfrm>
            <a:custGeom>
              <a:avLst/>
              <a:gdLst>
                <a:gd name="T0" fmla="*/ 884 w 3267"/>
                <a:gd name="T1" fmla="*/ 7310 h 7378"/>
                <a:gd name="T2" fmla="*/ 1480 w 3267"/>
                <a:gd name="T3" fmla="*/ 7237 h 7378"/>
                <a:gd name="T4" fmla="*/ 1729 w 3267"/>
                <a:gd name="T5" fmla="*/ 6685 h 7378"/>
                <a:gd name="T6" fmla="*/ 1981 w 3267"/>
                <a:gd name="T7" fmla="*/ 6269 h 7378"/>
                <a:gd name="T8" fmla="*/ 2497 w 3267"/>
                <a:gd name="T9" fmla="*/ 6549 h 7378"/>
                <a:gd name="T10" fmla="*/ 2929 w 3267"/>
                <a:gd name="T11" fmla="*/ 6866 h 7378"/>
                <a:gd name="T12" fmla="*/ 3257 w 3267"/>
                <a:gd name="T13" fmla="*/ 6506 h 7378"/>
                <a:gd name="T14" fmla="*/ 3049 w 3267"/>
                <a:gd name="T15" fmla="*/ 6652 h 7378"/>
                <a:gd name="T16" fmla="*/ 2641 w 3267"/>
                <a:gd name="T17" fmla="*/ 6547 h 7378"/>
                <a:gd name="T18" fmla="*/ 2022 w 3267"/>
                <a:gd name="T19" fmla="*/ 6109 h 7378"/>
                <a:gd name="T20" fmla="*/ 1578 w 3267"/>
                <a:gd name="T21" fmla="*/ 6495 h 7378"/>
                <a:gd name="T22" fmla="*/ 1293 w 3267"/>
                <a:gd name="T23" fmla="*/ 7016 h 7378"/>
                <a:gd name="T24" fmla="*/ 719 w 3267"/>
                <a:gd name="T25" fmla="*/ 6822 h 7378"/>
                <a:gd name="T26" fmla="*/ 777 w 3267"/>
                <a:gd name="T27" fmla="*/ 6400 h 7378"/>
                <a:gd name="T28" fmla="*/ 1531 w 3267"/>
                <a:gd name="T29" fmla="*/ 5447 h 7378"/>
                <a:gd name="T30" fmla="*/ 1457 w 3267"/>
                <a:gd name="T31" fmla="*/ 4175 h 7378"/>
                <a:gd name="T32" fmla="*/ 1480 w 3267"/>
                <a:gd name="T33" fmla="*/ 503 h 7378"/>
                <a:gd name="T34" fmla="*/ 991 w 3267"/>
                <a:gd name="T35" fmla="*/ 14 h 7378"/>
                <a:gd name="T36" fmla="*/ 508 w 3267"/>
                <a:gd name="T37" fmla="*/ 471 h 7378"/>
                <a:gd name="T38" fmla="*/ 486 w 3267"/>
                <a:gd name="T39" fmla="*/ 3906 h 7378"/>
                <a:gd name="T40" fmla="*/ 67 w 3267"/>
                <a:gd name="T41" fmla="*/ 4533 h 7378"/>
                <a:gd name="T42" fmla="*/ 47 w 3267"/>
                <a:gd name="T43" fmla="*/ 5656 h 7378"/>
                <a:gd name="T44" fmla="*/ 293 w 3267"/>
                <a:gd name="T45" fmla="*/ 6680 h 7378"/>
                <a:gd name="T46" fmla="*/ 884 w 3267"/>
                <a:gd name="T47" fmla="*/ 7310 h 7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67" h="7378">
                  <a:moveTo>
                    <a:pt x="884" y="7310"/>
                  </a:moveTo>
                  <a:cubicBezTo>
                    <a:pt x="1078" y="7377"/>
                    <a:pt x="1318" y="7378"/>
                    <a:pt x="1480" y="7237"/>
                  </a:cubicBezTo>
                  <a:cubicBezTo>
                    <a:pt x="1638" y="7097"/>
                    <a:pt x="1685" y="6882"/>
                    <a:pt x="1729" y="6685"/>
                  </a:cubicBezTo>
                  <a:cubicBezTo>
                    <a:pt x="1775" y="6531"/>
                    <a:pt x="1829" y="6350"/>
                    <a:pt x="1981" y="6269"/>
                  </a:cubicBezTo>
                  <a:cubicBezTo>
                    <a:pt x="2187" y="6262"/>
                    <a:pt x="2351" y="6421"/>
                    <a:pt x="2497" y="6549"/>
                  </a:cubicBezTo>
                  <a:cubicBezTo>
                    <a:pt x="2634" y="6661"/>
                    <a:pt x="2730" y="6860"/>
                    <a:pt x="2929" y="6866"/>
                  </a:cubicBezTo>
                  <a:cubicBezTo>
                    <a:pt x="3122" y="6873"/>
                    <a:pt x="3267" y="6691"/>
                    <a:pt x="3257" y="6506"/>
                  </a:cubicBezTo>
                  <a:cubicBezTo>
                    <a:pt x="3192" y="6560"/>
                    <a:pt x="3131" y="6626"/>
                    <a:pt x="3049" y="6652"/>
                  </a:cubicBezTo>
                  <a:cubicBezTo>
                    <a:pt x="2908" y="6703"/>
                    <a:pt x="2741" y="6659"/>
                    <a:pt x="2641" y="6547"/>
                  </a:cubicBezTo>
                  <a:cubicBezTo>
                    <a:pt x="2466" y="6366"/>
                    <a:pt x="2281" y="6160"/>
                    <a:pt x="2022" y="6109"/>
                  </a:cubicBezTo>
                  <a:cubicBezTo>
                    <a:pt x="1801" y="6104"/>
                    <a:pt x="1673" y="6326"/>
                    <a:pt x="1578" y="6495"/>
                  </a:cubicBezTo>
                  <a:cubicBezTo>
                    <a:pt x="1471" y="6663"/>
                    <a:pt x="1473" y="6900"/>
                    <a:pt x="1293" y="7016"/>
                  </a:cubicBezTo>
                  <a:cubicBezTo>
                    <a:pt x="1098" y="7158"/>
                    <a:pt x="789" y="7051"/>
                    <a:pt x="719" y="6822"/>
                  </a:cubicBezTo>
                  <a:cubicBezTo>
                    <a:pt x="661" y="6680"/>
                    <a:pt x="728" y="6533"/>
                    <a:pt x="777" y="6400"/>
                  </a:cubicBezTo>
                  <a:cubicBezTo>
                    <a:pt x="925" y="6019"/>
                    <a:pt x="1163" y="5647"/>
                    <a:pt x="1531" y="5447"/>
                  </a:cubicBezTo>
                  <a:cubicBezTo>
                    <a:pt x="1484" y="5025"/>
                    <a:pt x="1452" y="4600"/>
                    <a:pt x="1457" y="4175"/>
                  </a:cubicBezTo>
                  <a:cubicBezTo>
                    <a:pt x="1465" y="2951"/>
                    <a:pt x="1471" y="1727"/>
                    <a:pt x="1480" y="503"/>
                  </a:cubicBezTo>
                  <a:cubicBezTo>
                    <a:pt x="1490" y="242"/>
                    <a:pt x="1254" y="0"/>
                    <a:pt x="991" y="14"/>
                  </a:cubicBezTo>
                  <a:cubicBezTo>
                    <a:pt x="741" y="2"/>
                    <a:pt x="513" y="222"/>
                    <a:pt x="508" y="471"/>
                  </a:cubicBezTo>
                  <a:cubicBezTo>
                    <a:pt x="502" y="1616"/>
                    <a:pt x="490" y="2761"/>
                    <a:pt x="486" y="3906"/>
                  </a:cubicBezTo>
                  <a:cubicBezTo>
                    <a:pt x="242" y="4018"/>
                    <a:pt x="103" y="4276"/>
                    <a:pt x="67" y="4533"/>
                  </a:cubicBezTo>
                  <a:cubicBezTo>
                    <a:pt x="24" y="4905"/>
                    <a:pt x="0" y="5283"/>
                    <a:pt x="47" y="5656"/>
                  </a:cubicBezTo>
                  <a:cubicBezTo>
                    <a:pt x="85" y="6006"/>
                    <a:pt x="180" y="6347"/>
                    <a:pt x="293" y="6680"/>
                  </a:cubicBezTo>
                  <a:cubicBezTo>
                    <a:pt x="389" y="6960"/>
                    <a:pt x="598" y="7213"/>
                    <a:pt x="884" y="73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6"/>
            <p:cNvSpPr>
              <a:spLocks/>
            </p:cNvSpPr>
            <p:nvPr/>
          </p:nvSpPr>
          <p:spPr bwMode="auto">
            <a:xfrm flipV="1">
              <a:off x="4425951" y="1127125"/>
              <a:ext cx="219075" cy="150813"/>
            </a:xfrm>
            <a:custGeom>
              <a:avLst/>
              <a:gdLst>
                <a:gd name="T0" fmla="*/ 0 w 603"/>
                <a:gd name="T1" fmla="*/ 0 h 419"/>
                <a:gd name="T2" fmla="*/ 574 w 603"/>
                <a:gd name="T3" fmla="*/ 325 h 419"/>
                <a:gd name="T4" fmla="*/ 603 w 603"/>
                <a:gd name="T5" fmla="*/ 253 h 419"/>
                <a:gd name="T6" fmla="*/ 263 w 603"/>
                <a:gd name="T7" fmla="*/ 239 h 419"/>
                <a:gd name="T8" fmla="*/ 64 w 603"/>
                <a:gd name="T9" fmla="*/ 0 h 419"/>
                <a:gd name="T10" fmla="*/ 0 w 603"/>
                <a:gd name="T11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3" h="419">
                  <a:moveTo>
                    <a:pt x="0" y="0"/>
                  </a:moveTo>
                  <a:cubicBezTo>
                    <a:pt x="22" y="269"/>
                    <a:pt x="335" y="419"/>
                    <a:pt x="574" y="325"/>
                  </a:cubicBezTo>
                  <a:cubicBezTo>
                    <a:pt x="582" y="307"/>
                    <a:pt x="596" y="271"/>
                    <a:pt x="603" y="253"/>
                  </a:cubicBezTo>
                  <a:cubicBezTo>
                    <a:pt x="490" y="258"/>
                    <a:pt x="369" y="294"/>
                    <a:pt x="263" y="239"/>
                  </a:cubicBezTo>
                  <a:cubicBezTo>
                    <a:pt x="162" y="195"/>
                    <a:pt x="111" y="93"/>
                    <a:pt x="64" y="0"/>
                  </a:cubicBezTo>
                  <a:cubicBezTo>
                    <a:pt x="48" y="0"/>
                    <a:pt x="16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7"/>
            <p:cNvSpPr>
              <a:spLocks/>
            </p:cNvSpPr>
            <p:nvPr/>
          </p:nvSpPr>
          <p:spPr bwMode="auto">
            <a:xfrm flipV="1">
              <a:off x="4476751" y="1214438"/>
              <a:ext cx="161925" cy="100013"/>
            </a:xfrm>
            <a:custGeom>
              <a:avLst/>
              <a:gdLst>
                <a:gd name="T0" fmla="*/ 76 w 444"/>
                <a:gd name="T1" fmla="*/ 138 h 277"/>
                <a:gd name="T2" fmla="*/ 390 w 444"/>
                <a:gd name="T3" fmla="*/ 253 h 277"/>
                <a:gd name="T4" fmla="*/ 444 w 444"/>
                <a:gd name="T5" fmla="*/ 176 h 277"/>
                <a:gd name="T6" fmla="*/ 209 w 444"/>
                <a:gd name="T7" fmla="*/ 142 h 277"/>
                <a:gd name="T8" fmla="*/ 62 w 444"/>
                <a:gd name="T9" fmla="*/ 0 h 277"/>
                <a:gd name="T10" fmla="*/ 76 w 444"/>
                <a:gd name="T11" fmla="*/ 13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" h="277">
                  <a:moveTo>
                    <a:pt x="76" y="138"/>
                  </a:moveTo>
                  <a:cubicBezTo>
                    <a:pt x="152" y="226"/>
                    <a:pt x="274" y="277"/>
                    <a:pt x="390" y="253"/>
                  </a:cubicBezTo>
                  <a:cubicBezTo>
                    <a:pt x="428" y="247"/>
                    <a:pt x="425" y="201"/>
                    <a:pt x="444" y="176"/>
                  </a:cubicBezTo>
                  <a:cubicBezTo>
                    <a:pt x="366" y="170"/>
                    <a:pt x="278" y="189"/>
                    <a:pt x="209" y="142"/>
                  </a:cubicBezTo>
                  <a:cubicBezTo>
                    <a:pt x="153" y="103"/>
                    <a:pt x="110" y="49"/>
                    <a:pt x="62" y="0"/>
                  </a:cubicBezTo>
                  <a:cubicBezTo>
                    <a:pt x="0" y="41"/>
                    <a:pt x="43" y="102"/>
                    <a:pt x="76" y="1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8"/>
            <p:cNvSpPr>
              <a:spLocks/>
            </p:cNvSpPr>
            <p:nvPr/>
          </p:nvSpPr>
          <p:spPr bwMode="auto">
            <a:xfrm flipV="1">
              <a:off x="3859214" y="1252538"/>
              <a:ext cx="909638" cy="603250"/>
            </a:xfrm>
            <a:custGeom>
              <a:avLst/>
              <a:gdLst>
                <a:gd name="T0" fmla="*/ 199 w 2506"/>
                <a:gd name="T1" fmla="*/ 1584 h 1670"/>
                <a:gd name="T2" fmla="*/ 629 w 2506"/>
                <a:gd name="T3" fmla="*/ 1425 h 1670"/>
                <a:gd name="T4" fmla="*/ 800 w 2506"/>
                <a:gd name="T5" fmla="*/ 1027 h 1670"/>
                <a:gd name="T6" fmla="*/ 1196 w 2506"/>
                <a:gd name="T7" fmla="*/ 652 h 1670"/>
                <a:gd name="T8" fmla="*/ 1778 w 2506"/>
                <a:gd name="T9" fmla="*/ 930 h 1670"/>
                <a:gd name="T10" fmla="*/ 2128 w 2506"/>
                <a:gd name="T11" fmla="*/ 1206 h 1670"/>
                <a:gd name="T12" fmla="*/ 2496 w 2506"/>
                <a:gd name="T13" fmla="*/ 903 h 1670"/>
                <a:gd name="T14" fmla="*/ 2274 w 2506"/>
                <a:gd name="T15" fmla="*/ 539 h 1670"/>
                <a:gd name="T16" fmla="*/ 1314 w 2506"/>
                <a:gd name="T17" fmla="*/ 27 h 1670"/>
                <a:gd name="T18" fmla="*/ 486 w 2506"/>
                <a:gd name="T19" fmla="*/ 394 h 1670"/>
                <a:gd name="T20" fmla="*/ 45 w 2506"/>
                <a:gd name="T21" fmla="*/ 1219 h 1670"/>
                <a:gd name="T22" fmla="*/ 199 w 2506"/>
                <a:gd name="T23" fmla="*/ 1584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06" h="1670">
                  <a:moveTo>
                    <a:pt x="199" y="1584"/>
                  </a:moveTo>
                  <a:cubicBezTo>
                    <a:pt x="353" y="1670"/>
                    <a:pt x="571" y="1592"/>
                    <a:pt x="629" y="1425"/>
                  </a:cubicBezTo>
                  <a:cubicBezTo>
                    <a:pt x="678" y="1289"/>
                    <a:pt x="728" y="1153"/>
                    <a:pt x="800" y="1027"/>
                  </a:cubicBezTo>
                  <a:cubicBezTo>
                    <a:pt x="891" y="868"/>
                    <a:pt x="1010" y="699"/>
                    <a:pt x="1196" y="652"/>
                  </a:cubicBezTo>
                  <a:cubicBezTo>
                    <a:pt x="1426" y="625"/>
                    <a:pt x="1618" y="788"/>
                    <a:pt x="1778" y="930"/>
                  </a:cubicBezTo>
                  <a:cubicBezTo>
                    <a:pt x="1892" y="1024"/>
                    <a:pt x="1971" y="1180"/>
                    <a:pt x="2128" y="1206"/>
                  </a:cubicBezTo>
                  <a:cubicBezTo>
                    <a:pt x="2310" y="1245"/>
                    <a:pt x="2502" y="1090"/>
                    <a:pt x="2496" y="903"/>
                  </a:cubicBezTo>
                  <a:cubicBezTo>
                    <a:pt x="2506" y="745"/>
                    <a:pt x="2372" y="642"/>
                    <a:pt x="2274" y="539"/>
                  </a:cubicBezTo>
                  <a:cubicBezTo>
                    <a:pt x="2013" y="284"/>
                    <a:pt x="1692" y="48"/>
                    <a:pt x="1314" y="27"/>
                  </a:cubicBezTo>
                  <a:cubicBezTo>
                    <a:pt x="998" y="0"/>
                    <a:pt x="691" y="159"/>
                    <a:pt x="486" y="394"/>
                  </a:cubicBezTo>
                  <a:cubicBezTo>
                    <a:pt x="279" y="631"/>
                    <a:pt x="134" y="918"/>
                    <a:pt x="45" y="1219"/>
                  </a:cubicBezTo>
                  <a:cubicBezTo>
                    <a:pt x="0" y="1358"/>
                    <a:pt x="72" y="1517"/>
                    <a:pt x="199" y="15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19"/>
            <p:cNvSpPr>
              <a:spLocks/>
            </p:cNvSpPr>
            <p:nvPr/>
          </p:nvSpPr>
          <p:spPr bwMode="auto">
            <a:xfrm flipV="1">
              <a:off x="4870451" y="1385888"/>
              <a:ext cx="107950" cy="292100"/>
            </a:xfrm>
            <a:custGeom>
              <a:avLst/>
              <a:gdLst>
                <a:gd name="T0" fmla="*/ 131 w 299"/>
                <a:gd name="T1" fmla="*/ 766 h 811"/>
                <a:gd name="T2" fmla="*/ 191 w 299"/>
                <a:gd name="T3" fmla="*/ 811 h 811"/>
                <a:gd name="T4" fmla="*/ 123 w 299"/>
                <a:gd name="T5" fmla="*/ 113 h 811"/>
                <a:gd name="T6" fmla="*/ 4 w 299"/>
                <a:gd name="T7" fmla="*/ 59 h 811"/>
                <a:gd name="T8" fmla="*/ 80 w 299"/>
                <a:gd name="T9" fmla="*/ 201 h 811"/>
                <a:gd name="T10" fmla="*/ 131 w 299"/>
                <a:gd name="T11" fmla="*/ 766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811">
                  <a:moveTo>
                    <a:pt x="131" y="766"/>
                  </a:moveTo>
                  <a:cubicBezTo>
                    <a:pt x="146" y="777"/>
                    <a:pt x="176" y="800"/>
                    <a:pt x="191" y="811"/>
                  </a:cubicBezTo>
                  <a:cubicBezTo>
                    <a:pt x="299" y="588"/>
                    <a:pt x="275" y="309"/>
                    <a:pt x="123" y="113"/>
                  </a:cubicBezTo>
                  <a:cubicBezTo>
                    <a:pt x="91" y="85"/>
                    <a:pt x="55" y="0"/>
                    <a:pt x="4" y="59"/>
                  </a:cubicBezTo>
                  <a:cubicBezTo>
                    <a:pt x="0" y="116"/>
                    <a:pt x="56" y="154"/>
                    <a:pt x="80" y="201"/>
                  </a:cubicBezTo>
                  <a:cubicBezTo>
                    <a:pt x="201" y="364"/>
                    <a:pt x="194" y="582"/>
                    <a:pt x="131" y="7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0"/>
            <p:cNvSpPr>
              <a:spLocks/>
            </p:cNvSpPr>
            <p:nvPr/>
          </p:nvSpPr>
          <p:spPr bwMode="auto">
            <a:xfrm flipV="1">
              <a:off x="4811714" y="1411288"/>
              <a:ext cx="106363" cy="190500"/>
            </a:xfrm>
            <a:custGeom>
              <a:avLst/>
              <a:gdLst>
                <a:gd name="T0" fmla="*/ 119 w 293"/>
                <a:gd name="T1" fmla="*/ 438 h 528"/>
                <a:gd name="T2" fmla="*/ 161 w 293"/>
                <a:gd name="T3" fmla="*/ 528 h 528"/>
                <a:gd name="T4" fmla="*/ 60 w 293"/>
                <a:gd name="T5" fmla="*/ 0 h 528"/>
                <a:gd name="T6" fmla="*/ 112 w 293"/>
                <a:gd name="T7" fmla="*/ 152 h 528"/>
                <a:gd name="T8" fmla="*/ 119 w 293"/>
                <a:gd name="T9" fmla="*/ 43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528">
                  <a:moveTo>
                    <a:pt x="119" y="438"/>
                  </a:moveTo>
                  <a:cubicBezTo>
                    <a:pt x="86" y="480"/>
                    <a:pt x="132" y="504"/>
                    <a:pt x="161" y="528"/>
                  </a:cubicBezTo>
                  <a:cubicBezTo>
                    <a:pt x="293" y="364"/>
                    <a:pt x="265" y="89"/>
                    <a:pt x="60" y="0"/>
                  </a:cubicBezTo>
                  <a:cubicBezTo>
                    <a:pt x="0" y="60"/>
                    <a:pt x="83" y="104"/>
                    <a:pt x="112" y="152"/>
                  </a:cubicBezTo>
                  <a:cubicBezTo>
                    <a:pt x="188" y="232"/>
                    <a:pt x="162" y="349"/>
                    <a:pt x="119" y="4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5504653" y="3847182"/>
            <a:ext cx="833586" cy="1864892"/>
            <a:chOff x="5754858" y="2547636"/>
            <a:chExt cx="854873" cy="1912516"/>
          </a:xfrm>
        </p:grpSpPr>
        <p:sp>
          <p:nvSpPr>
            <p:cNvPr id="228" name="任意多边形 227"/>
            <p:cNvSpPr>
              <a:spLocks/>
            </p:cNvSpPr>
            <p:nvPr/>
          </p:nvSpPr>
          <p:spPr bwMode="auto">
            <a:xfrm flipV="1">
              <a:off x="5754858" y="2547636"/>
              <a:ext cx="854873" cy="1912516"/>
            </a:xfrm>
            <a:custGeom>
              <a:avLst/>
              <a:gdLst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114890 w 1338752"/>
                <a:gd name="connsiteY18" fmla="*/ 2182130 h 3373097"/>
                <a:gd name="connsiteX19" fmla="*/ 1113826 w 1338752"/>
                <a:gd name="connsiteY19" fmla="*/ 2158098 h 3373097"/>
                <a:gd name="connsiteX20" fmla="*/ 1038019 w 1338752"/>
                <a:gd name="connsiteY20" fmla="*/ 1584526 h 3373097"/>
                <a:gd name="connsiteX21" fmla="*/ 1162451 w 1338752"/>
                <a:gd name="connsiteY21" fmla="*/ 311374 h 3373097"/>
                <a:gd name="connsiteX22" fmla="*/ 1171209 w 1338752"/>
                <a:gd name="connsiteY22" fmla="*/ 261325 h 3373097"/>
                <a:gd name="connsiteX23" fmla="*/ 1179515 w 1338752"/>
                <a:gd name="connsiteY23" fmla="*/ 93904 h 3373097"/>
                <a:gd name="connsiteX24" fmla="*/ 1098272 w 1338752"/>
                <a:gd name="connsiteY24" fmla="*/ 4214 h 3373097"/>
                <a:gd name="connsiteX25" fmla="*/ 988940 w 1338752"/>
                <a:gd name="connsiteY25" fmla="*/ 4435 h 3373097"/>
                <a:gd name="connsiteX26" fmla="*/ 917437 w 1338752"/>
                <a:gd name="connsiteY26" fmla="*/ 105198 h 3373097"/>
                <a:gd name="connsiteX27" fmla="*/ 817242 w 1338752"/>
                <a:gd name="connsiteY27" fmla="*/ 895133 h 3373097"/>
                <a:gd name="connsiteX28" fmla="*/ 780245 w 1338752"/>
                <a:gd name="connsiteY28" fmla="*/ 954926 h 3373097"/>
                <a:gd name="connsiteX29" fmla="*/ 745437 w 1338752"/>
                <a:gd name="connsiteY29" fmla="*/ 923922 h 3373097"/>
                <a:gd name="connsiteX30" fmla="*/ 722181 w 1338752"/>
                <a:gd name="connsiteY30" fmla="*/ 785291 h 3373097"/>
                <a:gd name="connsiteX31" fmla="*/ 721222 w 1338752"/>
                <a:gd name="connsiteY31" fmla="*/ 785455 h 3373097"/>
                <a:gd name="connsiteX32" fmla="*/ 676012 w 1338752"/>
                <a:gd name="connsiteY32" fmla="*/ 467488 h 3373097"/>
                <a:gd name="connsiteX33" fmla="*/ 625660 w 1338752"/>
                <a:gd name="connsiteY33" fmla="*/ 134699 h 3373097"/>
                <a:gd name="connsiteX34" fmla="*/ 561732 w 1338752"/>
                <a:gd name="connsiteY34" fmla="*/ 18130 h 3373097"/>
                <a:gd name="connsiteX35" fmla="*/ 466203 w 1338752"/>
                <a:gd name="connsiteY35" fmla="*/ 19934 h 3373097"/>
                <a:gd name="connsiteX36" fmla="*/ 377212 w 1338752"/>
                <a:gd name="connsiteY36" fmla="*/ 147691 h 3373097"/>
                <a:gd name="connsiteX37" fmla="*/ 427338 w 1338752"/>
                <a:gd name="connsiteY37" fmla="*/ 551893 h 3373097"/>
                <a:gd name="connsiteX38" fmla="*/ 427697 w 1338752"/>
                <a:gd name="connsiteY38" fmla="*/ 552196 h 3373097"/>
                <a:gd name="connsiteX39" fmla="*/ 442071 w 1338752"/>
                <a:gd name="connsiteY39" fmla="*/ 719054 h 3373097"/>
                <a:gd name="connsiteX40" fmla="*/ 451043 w 1338752"/>
                <a:gd name="connsiteY40" fmla="*/ 1267844 h 3373097"/>
                <a:gd name="connsiteX41" fmla="*/ 424918 w 1338752"/>
                <a:gd name="connsiteY41" fmla="*/ 1539571 h 3373097"/>
                <a:gd name="connsiteX42" fmla="*/ 426879 w 1338752"/>
                <a:gd name="connsiteY42" fmla="*/ 1540279 h 3373097"/>
                <a:gd name="connsiteX43" fmla="*/ 408956 w 1338752"/>
                <a:gd name="connsiteY43" fmla="*/ 1574793 h 3373097"/>
                <a:gd name="connsiteX44" fmla="*/ 377182 w 1338752"/>
                <a:gd name="connsiteY44" fmla="*/ 1600515 h 3373097"/>
                <a:gd name="connsiteX45" fmla="*/ 287125 w 1338752"/>
                <a:gd name="connsiteY45" fmla="*/ 1494016 h 3373097"/>
                <a:gd name="connsiteX46" fmla="*/ 219538 w 1338752"/>
                <a:gd name="connsiteY46" fmla="*/ 1305791 h 3373097"/>
                <a:gd name="connsiteX47" fmla="*/ 179663 w 1338752"/>
                <a:gd name="connsiteY47" fmla="*/ 1184327 h 3373097"/>
                <a:gd name="connsiteX48" fmla="*/ 108440 w 1338752"/>
                <a:gd name="connsiteY48" fmla="*/ 1061800 h 3373097"/>
                <a:gd name="connsiteX49" fmla="*/ 323 w 1338752"/>
                <a:gd name="connsiteY49" fmla="*/ 1152186 h 3373097"/>
                <a:gd name="connsiteX50" fmla="*/ 218857 w 1338752"/>
                <a:gd name="connsiteY50" fmla="*/ 1880301 h 3373097"/>
                <a:gd name="connsiteX51" fmla="*/ 355031 w 1338752"/>
                <a:gd name="connsiteY51" fmla="*/ 1991494 h 3373097"/>
                <a:gd name="connsiteX52" fmla="*/ 792240 w 1338752"/>
                <a:gd name="connsiteY52" fmla="*/ 2059004 h 3373097"/>
                <a:gd name="connsiteX53" fmla="*/ 888107 w 1338752"/>
                <a:gd name="connsiteY53" fmla="*/ 2121098 h 3373097"/>
                <a:gd name="connsiteX54" fmla="*/ 1107438 w 1338752"/>
                <a:gd name="connsiteY54" fmla="*/ 2782477 h 3373097"/>
                <a:gd name="connsiteX55" fmla="*/ 215225 w 1338752"/>
                <a:gd name="connsiteY55" fmla="*/ 3316418 h 3373097"/>
                <a:gd name="connsiteX56" fmla="*/ 190896 w 1338752"/>
                <a:gd name="connsiteY56" fmla="*/ 3342772 h 3373097"/>
                <a:gd name="connsiteX57" fmla="*/ 283131 w 1338752"/>
                <a:gd name="connsiteY57" fmla="*/ 3299450 h 3373097"/>
                <a:gd name="connsiteX58" fmla="*/ 273690 w 1338752"/>
                <a:gd name="connsiteY58" fmla="*/ 3345299 h 3373097"/>
                <a:gd name="connsiteX59" fmla="*/ 366288 w 1338752"/>
                <a:gd name="connsiteY59" fmla="*/ 3291508 h 3373097"/>
                <a:gd name="connsiteX60" fmla="*/ 464696 w 1338752"/>
                <a:gd name="connsiteY60" fmla="*/ 3366599 h 3373097"/>
                <a:gd name="connsiteX61" fmla="*/ 471596 w 1338752"/>
                <a:gd name="connsiteY61" fmla="*/ 3373097 h 3373097"/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114890 w 1338752"/>
                <a:gd name="connsiteY18" fmla="*/ 2182130 h 3373097"/>
                <a:gd name="connsiteX19" fmla="*/ 1038019 w 1338752"/>
                <a:gd name="connsiteY19" fmla="*/ 1584526 h 3373097"/>
                <a:gd name="connsiteX20" fmla="*/ 1162451 w 1338752"/>
                <a:gd name="connsiteY20" fmla="*/ 311374 h 3373097"/>
                <a:gd name="connsiteX21" fmla="*/ 1171209 w 1338752"/>
                <a:gd name="connsiteY21" fmla="*/ 261325 h 3373097"/>
                <a:gd name="connsiteX22" fmla="*/ 1179515 w 1338752"/>
                <a:gd name="connsiteY22" fmla="*/ 93904 h 3373097"/>
                <a:gd name="connsiteX23" fmla="*/ 1098272 w 1338752"/>
                <a:gd name="connsiteY23" fmla="*/ 4214 h 3373097"/>
                <a:gd name="connsiteX24" fmla="*/ 988940 w 1338752"/>
                <a:gd name="connsiteY24" fmla="*/ 4435 h 3373097"/>
                <a:gd name="connsiteX25" fmla="*/ 917437 w 1338752"/>
                <a:gd name="connsiteY25" fmla="*/ 105198 h 3373097"/>
                <a:gd name="connsiteX26" fmla="*/ 817242 w 1338752"/>
                <a:gd name="connsiteY26" fmla="*/ 895133 h 3373097"/>
                <a:gd name="connsiteX27" fmla="*/ 780245 w 1338752"/>
                <a:gd name="connsiteY27" fmla="*/ 954926 h 3373097"/>
                <a:gd name="connsiteX28" fmla="*/ 745437 w 1338752"/>
                <a:gd name="connsiteY28" fmla="*/ 923922 h 3373097"/>
                <a:gd name="connsiteX29" fmla="*/ 722181 w 1338752"/>
                <a:gd name="connsiteY29" fmla="*/ 785291 h 3373097"/>
                <a:gd name="connsiteX30" fmla="*/ 721222 w 1338752"/>
                <a:gd name="connsiteY30" fmla="*/ 785455 h 3373097"/>
                <a:gd name="connsiteX31" fmla="*/ 676012 w 1338752"/>
                <a:gd name="connsiteY31" fmla="*/ 467488 h 3373097"/>
                <a:gd name="connsiteX32" fmla="*/ 625660 w 1338752"/>
                <a:gd name="connsiteY32" fmla="*/ 134699 h 3373097"/>
                <a:gd name="connsiteX33" fmla="*/ 561732 w 1338752"/>
                <a:gd name="connsiteY33" fmla="*/ 18130 h 3373097"/>
                <a:gd name="connsiteX34" fmla="*/ 466203 w 1338752"/>
                <a:gd name="connsiteY34" fmla="*/ 19934 h 3373097"/>
                <a:gd name="connsiteX35" fmla="*/ 377212 w 1338752"/>
                <a:gd name="connsiteY35" fmla="*/ 147691 h 3373097"/>
                <a:gd name="connsiteX36" fmla="*/ 427338 w 1338752"/>
                <a:gd name="connsiteY36" fmla="*/ 551893 h 3373097"/>
                <a:gd name="connsiteX37" fmla="*/ 427697 w 1338752"/>
                <a:gd name="connsiteY37" fmla="*/ 552196 h 3373097"/>
                <a:gd name="connsiteX38" fmla="*/ 442071 w 1338752"/>
                <a:gd name="connsiteY38" fmla="*/ 719054 h 3373097"/>
                <a:gd name="connsiteX39" fmla="*/ 451043 w 1338752"/>
                <a:gd name="connsiteY39" fmla="*/ 1267844 h 3373097"/>
                <a:gd name="connsiteX40" fmla="*/ 424918 w 1338752"/>
                <a:gd name="connsiteY40" fmla="*/ 1539571 h 3373097"/>
                <a:gd name="connsiteX41" fmla="*/ 426879 w 1338752"/>
                <a:gd name="connsiteY41" fmla="*/ 1540279 h 3373097"/>
                <a:gd name="connsiteX42" fmla="*/ 408956 w 1338752"/>
                <a:gd name="connsiteY42" fmla="*/ 1574793 h 3373097"/>
                <a:gd name="connsiteX43" fmla="*/ 377182 w 1338752"/>
                <a:gd name="connsiteY43" fmla="*/ 1600515 h 3373097"/>
                <a:gd name="connsiteX44" fmla="*/ 287125 w 1338752"/>
                <a:gd name="connsiteY44" fmla="*/ 1494016 h 3373097"/>
                <a:gd name="connsiteX45" fmla="*/ 219538 w 1338752"/>
                <a:gd name="connsiteY45" fmla="*/ 1305791 h 3373097"/>
                <a:gd name="connsiteX46" fmla="*/ 179663 w 1338752"/>
                <a:gd name="connsiteY46" fmla="*/ 1184327 h 3373097"/>
                <a:gd name="connsiteX47" fmla="*/ 108440 w 1338752"/>
                <a:gd name="connsiteY47" fmla="*/ 1061800 h 3373097"/>
                <a:gd name="connsiteX48" fmla="*/ 323 w 1338752"/>
                <a:gd name="connsiteY48" fmla="*/ 1152186 h 3373097"/>
                <a:gd name="connsiteX49" fmla="*/ 218857 w 1338752"/>
                <a:gd name="connsiteY49" fmla="*/ 1880301 h 3373097"/>
                <a:gd name="connsiteX50" fmla="*/ 355031 w 1338752"/>
                <a:gd name="connsiteY50" fmla="*/ 1991494 h 3373097"/>
                <a:gd name="connsiteX51" fmla="*/ 792240 w 1338752"/>
                <a:gd name="connsiteY51" fmla="*/ 2059004 h 3373097"/>
                <a:gd name="connsiteX52" fmla="*/ 888107 w 1338752"/>
                <a:gd name="connsiteY52" fmla="*/ 2121098 h 3373097"/>
                <a:gd name="connsiteX53" fmla="*/ 1107438 w 1338752"/>
                <a:gd name="connsiteY53" fmla="*/ 2782477 h 3373097"/>
                <a:gd name="connsiteX54" fmla="*/ 215225 w 1338752"/>
                <a:gd name="connsiteY54" fmla="*/ 3316418 h 3373097"/>
                <a:gd name="connsiteX55" fmla="*/ 190896 w 1338752"/>
                <a:gd name="connsiteY55" fmla="*/ 3342772 h 3373097"/>
                <a:gd name="connsiteX56" fmla="*/ 283131 w 1338752"/>
                <a:gd name="connsiteY56" fmla="*/ 3299450 h 3373097"/>
                <a:gd name="connsiteX57" fmla="*/ 273690 w 1338752"/>
                <a:gd name="connsiteY57" fmla="*/ 3345299 h 3373097"/>
                <a:gd name="connsiteX58" fmla="*/ 366288 w 1338752"/>
                <a:gd name="connsiteY58" fmla="*/ 3291508 h 3373097"/>
                <a:gd name="connsiteX59" fmla="*/ 464696 w 1338752"/>
                <a:gd name="connsiteY59" fmla="*/ 3366599 h 3373097"/>
                <a:gd name="connsiteX60" fmla="*/ 471596 w 1338752"/>
                <a:gd name="connsiteY60" fmla="*/ 3373097 h 3373097"/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038019 w 1338752"/>
                <a:gd name="connsiteY18" fmla="*/ 1584526 h 3373097"/>
                <a:gd name="connsiteX19" fmla="*/ 1162451 w 1338752"/>
                <a:gd name="connsiteY19" fmla="*/ 311374 h 3373097"/>
                <a:gd name="connsiteX20" fmla="*/ 1171209 w 1338752"/>
                <a:gd name="connsiteY20" fmla="*/ 261325 h 3373097"/>
                <a:gd name="connsiteX21" fmla="*/ 1179515 w 1338752"/>
                <a:gd name="connsiteY21" fmla="*/ 93904 h 3373097"/>
                <a:gd name="connsiteX22" fmla="*/ 1098272 w 1338752"/>
                <a:gd name="connsiteY22" fmla="*/ 4214 h 3373097"/>
                <a:gd name="connsiteX23" fmla="*/ 988940 w 1338752"/>
                <a:gd name="connsiteY23" fmla="*/ 4435 h 3373097"/>
                <a:gd name="connsiteX24" fmla="*/ 917437 w 1338752"/>
                <a:gd name="connsiteY24" fmla="*/ 105198 h 3373097"/>
                <a:gd name="connsiteX25" fmla="*/ 817242 w 1338752"/>
                <a:gd name="connsiteY25" fmla="*/ 895133 h 3373097"/>
                <a:gd name="connsiteX26" fmla="*/ 780245 w 1338752"/>
                <a:gd name="connsiteY26" fmla="*/ 954926 h 3373097"/>
                <a:gd name="connsiteX27" fmla="*/ 745437 w 1338752"/>
                <a:gd name="connsiteY27" fmla="*/ 923922 h 3373097"/>
                <a:gd name="connsiteX28" fmla="*/ 722181 w 1338752"/>
                <a:gd name="connsiteY28" fmla="*/ 785291 h 3373097"/>
                <a:gd name="connsiteX29" fmla="*/ 721222 w 1338752"/>
                <a:gd name="connsiteY29" fmla="*/ 785455 h 3373097"/>
                <a:gd name="connsiteX30" fmla="*/ 676012 w 1338752"/>
                <a:gd name="connsiteY30" fmla="*/ 467488 h 3373097"/>
                <a:gd name="connsiteX31" fmla="*/ 625660 w 1338752"/>
                <a:gd name="connsiteY31" fmla="*/ 134699 h 3373097"/>
                <a:gd name="connsiteX32" fmla="*/ 561732 w 1338752"/>
                <a:gd name="connsiteY32" fmla="*/ 18130 h 3373097"/>
                <a:gd name="connsiteX33" fmla="*/ 466203 w 1338752"/>
                <a:gd name="connsiteY33" fmla="*/ 19934 h 3373097"/>
                <a:gd name="connsiteX34" fmla="*/ 377212 w 1338752"/>
                <a:gd name="connsiteY34" fmla="*/ 147691 h 3373097"/>
                <a:gd name="connsiteX35" fmla="*/ 427338 w 1338752"/>
                <a:gd name="connsiteY35" fmla="*/ 551893 h 3373097"/>
                <a:gd name="connsiteX36" fmla="*/ 427697 w 1338752"/>
                <a:gd name="connsiteY36" fmla="*/ 552196 h 3373097"/>
                <a:gd name="connsiteX37" fmla="*/ 442071 w 1338752"/>
                <a:gd name="connsiteY37" fmla="*/ 719054 h 3373097"/>
                <a:gd name="connsiteX38" fmla="*/ 451043 w 1338752"/>
                <a:gd name="connsiteY38" fmla="*/ 1267844 h 3373097"/>
                <a:gd name="connsiteX39" fmla="*/ 424918 w 1338752"/>
                <a:gd name="connsiteY39" fmla="*/ 1539571 h 3373097"/>
                <a:gd name="connsiteX40" fmla="*/ 426879 w 1338752"/>
                <a:gd name="connsiteY40" fmla="*/ 1540279 h 3373097"/>
                <a:gd name="connsiteX41" fmla="*/ 408956 w 1338752"/>
                <a:gd name="connsiteY41" fmla="*/ 1574793 h 3373097"/>
                <a:gd name="connsiteX42" fmla="*/ 377182 w 1338752"/>
                <a:gd name="connsiteY42" fmla="*/ 1600515 h 3373097"/>
                <a:gd name="connsiteX43" fmla="*/ 287125 w 1338752"/>
                <a:gd name="connsiteY43" fmla="*/ 1494016 h 3373097"/>
                <a:gd name="connsiteX44" fmla="*/ 219538 w 1338752"/>
                <a:gd name="connsiteY44" fmla="*/ 1305791 h 3373097"/>
                <a:gd name="connsiteX45" fmla="*/ 179663 w 1338752"/>
                <a:gd name="connsiteY45" fmla="*/ 1184327 h 3373097"/>
                <a:gd name="connsiteX46" fmla="*/ 108440 w 1338752"/>
                <a:gd name="connsiteY46" fmla="*/ 1061800 h 3373097"/>
                <a:gd name="connsiteX47" fmla="*/ 323 w 1338752"/>
                <a:gd name="connsiteY47" fmla="*/ 1152186 h 3373097"/>
                <a:gd name="connsiteX48" fmla="*/ 218857 w 1338752"/>
                <a:gd name="connsiteY48" fmla="*/ 1880301 h 3373097"/>
                <a:gd name="connsiteX49" fmla="*/ 355031 w 1338752"/>
                <a:gd name="connsiteY49" fmla="*/ 1991494 h 3373097"/>
                <a:gd name="connsiteX50" fmla="*/ 792240 w 1338752"/>
                <a:gd name="connsiteY50" fmla="*/ 2059004 h 3373097"/>
                <a:gd name="connsiteX51" fmla="*/ 888107 w 1338752"/>
                <a:gd name="connsiteY51" fmla="*/ 2121098 h 3373097"/>
                <a:gd name="connsiteX52" fmla="*/ 1107438 w 1338752"/>
                <a:gd name="connsiteY52" fmla="*/ 2782477 h 3373097"/>
                <a:gd name="connsiteX53" fmla="*/ 215225 w 1338752"/>
                <a:gd name="connsiteY53" fmla="*/ 3316418 h 3373097"/>
                <a:gd name="connsiteX54" fmla="*/ 190896 w 1338752"/>
                <a:gd name="connsiteY54" fmla="*/ 3342772 h 3373097"/>
                <a:gd name="connsiteX55" fmla="*/ 283131 w 1338752"/>
                <a:gd name="connsiteY55" fmla="*/ 3299450 h 3373097"/>
                <a:gd name="connsiteX56" fmla="*/ 273690 w 1338752"/>
                <a:gd name="connsiteY56" fmla="*/ 3345299 h 3373097"/>
                <a:gd name="connsiteX57" fmla="*/ 366288 w 1338752"/>
                <a:gd name="connsiteY57" fmla="*/ 3291508 h 3373097"/>
                <a:gd name="connsiteX58" fmla="*/ 464696 w 1338752"/>
                <a:gd name="connsiteY58" fmla="*/ 3366599 h 3373097"/>
                <a:gd name="connsiteX59" fmla="*/ 471596 w 1338752"/>
                <a:gd name="connsiteY59" fmla="*/ 3373097 h 3373097"/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038019 w 1338752"/>
                <a:gd name="connsiteY18" fmla="*/ 1584526 h 3373097"/>
                <a:gd name="connsiteX19" fmla="*/ 1162451 w 1338752"/>
                <a:gd name="connsiteY19" fmla="*/ 311374 h 3373097"/>
                <a:gd name="connsiteX20" fmla="*/ 1171209 w 1338752"/>
                <a:gd name="connsiteY20" fmla="*/ 261325 h 3373097"/>
                <a:gd name="connsiteX21" fmla="*/ 1179515 w 1338752"/>
                <a:gd name="connsiteY21" fmla="*/ 93904 h 3373097"/>
                <a:gd name="connsiteX22" fmla="*/ 1098272 w 1338752"/>
                <a:gd name="connsiteY22" fmla="*/ 4214 h 3373097"/>
                <a:gd name="connsiteX23" fmla="*/ 988940 w 1338752"/>
                <a:gd name="connsiteY23" fmla="*/ 4435 h 3373097"/>
                <a:gd name="connsiteX24" fmla="*/ 917437 w 1338752"/>
                <a:gd name="connsiteY24" fmla="*/ 105198 h 3373097"/>
                <a:gd name="connsiteX25" fmla="*/ 817242 w 1338752"/>
                <a:gd name="connsiteY25" fmla="*/ 895133 h 3373097"/>
                <a:gd name="connsiteX26" fmla="*/ 780245 w 1338752"/>
                <a:gd name="connsiteY26" fmla="*/ 954926 h 3373097"/>
                <a:gd name="connsiteX27" fmla="*/ 745437 w 1338752"/>
                <a:gd name="connsiteY27" fmla="*/ 923922 h 3373097"/>
                <a:gd name="connsiteX28" fmla="*/ 722181 w 1338752"/>
                <a:gd name="connsiteY28" fmla="*/ 785291 h 3373097"/>
                <a:gd name="connsiteX29" fmla="*/ 721222 w 1338752"/>
                <a:gd name="connsiteY29" fmla="*/ 785455 h 3373097"/>
                <a:gd name="connsiteX30" fmla="*/ 676012 w 1338752"/>
                <a:gd name="connsiteY30" fmla="*/ 467488 h 3373097"/>
                <a:gd name="connsiteX31" fmla="*/ 625660 w 1338752"/>
                <a:gd name="connsiteY31" fmla="*/ 134699 h 3373097"/>
                <a:gd name="connsiteX32" fmla="*/ 561732 w 1338752"/>
                <a:gd name="connsiteY32" fmla="*/ 18130 h 3373097"/>
                <a:gd name="connsiteX33" fmla="*/ 466203 w 1338752"/>
                <a:gd name="connsiteY33" fmla="*/ 19934 h 3373097"/>
                <a:gd name="connsiteX34" fmla="*/ 377212 w 1338752"/>
                <a:gd name="connsiteY34" fmla="*/ 147691 h 3373097"/>
                <a:gd name="connsiteX35" fmla="*/ 427338 w 1338752"/>
                <a:gd name="connsiteY35" fmla="*/ 551893 h 3373097"/>
                <a:gd name="connsiteX36" fmla="*/ 427697 w 1338752"/>
                <a:gd name="connsiteY36" fmla="*/ 552196 h 3373097"/>
                <a:gd name="connsiteX37" fmla="*/ 442071 w 1338752"/>
                <a:gd name="connsiteY37" fmla="*/ 719054 h 3373097"/>
                <a:gd name="connsiteX38" fmla="*/ 451043 w 1338752"/>
                <a:gd name="connsiteY38" fmla="*/ 1267844 h 3373097"/>
                <a:gd name="connsiteX39" fmla="*/ 424918 w 1338752"/>
                <a:gd name="connsiteY39" fmla="*/ 1539571 h 3373097"/>
                <a:gd name="connsiteX40" fmla="*/ 426879 w 1338752"/>
                <a:gd name="connsiteY40" fmla="*/ 1540279 h 3373097"/>
                <a:gd name="connsiteX41" fmla="*/ 408956 w 1338752"/>
                <a:gd name="connsiteY41" fmla="*/ 1574793 h 3373097"/>
                <a:gd name="connsiteX42" fmla="*/ 377182 w 1338752"/>
                <a:gd name="connsiteY42" fmla="*/ 1600515 h 3373097"/>
                <a:gd name="connsiteX43" fmla="*/ 287125 w 1338752"/>
                <a:gd name="connsiteY43" fmla="*/ 1494016 h 3373097"/>
                <a:gd name="connsiteX44" fmla="*/ 219538 w 1338752"/>
                <a:gd name="connsiteY44" fmla="*/ 1305791 h 3373097"/>
                <a:gd name="connsiteX45" fmla="*/ 179663 w 1338752"/>
                <a:gd name="connsiteY45" fmla="*/ 1184327 h 3373097"/>
                <a:gd name="connsiteX46" fmla="*/ 108440 w 1338752"/>
                <a:gd name="connsiteY46" fmla="*/ 1061800 h 3373097"/>
                <a:gd name="connsiteX47" fmla="*/ 323 w 1338752"/>
                <a:gd name="connsiteY47" fmla="*/ 1152186 h 3373097"/>
                <a:gd name="connsiteX48" fmla="*/ 218857 w 1338752"/>
                <a:gd name="connsiteY48" fmla="*/ 1880301 h 3373097"/>
                <a:gd name="connsiteX49" fmla="*/ 355031 w 1338752"/>
                <a:gd name="connsiteY49" fmla="*/ 1991494 h 3373097"/>
                <a:gd name="connsiteX50" fmla="*/ 792240 w 1338752"/>
                <a:gd name="connsiteY50" fmla="*/ 2059004 h 3373097"/>
                <a:gd name="connsiteX51" fmla="*/ 888107 w 1338752"/>
                <a:gd name="connsiteY51" fmla="*/ 2121098 h 3373097"/>
                <a:gd name="connsiteX52" fmla="*/ 1107438 w 1338752"/>
                <a:gd name="connsiteY52" fmla="*/ 2782477 h 3373097"/>
                <a:gd name="connsiteX53" fmla="*/ 215225 w 1338752"/>
                <a:gd name="connsiteY53" fmla="*/ 3316418 h 3373097"/>
                <a:gd name="connsiteX54" fmla="*/ 190896 w 1338752"/>
                <a:gd name="connsiteY54" fmla="*/ 3342772 h 3373097"/>
                <a:gd name="connsiteX55" fmla="*/ 283131 w 1338752"/>
                <a:gd name="connsiteY55" fmla="*/ 3299450 h 3373097"/>
                <a:gd name="connsiteX56" fmla="*/ 366288 w 1338752"/>
                <a:gd name="connsiteY56" fmla="*/ 3291508 h 3373097"/>
                <a:gd name="connsiteX57" fmla="*/ 464696 w 1338752"/>
                <a:gd name="connsiteY57" fmla="*/ 3366599 h 3373097"/>
                <a:gd name="connsiteX58" fmla="*/ 471596 w 1338752"/>
                <a:gd name="connsiteY58" fmla="*/ 3373097 h 3373097"/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038019 w 1338752"/>
                <a:gd name="connsiteY18" fmla="*/ 1584526 h 3373097"/>
                <a:gd name="connsiteX19" fmla="*/ 1162451 w 1338752"/>
                <a:gd name="connsiteY19" fmla="*/ 311374 h 3373097"/>
                <a:gd name="connsiteX20" fmla="*/ 1171209 w 1338752"/>
                <a:gd name="connsiteY20" fmla="*/ 261325 h 3373097"/>
                <a:gd name="connsiteX21" fmla="*/ 1179515 w 1338752"/>
                <a:gd name="connsiteY21" fmla="*/ 93904 h 3373097"/>
                <a:gd name="connsiteX22" fmla="*/ 1098272 w 1338752"/>
                <a:gd name="connsiteY22" fmla="*/ 4214 h 3373097"/>
                <a:gd name="connsiteX23" fmla="*/ 988940 w 1338752"/>
                <a:gd name="connsiteY23" fmla="*/ 4435 h 3373097"/>
                <a:gd name="connsiteX24" fmla="*/ 917437 w 1338752"/>
                <a:gd name="connsiteY24" fmla="*/ 105198 h 3373097"/>
                <a:gd name="connsiteX25" fmla="*/ 817242 w 1338752"/>
                <a:gd name="connsiteY25" fmla="*/ 895133 h 3373097"/>
                <a:gd name="connsiteX26" fmla="*/ 780245 w 1338752"/>
                <a:gd name="connsiteY26" fmla="*/ 954926 h 3373097"/>
                <a:gd name="connsiteX27" fmla="*/ 745437 w 1338752"/>
                <a:gd name="connsiteY27" fmla="*/ 923922 h 3373097"/>
                <a:gd name="connsiteX28" fmla="*/ 722181 w 1338752"/>
                <a:gd name="connsiteY28" fmla="*/ 785291 h 3373097"/>
                <a:gd name="connsiteX29" fmla="*/ 721222 w 1338752"/>
                <a:gd name="connsiteY29" fmla="*/ 785455 h 3373097"/>
                <a:gd name="connsiteX30" fmla="*/ 676012 w 1338752"/>
                <a:gd name="connsiteY30" fmla="*/ 467488 h 3373097"/>
                <a:gd name="connsiteX31" fmla="*/ 625660 w 1338752"/>
                <a:gd name="connsiteY31" fmla="*/ 134699 h 3373097"/>
                <a:gd name="connsiteX32" fmla="*/ 561732 w 1338752"/>
                <a:gd name="connsiteY32" fmla="*/ 18130 h 3373097"/>
                <a:gd name="connsiteX33" fmla="*/ 466203 w 1338752"/>
                <a:gd name="connsiteY33" fmla="*/ 19934 h 3373097"/>
                <a:gd name="connsiteX34" fmla="*/ 377212 w 1338752"/>
                <a:gd name="connsiteY34" fmla="*/ 147691 h 3373097"/>
                <a:gd name="connsiteX35" fmla="*/ 427338 w 1338752"/>
                <a:gd name="connsiteY35" fmla="*/ 551893 h 3373097"/>
                <a:gd name="connsiteX36" fmla="*/ 427697 w 1338752"/>
                <a:gd name="connsiteY36" fmla="*/ 552196 h 3373097"/>
                <a:gd name="connsiteX37" fmla="*/ 442071 w 1338752"/>
                <a:gd name="connsiteY37" fmla="*/ 719054 h 3373097"/>
                <a:gd name="connsiteX38" fmla="*/ 451043 w 1338752"/>
                <a:gd name="connsiteY38" fmla="*/ 1267844 h 3373097"/>
                <a:gd name="connsiteX39" fmla="*/ 424918 w 1338752"/>
                <a:gd name="connsiteY39" fmla="*/ 1539571 h 3373097"/>
                <a:gd name="connsiteX40" fmla="*/ 426879 w 1338752"/>
                <a:gd name="connsiteY40" fmla="*/ 1540279 h 3373097"/>
                <a:gd name="connsiteX41" fmla="*/ 408956 w 1338752"/>
                <a:gd name="connsiteY41" fmla="*/ 1574793 h 3373097"/>
                <a:gd name="connsiteX42" fmla="*/ 377182 w 1338752"/>
                <a:gd name="connsiteY42" fmla="*/ 1600515 h 3373097"/>
                <a:gd name="connsiteX43" fmla="*/ 287125 w 1338752"/>
                <a:gd name="connsiteY43" fmla="*/ 1494016 h 3373097"/>
                <a:gd name="connsiteX44" fmla="*/ 219538 w 1338752"/>
                <a:gd name="connsiteY44" fmla="*/ 1305791 h 3373097"/>
                <a:gd name="connsiteX45" fmla="*/ 179663 w 1338752"/>
                <a:gd name="connsiteY45" fmla="*/ 1184327 h 3373097"/>
                <a:gd name="connsiteX46" fmla="*/ 108440 w 1338752"/>
                <a:gd name="connsiteY46" fmla="*/ 1061800 h 3373097"/>
                <a:gd name="connsiteX47" fmla="*/ 323 w 1338752"/>
                <a:gd name="connsiteY47" fmla="*/ 1152186 h 3373097"/>
                <a:gd name="connsiteX48" fmla="*/ 218857 w 1338752"/>
                <a:gd name="connsiteY48" fmla="*/ 1880301 h 3373097"/>
                <a:gd name="connsiteX49" fmla="*/ 355031 w 1338752"/>
                <a:gd name="connsiteY49" fmla="*/ 1991494 h 3373097"/>
                <a:gd name="connsiteX50" fmla="*/ 792240 w 1338752"/>
                <a:gd name="connsiteY50" fmla="*/ 2059004 h 3373097"/>
                <a:gd name="connsiteX51" fmla="*/ 888107 w 1338752"/>
                <a:gd name="connsiteY51" fmla="*/ 2121098 h 3373097"/>
                <a:gd name="connsiteX52" fmla="*/ 1107438 w 1338752"/>
                <a:gd name="connsiteY52" fmla="*/ 2782477 h 3373097"/>
                <a:gd name="connsiteX53" fmla="*/ 215225 w 1338752"/>
                <a:gd name="connsiteY53" fmla="*/ 3316418 h 3373097"/>
                <a:gd name="connsiteX54" fmla="*/ 283131 w 1338752"/>
                <a:gd name="connsiteY54" fmla="*/ 3299450 h 3373097"/>
                <a:gd name="connsiteX55" fmla="*/ 366288 w 1338752"/>
                <a:gd name="connsiteY55" fmla="*/ 3291508 h 3373097"/>
                <a:gd name="connsiteX56" fmla="*/ 464696 w 1338752"/>
                <a:gd name="connsiteY56" fmla="*/ 3366599 h 3373097"/>
                <a:gd name="connsiteX57" fmla="*/ 471596 w 1338752"/>
                <a:gd name="connsiteY57" fmla="*/ 3373097 h 3373097"/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038019 w 1338752"/>
                <a:gd name="connsiteY18" fmla="*/ 1584526 h 3373097"/>
                <a:gd name="connsiteX19" fmla="*/ 1162451 w 1338752"/>
                <a:gd name="connsiteY19" fmla="*/ 311374 h 3373097"/>
                <a:gd name="connsiteX20" fmla="*/ 1171209 w 1338752"/>
                <a:gd name="connsiteY20" fmla="*/ 261325 h 3373097"/>
                <a:gd name="connsiteX21" fmla="*/ 1179515 w 1338752"/>
                <a:gd name="connsiteY21" fmla="*/ 93904 h 3373097"/>
                <a:gd name="connsiteX22" fmla="*/ 1098272 w 1338752"/>
                <a:gd name="connsiteY22" fmla="*/ 4214 h 3373097"/>
                <a:gd name="connsiteX23" fmla="*/ 988940 w 1338752"/>
                <a:gd name="connsiteY23" fmla="*/ 4435 h 3373097"/>
                <a:gd name="connsiteX24" fmla="*/ 917437 w 1338752"/>
                <a:gd name="connsiteY24" fmla="*/ 105198 h 3373097"/>
                <a:gd name="connsiteX25" fmla="*/ 817242 w 1338752"/>
                <a:gd name="connsiteY25" fmla="*/ 895133 h 3373097"/>
                <a:gd name="connsiteX26" fmla="*/ 780245 w 1338752"/>
                <a:gd name="connsiteY26" fmla="*/ 954926 h 3373097"/>
                <a:gd name="connsiteX27" fmla="*/ 745437 w 1338752"/>
                <a:gd name="connsiteY27" fmla="*/ 923922 h 3373097"/>
                <a:gd name="connsiteX28" fmla="*/ 722181 w 1338752"/>
                <a:gd name="connsiteY28" fmla="*/ 785291 h 3373097"/>
                <a:gd name="connsiteX29" fmla="*/ 721222 w 1338752"/>
                <a:gd name="connsiteY29" fmla="*/ 785455 h 3373097"/>
                <a:gd name="connsiteX30" fmla="*/ 676012 w 1338752"/>
                <a:gd name="connsiteY30" fmla="*/ 467488 h 3373097"/>
                <a:gd name="connsiteX31" fmla="*/ 625660 w 1338752"/>
                <a:gd name="connsiteY31" fmla="*/ 134699 h 3373097"/>
                <a:gd name="connsiteX32" fmla="*/ 561732 w 1338752"/>
                <a:gd name="connsiteY32" fmla="*/ 18130 h 3373097"/>
                <a:gd name="connsiteX33" fmla="*/ 466203 w 1338752"/>
                <a:gd name="connsiteY33" fmla="*/ 19934 h 3373097"/>
                <a:gd name="connsiteX34" fmla="*/ 377212 w 1338752"/>
                <a:gd name="connsiteY34" fmla="*/ 147691 h 3373097"/>
                <a:gd name="connsiteX35" fmla="*/ 427338 w 1338752"/>
                <a:gd name="connsiteY35" fmla="*/ 551893 h 3373097"/>
                <a:gd name="connsiteX36" fmla="*/ 427697 w 1338752"/>
                <a:gd name="connsiteY36" fmla="*/ 552196 h 3373097"/>
                <a:gd name="connsiteX37" fmla="*/ 442071 w 1338752"/>
                <a:gd name="connsiteY37" fmla="*/ 719054 h 3373097"/>
                <a:gd name="connsiteX38" fmla="*/ 451043 w 1338752"/>
                <a:gd name="connsiteY38" fmla="*/ 1267844 h 3373097"/>
                <a:gd name="connsiteX39" fmla="*/ 424918 w 1338752"/>
                <a:gd name="connsiteY39" fmla="*/ 1539571 h 3373097"/>
                <a:gd name="connsiteX40" fmla="*/ 426879 w 1338752"/>
                <a:gd name="connsiteY40" fmla="*/ 1540279 h 3373097"/>
                <a:gd name="connsiteX41" fmla="*/ 408956 w 1338752"/>
                <a:gd name="connsiteY41" fmla="*/ 1574793 h 3373097"/>
                <a:gd name="connsiteX42" fmla="*/ 377182 w 1338752"/>
                <a:gd name="connsiteY42" fmla="*/ 1600515 h 3373097"/>
                <a:gd name="connsiteX43" fmla="*/ 287125 w 1338752"/>
                <a:gd name="connsiteY43" fmla="*/ 1494016 h 3373097"/>
                <a:gd name="connsiteX44" fmla="*/ 219538 w 1338752"/>
                <a:gd name="connsiteY44" fmla="*/ 1305791 h 3373097"/>
                <a:gd name="connsiteX45" fmla="*/ 179663 w 1338752"/>
                <a:gd name="connsiteY45" fmla="*/ 1184327 h 3373097"/>
                <a:gd name="connsiteX46" fmla="*/ 108440 w 1338752"/>
                <a:gd name="connsiteY46" fmla="*/ 1061800 h 3373097"/>
                <a:gd name="connsiteX47" fmla="*/ 323 w 1338752"/>
                <a:gd name="connsiteY47" fmla="*/ 1152186 h 3373097"/>
                <a:gd name="connsiteX48" fmla="*/ 218857 w 1338752"/>
                <a:gd name="connsiteY48" fmla="*/ 1880301 h 3373097"/>
                <a:gd name="connsiteX49" fmla="*/ 355031 w 1338752"/>
                <a:gd name="connsiteY49" fmla="*/ 1991494 h 3373097"/>
                <a:gd name="connsiteX50" fmla="*/ 792240 w 1338752"/>
                <a:gd name="connsiteY50" fmla="*/ 2059004 h 3373097"/>
                <a:gd name="connsiteX51" fmla="*/ 888107 w 1338752"/>
                <a:gd name="connsiteY51" fmla="*/ 2121098 h 3373097"/>
                <a:gd name="connsiteX52" fmla="*/ 1107438 w 1338752"/>
                <a:gd name="connsiteY52" fmla="*/ 2782477 h 3373097"/>
                <a:gd name="connsiteX53" fmla="*/ 283131 w 1338752"/>
                <a:gd name="connsiteY53" fmla="*/ 3299450 h 3373097"/>
                <a:gd name="connsiteX54" fmla="*/ 366288 w 1338752"/>
                <a:gd name="connsiteY54" fmla="*/ 3291508 h 3373097"/>
                <a:gd name="connsiteX55" fmla="*/ 464696 w 1338752"/>
                <a:gd name="connsiteY55" fmla="*/ 3366599 h 3373097"/>
                <a:gd name="connsiteX56" fmla="*/ 471596 w 1338752"/>
                <a:gd name="connsiteY56" fmla="*/ 3373097 h 3373097"/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038019 w 1338752"/>
                <a:gd name="connsiteY18" fmla="*/ 1584526 h 3373097"/>
                <a:gd name="connsiteX19" fmla="*/ 1162451 w 1338752"/>
                <a:gd name="connsiteY19" fmla="*/ 311374 h 3373097"/>
                <a:gd name="connsiteX20" fmla="*/ 1171209 w 1338752"/>
                <a:gd name="connsiteY20" fmla="*/ 261325 h 3373097"/>
                <a:gd name="connsiteX21" fmla="*/ 1179515 w 1338752"/>
                <a:gd name="connsiteY21" fmla="*/ 93904 h 3373097"/>
                <a:gd name="connsiteX22" fmla="*/ 1098272 w 1338752"/>
                <a:gd name="connsiteY22" fmla="*/ 4214 h 3373097"/>
                <a:gd name="connsiteX23" fmla="*/ 988940 w 1338752"/>
                <a:gd name="connsiteY23" fmla="*/ 4435 h 3373097"/>
                <a:gd name="connsiteX24" fmla="*/ 917437 w 1338752"/>
                <a:gd name="connsiteY24" fmla="*/ 105198 h 3373097"/>
                <a:gd name="connsiteX25" fmla="*/ 817242 w 1338752"/>
                <a:gd name="connsiteY25" fmla="*/ 895133 h 3373097"/>
                <a:gd name="connsiteX26" fmla="*/ 780245 w 1338752"/>
                <a:gd name="connsiteY26" fmla="*/ 954926 h 3373097"/>
                <a:gd name="connsiteX27" fmla="*/ 745437 w 1338752"/>
                <a:gd name="connsiteY27" fmla="*/ 923922 h 3373097"/>
                <a:gd name="connsiteX28" fmla="*/ 722181 w 1338752"/>
                <a:gd name="connsiteY28" fmla="*/ 785291 h 3373097"/>
                <a:gd name="connsiteX29" fmla="*/ 721222 w 1338752"/>
                <a:gd name="connsiteY29" fmla="*/ 785455 h 3373097"/>
                <a:gd name="connsiteX30" fmla="*/ 676012 w 1338752"/>
                <a:gd name="connsiteY30" fmla="*/ 467488 h 3373097"/>
                <a:gd name="connsiteX31" fmla="*/ 625660 w 1338752"/>
                <a:gd name="connsiteY31" fmla="*/ 134699 h 3373097"/>
                <a:gd name="connsiteX32" fmla="*/ 561732 w 1338752"/>
                <a:gd name="connsiteY32" fmla="*/ 18130 h 3373097"/>
                <a:gd name="connsiteX33" fmla="*/ 466203 w 1338752"/>
                <a:gd name="connsiteY33" fmla="*/ 19934 h 3373097"/>
                <a:gd name="connsiteX34" fmla="*/ 377212 w 1338752"/>
                <a:gd name="connsiteY34" fmla="*/ 147691 h 3373097"/>
                <a:gd name="connsiteX35" fmla="*/ 427338 w 1338752"/>
                <a:gd name="connsiteY35" fmla="*/ 551893 h 3373097"/>
                <a:gd name="connsiteX36" fmla="*/ 427697 w 1338752"/>
                <a:gd name="connsiteY36" fmla="*/ 552196 h 3373097"/>
                <a:gd name="connsiteX37" fmla="*/ 442071 w 1338752"/>
                <a:gd name="connsiteY37" fmla="*/ 719054 h 3373097"/>
                <a:gd name="connsiteX38" fmla="*/ 451043 w 1338752"/>
                <a:gd name="connsiteY38" fmla="*/ 1267844 h 3373097"/>
                <a:gd name="connsiteX39" fmla="*/ 424918 w 1338752"/>
                <a:gd name="connsiteY39" fmla="*/ 1539571 h 3373097"/>
                <a:gd name="connsiteX40" fmla="*/ 426879 w 1338752"/>
                <a:gd name="connsiteY40" fmla="*/ 1540279 h 3373097"/>
                <a:gd name="connsiteX41" fmla="*/ 408956 w 1338752"/>
                <a:gd name="connsiteY41" fmla="*/ 1574793 h 3373097"/>
                <a:gd name="connsiteX42" fmla="*/ 377182 w 1338752"/>
                <a:gd name="connsiteY42" fmla="*/ 1600515 h 3373097"/>
                <a:gd name="connsiteX43" fmla="*/ 287125 w 1338752"/>
                <a:gd name="connsiteY43" fmla="*/ 1494016 h 3373097"/>
                <a:gd name="connsiteX44" fmla="*/ 219538 w 1338752"/>
                <a:gd name="connsiteY44" fmla="*/ 1305791 h 3373097"/>
                <a:gd name="connsiteX45" fmla="*/ 179663 w 1338752"/>
                <a:gd name="connsiteY45" fmla="*/ 1184327 h 3373097"/>
                <a:gd name="connsiteX46" fmla="*/ 108440 w 1338752"/>
                <a:gd name="connsiteY46" fmla="*/ 1061800 h 3373097"/>
                <a:gd name="connsiteX47" fmla="*/ 323 w 1338752"/>
                <a:gd name="connsiteY47" fmla="*/ 1152186 h 3373097"/>
                <a:gd name="connsiteX48" fmla="*/ 218857 w 1338752"/>
                <a:gd name="connsiteY48" fmla="*/ 1880301 h 3373097"/>
                <a:gd name="connsiteX49" fmla="*/ 355031 w 1338752"/>
                <a:gd name="connsiteY49" fmla="*/ 1991494 h 3373097"/>
                <a:gd name="connsiteX50" fmla="*/ 792240 w 1338752"/>
                <a:gd name="connsiteY50" fmla="*/ 2059004 h 3373097"/>
                <a:gd name="connsiteX51" fmla="*/ 888107 w 1338752"/>
                <a:gd name="connsiteY51" fmla="*/ 2121098 h 3373097"/>
                <a:gd name="connsiteX52" fmla="*/ 1107438 w 1338752"/>
                <a:gd name="connsiteY52" fmla="*/ 2782477 h 3373097"/>
                <a:gd name="connsiteX53" fmla="*/ 366288 w 1338752"/>
                <a:gd name="connsiteY53" fmla="*/ 3291508 h 3373097"/>
                <a:gd name="connsiteX54" fmla="*/ 464696 w 1338752"/>
                <a:gd name="connsiteY54" fmla="*/ 3366599 h 3373097"/>
                <a:gd name="connsiteX55" fmla="*/ 471596 w 1338752"/>
                <a:gd name="connsiteY55" fmla="*/ 3373097 h 3373097"/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038019 w 1338752"/>
                <a:gd name="connsiteY18" fmla="*/ 1584526 h 3373097"/>
                <a:gd name="connsiteX19" fmla="*/ 1162451 w 1338752"/>
                <a:gd name="connsiteY19" fmla="*/ 311374 h 3373097"/>
                <a:gd name="connsiteX20" fmla="*/ 1171209 w 1338752"/>
                <a:gd name="connsiteY20" fmla="*/ 261325 h 3373097"/>
                <a:gd name="connsiteX21" fmla="*/ 1179515 w 1338752"/>
                <a:gd name="connsiteY21" fmla="*/ 93904 h 3373097"/>
                <a:gd name="connsiteX22" fmla="*/ 1098272 w 1338752"/>
                <a:gd name="connsiteY22" fmla="*/ 4214 h 3373097"/>
                <a:gd name="connsiteX23" fmla="*/ 988940 w 1338752"/>
                <a:gd name="connsiteY23" fmla="*/ 4435 h 3373097"/>
                <a:gd name="connsiteX24" fmla="*/ 917437 w 1338752"/>
                <a:gd name="connsiteY24" fmla="*/ 105198 h 3373097"/>
                <a:gd name="connsiteX25" fmla="*/ 817242 w 1338752"/>
                <a:gd name="connsiteY25" fmla="*/ 895133 h 3373097"/>
                <a:gd name="connsiteX26" fmla="*/ 780245 w 1338752"/>
                <a:gd name="connsiteY26" fmla="*/ 954926 h 3373097"/>
                <a:gd name="connsiteX27" fmla="*/ 745437 w 1338752"/>
                <a:gd name="connsiteY27" fmla="*/ 923922 h 3373097"/>
                <a:gd name="connsiteX28" fmla="*/ 722181 w 1338752"/>
                <a:gd name="connsiteY28" fmla="*/ 785291 h 3373097"/>
                <a:gd name="connsiteX29" fmla="*/ 721222 w 1338752"/>
                <a:gd name="connsiteY29" fmla="*/ 785455 h 3373097"/>
                <a:gd name="connsiteX30" fmla="*/ 676012 w 1338752"/>
                <a:gd name="connsiteY30" fmla="*/ 467488 h 3373097"/>
                <a:gd name="connsiteX31" fmla="*/ 625660 w 1338752"/>
                <a:gd name="connsiteY31" fmla="*/ 134699 h 3373097"/>
                <a:gd name="connsiteX32" fmla="*/ 561732 w 1338752"/>
                <a:gd name="connsiteY32" fmla="*/ 18130 h 3373097"/>
                <a:gd name="connsiteX33" fmla="*/ 466203 w 1338752"/>
                <a:gd name="connsiteY33" fmla="*/ 19934 h 3373097"/>
                <a:gd name="connsiteX34" fmla="*/ 377212 w 1338752"/>
                <a:gd name="connsiteY34" fmla="*/ 147691 h 3373097"/>
                <a:gd name="connsiteX35" fmla="*/ 427338 w 1338752"/>
                <a:gd name="connsiteY35" fmla="*/ 551893 h 3373097"/>
                <a:gd name="connsiteX36" fmla="*/ 427697 w 1338752"/>
                <a:gd name="connsiteY36" fmla="*/ 552196 h 3373097"/>
                <a:gd name="connsiteX37" fmla="*/ 442071 w 1338752"/>
                <a:gd name="connsiteY37" fmla="*/ 719054 h 3373097"/>
                <a:gd name="connsiteX38" fmla="*/ 451043 w 1338752"/>
                <a:gd name="connsiteY38" fmla="*/ 1267844 h 3373097"/>
                <a:gd name="connsiteX39" fmla="*/ 424918 w 1338752"/>
                <a:gd name="connsiteY39" fmla="*/ 1539571 h 3373097"/>
                <a:gd name="connsiteX40" fmla="*/ 426879 w 1338752"/>
                <a:gd name="connsiteY40" fmla="*/ 1540279 h 3373097"/>
                <a:gd name="connsiteX41" fmla="*/ 408956 w 1338752"/>
                <a:gd name="connsiteY41" fmla="*/ 1574793 h 3373097"/>
                <a:gd name="connsiteX42" fmla="*/ 377182 w 1338752"/>
                <a:gd name="connsiteY42" fmla="*/ 1600515 h 3373097"/>
                <a:gd name="connsiteX43" fmla="*/ 287125 w 1338752"/>
                <a:gd name="connsiteY43" fmla="*/ 1494016 h 3373097"/>
                <a:gd name="connsiteX44" fmla="*/ 219538 w 1338752"/>
                <a:gd name="connsiteY44" fmla="*/ 1305791 h 3373097"/>
                <a:gd name="connsiteX45" fmla="*/ 179663 w 1338752"/>
                <a:gd name="connsiteY45" fmla="*/ 1184327 h 3373097"/>
                <a:gd name="connsiteX46" fmla="*/ 108440 w 1338752"/>
                <a:gd name="connsiteY46" fmla="*/ 1061800 h 3373097"/>
                <a:gd name="connsiteX47" fmla="*/ 323 w 1338752"/>
                <a:gd name="connsiteY47" fmla="*/ 1152186 h 3373097"/>
                <a:gd name="connsiteX48" fmla="*/ 218857 w 1338752"/>
                <a:gd name="connsiteY48" fmla="*/ 1880301 h 3373097"/>
                <a:gd name="connsiteX49" fmla="*/ 355031 w 1338752"/>
                <a:gd name="connsiteY49" fmla="*/ 1991494 h 3373097"/>
                <a:gd name="connsiteX50" fmla="*/ 792240 w 1338752"/>
                <a:gd name="connsiteY50" fmla="*/ 2059004 h 3373097"/>
                <a:gd name="connsiteX51" fmla="*/ 888107 w 1338752"/>
                <a:gd name="connsiteY51" fmla="*/ 2121098 h 3373097"/>
                <a:gd name="connsiteX52" fmla="*/ 1107438 w 1338752"/>
                <a:gd name="connsiteY52" fmla="*/ 2782477 h 3373097"/>
                <a:gd name="connsiteX53" fmla="*/ 464696 w 1338752"/>
                <a:gd name="connsiteY53" fmla="*/ 3366599 h 3373097"/>
                <a:gd name="connsiteX54" fmla="*/ 471596 w 1338752"/>
                <a:gd name="connsiteY54" fmla="*/ 3373097 h 3373097"/>
                <a:gd name="connsiteX0" fmla="*/ 464696 w 1338752"/>
                <a:gd name="connsiteY0" fmla="*/ 3366599 h 3394650"/>
                <a:gd name="connsiteX1" fmla="*/ 575451 w 1338752"/>
                <a:gd name="connsiteY1" fmla="*/ 3299089 h 3394650"/>
                <a:gd name="connsiteX2" fmla="*/ 576904 w 1338752"/>
                <a:gd name="connsiteY2" fmla="*/ 3273818 h 3394650"/>
                <a:gd name="connsiteX3" fmla="*/ 493747 w 1338752"/>
                <a:gd name="connsiteY3" fmla="*/ 3212807 h 3394650"/>
                <a:gd name="connsiteX4" fmla="*/ 614669 w 1338752"/>
                <a:gd name="connsiteY4" fmla="*/ 3139160 h 3394650"/>
                <a:gd name="connsiteX5" fmla="*/ 706541 w 1338752"/>
                <a:gd name="connsiteY5" fmla="*/ 3210640 h 3394650"/>
                <a:gd name="connsiteX6" fmla="*/ 691290 w 1338752"/>
                <a:gd name="connsiteY6" fmla="*/ 3224359 h 3394650"/>
                <a:gd name="connsiteX7" fmla="*/ 715620 w 1338752"/>
                <a:gd name="connsiteY7" fmla="*/ 3217861 h 3394650"/>
                <a:gd name="connsiteX8" fmla="*/ 840537 w 1338752"/>
                <a:gd name="connsiteY8" fmla="*/ 3139882 h 3394650"/>
                <a:gd name="connsiteX9" fmla="*/ 750480 w 1338752"/>
                <a:gd name="connsiteY9" fmla="*/ 3062625 h 3394650"/>
                <a:gd name="connsiteX10" fmla="*/ 1125231 w 1338752"/>
                <a:gd name="connsiteY10" fmla="*/ 2834824 h 3394650"/>
                <a:gd name="connsiteX11" fmla="*/ 1188053 w 1338752"/>
                <a:gd name="connsiteY11" fmla="*/ 2913164 h 3394650"/>
                <a:gd name="connsiteX12" fmla="*/ 1294450 w 1338752"/>
                <a:gd name="connsiteY12" fmla="*/ 2874536 h 3394650"/>
                <a:gd name="connsiteX13" fmla="*/ 1283919 w 1338752"/>
                <a:gd name="connsiteY13" fmla="*/ 2740238 h 3394650"/>
                <a:gd name="connsiteX14" fmla="*/ 1338752 w 1338752"/>
                <a:gd name="connsiteY14" fmla="*/ 2708469 h 3394650"/>
                <a:gd name="connsiteX15" fmla="*/ 1309701 w 1338752"/>
                <a:gd name="connsiteY15" fmla="*/ 2664425 h 3394650"/>
                <a:gd name="connsiteX16" fmla="*/ 1266852 w 1338752"/>
                <a:gd name="connsiteY16" fmla="*/ 2688252 h 3394650"/>
                <a:gd name="connsiteX17" fmla="*/ 1146293 w 1338752"/>
                <a:gd name="connsiteY17" fmla="*/ 2207381 h 3394650"/>
                <a:gd name="connsiteX18" fmla="*/ 1038019 w 1338752"/>
                <a:gd name="connsiteY18" fmla="*/ 1584526 h 3394650"/>
                <a:gd name="connsiteX19" fmla="*/ 1162451 w 1338752"/>
                <a:gd name="connsiteY19" fmla="*/ 311374 h 3394650"/>
                <a:gd name="connsiteX20" fmla="*/ 1171209 w 1338752"/>
                <a:gd name="connsiteY20" fmla="*/ 261325 h 3394650"/>
                <a:gd name="connsiteX21" fmla="*/ 1179515 w 1338752"/>
                <a:gd name="connsiteY21" fmla="*/ 93904 h 3394650"/>
                <a:gd name="connsiteX22" fmla="*/ 1098272 w 1338752"/>
                <a:gd name="connsiteY22" fmla="*/ 4214 h 3394650"/>
                <a:gd name="connsiteX23" fmla="*/ 988940 w 1338752"/>
                <a:gd name="connsiteY23" fmla="*/ 4435 h 3394650"/>
                <a:gd name="connsiteX24" fmla="*/ 917437 w 1338752"/>
                <a:gd name="connsiteY24" fmla="*/ 105198 h 3394650"/>
                <a:gd name="connsiteX25" fmla="*/ 817242 w 1338752"/>
                <a:gd name="connsiteY25" fmla="*/ 895133 h 3394650"/>
                <a:gd name="connsiteX26" fmla="*/ 780245 w 1338752"/>
                <a:gd name="connsiteY26" fmla="*/ 954926 h 3394650"/>
                <a:gd name="connsiteX27" fmla="*/ 745437 w 1338752"/>
                <a:gd name="connsiteY27" fmla="*/ 923922 h 3394650"/>
                <a:gd name="connsiteX28" fmla="*/ 722181 w 1338752"/>
                <a:gd name="connsiteY28" fmla="*/ 785291 h 3394650"/>
                <a:gd name="connsiteX29" fmla="*/ 721222 w 1338752"/>
                <a:gd name="connsiteY29" fmla="*/ 785455 h 3394650"/>
                <a:gd name="connsiteX30" fmla="*/ 676012 w 1338752"/>
                <a:gd name="connsiteY30" fmla="*/ 467488 h 3394650"/>
                <a:gd name="connsiteX31" fmla="*/ 625660 w 1338752"/>
                <a:gd name="connsiteY31" fmla="*/ 134699 h 3394650"/>
                <a:gd name="connsiteX32" fmla="*/ 561732 w 1338752"/>
                <a:gd name="connsiteY32" fmla="*/ 18130 h 3394650"/>
                <a:gd name="connsiteX33" fmla="*/ 466203 w 1338752"/>
                <a:gd name="connsiteY33" fmla="*/ 19934 h 3394650"/>
                <a:gd name="connsiteX34" fmla="*/ 377212 w 1338752"/>
                <a:gd name="connsiteY34" fmla="*/ 147691 h 3394650"/>
                <a:gd name="connsiteX35" fmla="*/ 427338 w 1338752"/>
                <a:gd name="connsiteY35" fmla="*/ 551893 h 3394650"/>
                <a:gd name="connsiteX36" fmla="*/ 427697 w 1338752"/>
                <a:gd name="connsiteY36" fmla="*/ 552196 h 3394650"/>
                <a:gd name="connsiteX37" fmla="*/ 442071 w 1338752"/>
                <a:gd name="connsiteY37" fmla="*/ 719054 h 3394650"/>
                <a:gd name="connsiteX38" fmla="*/ 451043 w 1338752"/>
                <a:gd name="connsiteY38" fmla="*/ 1267844 h 3394650"/>
                <a:gd name="connsiteX39" fmla="*/ 424918 w 1338752"/>
                <a:gd name="connsiteY39" fmla="*/ 1539571 h 3394650"/>
                <a:gd name="connsiteX40" fmla="*/ 426879 w 1338752"/>
                <a:gd name="connsiteY40" fmla="*/ 1540279 h 3394650"/>
                <a:gd name="connsiteX41" fmla="*/ 408956 w 1338752"/>
                <a:gd name="connsiteY41" fmla="*/ 1574793 h 3394650"/>
                <a:gd name="connsiteX42" fmla="*/ 377182 w 1338752"/>
                <a:gd name="connsiteY42" fmla="*/ 1600515 h 3394650"/>
                <a:gd name="connsiteX43" fmla="*/ 287125 w 1338752"/>
                <a:gd name="connsiteY43" fmla="*/ 1494016 h 3394650"/>
                <a:gd name="connsiteX44" fmla="*/ 219538 w 1338752"/>
                <a:gd name="connsiteY44" fmla="*/ 1305791 h 3394650"/>
                <a:gd name="connsiteX45" fmla="*/ 179663 w 1338752"/>
                <a:gd name="connsiteY45" fmla="*/ 1184327 h 3394650"/>
                <a:gd name="connsiteX46" fmla="*/ 108440 w 1338752"/>
                <a:gd name="connsiteY46" fmla="*/ 1061800 h 3394650"/>
                <a:gd name="connsiteX47" fmla="*/ 323 w 1338752"/>
                <a:gd name="connsiteY47" fmla="*/ 1152186 h 3394650"/>
                <a:gd name="connsiteX48" fmla="*/ 218857 w 1338752"/>
                <a:gd name="connsiteY48" fmla="*/ 1880301 h 3394650"/>
                <a:gd name="connsiteX49" fmla="*/ 355031 w 1338752"/>
                <a:gd name="connsiteY49" fmla="*/ 1991494 h 3394650"/>
                <a:gd name="connsiteX50" fmla="*/ 792240 w 1338752"/>
                <a:gd name="connsiteY50" fmla="*/ 2059004 h 3394650"/>
                <a:gd name="connsiteX51" fmla="*/ 888107 w 1338752"/>
                <a:gd name="connsiteY51" fmla="*/ 2121098 h 3394650"/>
                <a:gd name="connsiteX52" fmla="*/ 1107438 w 1338752"/>
                <a:gd name="connsiteY52" fmla="*/ 2782477 h 3394650"/>
                <a:gd name="connsiteX53" fmla="*/ 464696 w 1338752"/>
                <a:gd name="connsiteY53" fmla="*/ 3366599 h 3394650"/>
                <a:gd name="connsiteX0" fmla="*/ 464696 w 1338752"/>
                <a:gd name="connsiteY0" fmla="*/ 3366599 h 3394650"/>
                <a:gd name="connsiteX1" fmla="*/ 575451 w 1338752"/>
                <a:gd name="connsiteY1" fmla="*/ 3299089 h 3394650"/>
                <a:gd name="connsiteX2" fmla="*/ 493747 w 1338752"/>
                <a:gd name="connsiteY2" fmla="*/ 3212807 h 3394650"/>
                <a:gd name="connsiteX3" fmla="*/ 614669 w 1338752"/>
                <a:gd name="connsiteY3" fmla="*/ 3139160 h 3394650"/>
                <a:gd name="connsiteX4" fmla="*/ 706541 w 1338752"/>
                <a:gd name="connsiteY4" fmla="*/ 3210640 h 3394650"/>
                <a:gd name="connsiteX5" fmla="*/ 691290 w 1338752"/>
                <a:gd name="connsiteY5" fmla="*/ 3224359 h 3394650"/>
                <a:gd name="connsiteX6" fmla="*/ 715620 w 1338752"/>
                <a:gd name="connsiteY6" fmla="*/ 3217861 h 3394650"/>
                <a:gd name="connsiteX7" fmla="*/ 840537 w 1338752"/>
                <a:gd name="connsiteY7" fmla="*/ 3139882 h 3394650"/>
                <a:gd name="connsiteX8" fmla="*/ 750480 w 1338752"/>
                <a:gd name="connsiteY8" fmla="*/ 3062625 h 3394650"/>
                <a:gd name="connsiteX9" fmla="*/ 1125231 w 1338752"/>
                <a:gd name="connsiteY9" fmla="*/ 2834824 h 3394650"/>
                <a:gd name="connsiteX10" fmla="*/ 1188053 w 1338752"/>
                <a:gd name="connsiteY10" fmla="*/ 2913164 h 3394650"/>
                <a:gd name="connsiteX11" fmla="*/ 1294450 w 1338752"/>
                <a:gd name="connsiteY11" fmla="*/ 2874536 h 3394650"/>
                <a:gd name="connsiteX12" fmla="*/ 1283919 w 1338752"/>
                <a:gd name="connsiteY12" fmla="*/ 2740238 h 3394650"/>
                <a:gd name="connsiteX13" fmla="*/ 1338752 w 1338752"/>
                <a:gd name="connsiteY13" fmla="*/ 2708469 h 3394650"/>
                <a:gd name="connsiteX14" fmla="*/ 1309701 w 1338752"/>
                <a:gd name="connsiteY14" fmla="*/ 2664425 h 3394650"/>
                <a:gd name="connsiteX15" fmla="*/ 1266852 w 1338752"/>
                <a:gd name="connsiteY15" fmla="*/ 2688252 h 3394650"/>
                <a:gd name="connsiteX16" fmla="*/ 1146293 w 1338752"/>
                <a:gd name="connsiteY16" fmla="*/ 2207381 h 3394650"/>
                <a:gd name="connsiteX17" fmla="*/ 1038019 w 1338752"/>
                <a:gd name="connsiteY17" fmla="*/ 1584526 h 3394650"/>
                <a:gd name="connsiteX18" fmla="*/ 1162451 w 1338752"/>
                <a:gd name="connsiteY18" fmla="*/ 311374 h 3394650"/>
                <a:gd name="connsiteX19" fmla="*/ 1171209 w 1338752"/>
                <a:gd name="connsiteY19" fmla="*/ 261325 h 3394650"/>
                <a:gd name="connsiteX20" fmla="*/ 1179515 w 1338752"/>
                <a:gd name="connsiteY20" fmla="*/ 93904 h 3394650"/>
                <a:gd name="connsiteX21" fmla="*/ 1098272 w 1338752"/>
                <a:gd name="connsiteY21" fmla="*/ 4214 h 3394650"/>
                <a:gd name="connsiteX22" fmla="*/ 988940 w 1338752"/>
                <a:gd name="connsiteY22" fmla="*/ 4435 h 3394650"/>
                <a:gd name="connsiteX23" fmla="*/ 917437 w 1338752"/>
                <a:gd name="connsiteY23" fmla="*/ 105198 h 3394650"/>
                <a:gd name="connsiteX24" fmla="*/ 817242 w 1338752"/>
                <a:gd name="connsiteY24" fmla="*/ 895133 h 3394650"/>
                <a:gd name="connsiteX25" fmla="*/ 780245 w 1338752"/>
                <a:gd name="connsiteY25" fmla="*/ 954926 h 3394650"/>
                <a:gd name="connsiteX26" fmla="*/ 745437 w 1338752"/>
                <a:gd name="connsiteY26" fmla="*/ 923922 h 3394650"/>
                <a:gd name="connsiteX27" fmla="*/ 722181 w 1338752"/>
                <a:gd name="connsiteY27" fmla="*/ 785291 h 3394650"/>
                <a:gd name="connsiteX28" fmla="*/ 721222 w 1338752"/>
                <a:gd name="connsiteY28" fmla="*/ 785455 h 3394650"/>
                <a:gd name="connsiteX29" fmla="*/ 676012 w 1338752"/>
                <a:gd name="connsiteY29" fmla="*/ 467488 h 3394650"/>
                <a:gd name="connsiteX30" fmla="*/ 625660 w 1338752"/>
                <a:gd name="connsiteY30" fmla="*/ 134699 h 3394650"/>
                <a:gd name="connsiteX31" fmla="*/ 561732 w 1338752"/>
                <a:gd name="connsiteY31" fmla="*/ 18130 h 3394650"/>
                <a:gd name="connsiteX32" fmla="*/ 466203 w 1338752"/>
                <a:gd name="connsiteY32" fmla="*/ 19934 h 3394650"/>
                <a:gd name="connsiteX33" fmla="*/ 377212 w 1338752"/>
                <a:gd name="connsiteY33" fmla="*/ 147691 h 3394650"/>
                <a:gd name="connsiteX34" fmla="*/ 427338 w 1338752"/>
                <a:gd name="connsiteY34" fmla="*/ 551893 h 3394650"/>
                <a:gd name="connsiteX35" fmla="*/ 427697 w 1338752"/>
                <a:gd name="connsiteY35" fmla="*/ 552196 h 3394650"/>
                <a:gd name="connsiteX36" fmla="*/ 442071 w 1338752"/>
                <a:gd name="connsiteY36" fmla="*/ 719054 h 3394650"/>
                <a:gd name="connsiteX37" fmla="*/ 451043 w 1338752"/>
                <a:gd name="connsiteY37" fmla="*/ 1267844 h 3394650"/>
                <a:gd name="connsiteX38" fmla="*/ 424918 w 1338752"/>
                <a:gd name="connsiteY38" fmla="*/ 1539571 h 3394650"/>
                <a:gd name="connsiteX39" fmla="*/ 426879 w 1338752"/>
                <a:gd name="connsiteY39" fmla="*/ 1540279 h 3394650"/>
                <a:gd name="connsiteX40" fmla="*/ 408956 w 1338752"/>
                <a:gd name="connsiteY40" fmla="*/ 1574793 h 3394650"/>
                <a:gd name="connsiteX41" fmla="*/ 377182 w 1338752"/>
                <a:gd name="connsiteY41" fmla="*/ 1600515 h 3394650"/>
                <a:gd name="connsiteX42" fmla="*/ 287125 w 1338752"/>
                <a:gd name="connsiteY42" fmla="*/ 1494016 h 3394650"/>
                <a:gd name="connsiteX43" fmla="*/ 219538 w 1338752"/>
                <a:gd name="connsiteY43" fmla="*/ 1305791 h 3394650"/>
                <a:gd name="connsiteX44" fmla="*/ 179663 w 1338752"/>
                <a:gd name="connsiteY44" fmla="*/ 1184327 h 3394650"/>
                <a:gd name="connsiteX45" fmla="*/ 108440 w 1338752"/>
                <a:gd name="connsiteY45" fmla="*/ 1061800 h 3394650"/>
                <a:gd name="connsiteX46" fmla="*/ 323 w 1338752"/>
                <a:gd name="connsiteY46" fmla="*/ 1152186 h 3394650"/>
                <a:gd name="connsiteX47" fmla="*/ 218857 w 1338752"/>
                <a:gd name="connsiteY47" fmla="*/ 1880301 h 3394650"/>
                <a:gd name="connsiteX48" fmla="*/ 355031 w 1338752"/>
                <a:gd name="connsiteY48" fmla="*/ 1991494 h 3394650"/>
                <a:gd name="connsiteX49" fmla="*/ 792240 w 1338752"/>
                <a:gd name="connsiteY49" fmla="*/ 2059004 h 3394650"/>
                <a:gd name="connsiteX50" fmla="*/ 888107 w 1338752"/>
                <a:gd name="connsiteY50" fmla="*/ 2121098 h 3394650"/>
                <a:gd name="connsiteX51" fmla="*/ 1107438 w 1338752"/>
                <a:gd name="connsiteY51" fmla="*/ 2782477 h 3394650"/>
                <a:gd name="connsiteX52" fmla="*/ 464696 w 1338752"/>
                <a:gd name="connsiteY52" fmla="*/ 3366599 h 3394650"/>
                <a:gd name="connsiteX0" fmla="*/ 464696 w 1338752"/>
                <a:gd name="connsiteY0" fmla="*/ 3366599 h 3382785"/>
                <a:gd name="connsiteX1" fmla="*/ 493747 w 1338752"/>
                <a:gd name="connsiteY1" fmla="*/ 3212807 h 3382785"/>
                <a:gd name="connsiteX2" fmla="*/ 614669 w 1338752"/>
                <a:gd name="connsiteY2" fmla="*/ 3139160 h 3382785"/>
                <a:gd name="connsiteX3" fmla="*/ 706541 w 1338752"/>
                <a:gd name="connsiteY3" fmla="*/ 3210640 h 3382785"/>
                <a:gd name="connsiteX4" fmla="*/ 691290 w 1338752"/>
                <a:gd name="connsiteY4" fmla="*/ 3224359 h 3382785"/>
                <a:gd name="connsiteX5" fmla="*/ 715620 w 1338752"/>
                <a:gd name="connsiteY5" fmla="*/ 3217861 h 3382785"/>
                <a:gd name="connsiteX6" fmla="*/ 840537 w 1338752"/>
                <a:gd name="connsiteY6" fmla="*/ 3139882 h 3382785"/>
                <a:gd name="connsiteX7" fmla="*/ 750480 w 1338752"/>
                <a:gd name="connsiteY7" fmla="*/ 3062625 h 3382785"/>
                <a:gd name="connsiteX8" fmla="*/ 1125231 w 1338752"/>
                <a:gd name="connsiteY8" fmla="*/ 2834824 h 3382785"/>
                <a:gd name="connsiteX9" fmla="*/ 1188053 w 1338752"/>
                <a:gd name="connsiteY9" fmla="*/ 2913164 h 3382785"/>
                <a:gd name="connsiteX10" fmla="*/ 1294450 w 1338752"/>
                <a:gd name="connsiteY10" fmla="*/ 2874536 h 3382785"/>
                <a:gd name="connsiteX11" fmla="*/ 1283919 w 1338752"/>
                <a:gd name="connsiteY11" fmla="*/ 2740238 h 3382785"/>
                <a:gd name="connsiteX12" fmla="*/ 1338752 w 1338752"/>
                <a:gd name="connsiteY12" fmla="*/ 2708469 h 3382785"/>
                <a:gd name="connsiteX13" fmla="*/ 1309701 w 1338752"/>
                <a:gd name="connsiteY13" fmla="*/ 2664425 h 3382785"/>
                <a:gd name="connsiteX14" fmla="*/ 1266852 w 1338752"/>
                <a:gd name="connsiteY14" fmla="*/ 2688252 h 3382785"/>
                <a:gd name="connsiteX15" fmla="*/ 1146293 w 1338752"/>
                <a:gd name="connsiteY15" fmla="*/ 2207381 h 3382785"/>
                <a:gd name="connsiteX16" fmla="*/ 1038019 w 1338752"/>
                <a:gd name="connsiteY16" fmla="*/ 1584526 h 3382785"/>
                <a:gd name="connsiteX17" fmla="*/ 1162451 w 1338752"/>
                <a:gd name="connsiteY17" fmla="*/ 311374 h 3382785"/>
                <a:gd name="connsiteX18" fmla="*/ 1171209 w 1338752"/>
                <a:gd name="connsiteY18" fmla="*/ 261325 h 3382785"/>
                <a:gd name="connsiteX19" fmla="*/ 1179515 w 1338752"/>
                <a:gd name="connsiteY19" fmla="*/ 93904 h 3382785"/>
                <a:gd name="connsiteX20" fmla="*/ 1098272 w 1338752"/>
                <a:gd name="connsiteY20" fmla="*/ 4214 h 3382785"/>
                <a:gd name="connsiteX21" fmla="*/ 988940 w 1338752"/>
                <a:gd name="connsiteY21" fmla="*/ 4435 h 3382785"/>
                <a:gd name="connsiteX22" fmla="*/ 917437 w 1338752"/>
                <a:gd name="connsiteY22" fmla="*/ 105198 h 3382785"/>
                <a:gd name="connsiteX23" fmla="*/ 817242 w 1338752"/>
                <a:gd name="connsiteY23" fmla="*/ 895133 h 3382785"/>
                <a:gd name="connsiteX24" fmla="*/ 780245 w 1338752"/>
                <a:gd name="connsiteY24" fmla="*/ 954926 h 3382785"/>
                <a:gd name="connsiteX25" fmla="*/ 745437 w 1338752"/>
                <a:gd name="connsiteY25" fmla="*/ 923922 h 3382785"/>
                <a:gd name="connsiteX26" fmla="*/ 722181 w 1338752"/>
                <a:gd name="connsiteY26" fmla="*/ 785291 h 3382785"/>
                <a:gd name="connsiteX27" fmla="*/ 721222 w 1338752"/>
                <a:gd name="connsiteY27" fmla="*/ 785455 h 3382785"/>
                <a:gd name="connsiteX28" fmla="*/ 676012 w 1338752"/>
                <a:gd name="connsiteY28" fmla="*/ 467488 h 3382785"/>
                <a:gd name="connsiteX29" fmla="*/ 625660 w 1338752"/>
                <a:gd name="connsiteY29" fmla="*/ 134699 h 3382785"/>
                <a:gd name="connsiteX30" fmla="*/ 561732 w 1338752"/>
                <a:gd name="connsiteY30" fmla="*/ 18130 h 3382785"/>
                <a:gd name="connsiteX31" fmla="*/ 466203 w 1338752"/>
                <a:gd name="connsiteY31" fmla="*/ 19934 h 3382785"/>
                <a:gd name="connsiteX32" fmla="*/ 377212 w 1338752"/>
                <a:gd name="connsiteY32" fmla="*/ 147691 h 3382785"/>
                <a:gd name="connsiteX33" fmla="*/ 427338 w 1338752"/>
                <a:gd name="connsiteY33" fmla="*/ 551893 h 3382785"/>
                <a:gd name="connsiteX34" fmla="*/ 427697 w 1338752"/>
                <a:gd name="connsiteY34" fmla="*/ 552196 h 3382785"/>
                <a:gd name="connsiteX35" fmla="*/ 442071 w 1338752"/>
                <a:gd name="connsiteY35" fmla="*/ 719054 h 3382785"/>
                <a:gd name="connsiteX36" fmla="*/ 451043 w 1338752"/>
                <a:gd name="connsiteY36" fmla="*/ 1267844 h 3382785"/>
                <a:gd name="connsiteX37" fmla="*/ 424918 w 1338752"/>
                <a:gd name="connsiteY37" fmla="*/ 1539571 h 3382785"/>
                <a:gd name="connsiteX38" fmla="*/ 426879 w 1338752"/>
                <a:gd name="connsiteY38" fmla="*/ 1540279 h 3382785"/>
                <a:gd name="connsiteX39" fmla="*/ 408956 w 1338752"/>
                <a:gd name="connsiteY39" fmla="*/ 1574793 h 3382785"/>
                <a:gd name="connsiteX40" fmla="*/ 377182 w 1338752"/>
                <a:gd name="connsiteY40" fmla="*/ 1600515 h 3382785"/>
                <a:gd name="connsiteX41" fmla="*/ 287125 w 1338752"/>
                <a:gd name="connsiteY41" fmla="*/ 1494016 h 3382785"/>
                <a:gd name="connsiteX42" fmla="*/ 219538 w 1338752"/>
                <a:gd name="connsiteY42" fmla="*/ 1305791 h 3382785"/>
                <a:gd name="connsiteX43" fmla="*/ 179663 w 1338752"/>
                <a:gd name="connsiteY43" fmla="*/ 1184327 h 3382785"/>
                <a:gd name="connsiteX44" fmla="*/ 108440 w 1338752"/>
                <a:gd name="connsiteY44" fmla="*/ 1061800 h 3382785"/>
                <a:gd name="connsiteX45" fmla="*/ 323 w 1338752"/>
                <a:gd name="connsiteY45" fmla="*/ 1152186 h 3382785"/>
                <a:gd name="connsiteX46" fmla="*/ 218857 w 1338752"/>
                <a:gd name="connsiteY46" fmla="*/ 1880301 h 3382785"/>
                <a:gd name="connsiteX47" fmla="*/ 355031 w 1338752"/>
                <a:gd name="connsiteY47" fmla="*/ 1991494 h 3382785"/>
                <a:gd name="connsiteX48" fmla="*/ 792240 w 1338752"/>
                <a:gd name="connsiteY48" fmla="*/ 2059004 h 3382785"/>
                <a:gd name="connsiteX49" fmla="*/ 888107 w 1338752"/>
                <a:gd name="connsiteY49" fmla="*/ 2121098 h 3382785"/>
                <a:gd name="connsiteX50" fmla="*/ 1107438 w 1338752"/>
                <a:gd name="connsiteY50" fmla="*/ 2782477 h 3382785"/>
                <a:gd name="connsiteX51" fmla="*/ 464696 w 1338752"/>
                <a:gd name="connsiteY51" fmla="*/ 3366599 h 3382785"/>
                <a:gd name="connsiteX0" fmla="*/ 1107438 w 1338752"/>
                <a:gd name="connsiteY0" fmla="*/ 2782477 h 3224359"/>
                <a:gd name="connsiteX1" fmla="*/ 493747 w 1338752"/>
                <a:gd name="connsiteY1" fmla="*/ 3212807 h 3224359"/>
                <a:gd name="connsiteX2" fmla="*/ 614669 w 1338752"/>
                <a:gd name="connsiteY2" fmla="*/ 3139160 h 3224359"/>
                <a:gd name="connsiteX3" fmla="*/ 706541 w 1338752"/>
                <a:gd name="connsiteY3" fmla="*/ 3210640 h 3224359"/>
                <a:gd name="connsiteX4" fmla="*/ 691290 w 1338752"/>
                <a:gd name="connsiteY4" fmla="*/ 3224359 h 3224359"/>
                <a:gd name="connsiteX5" fmla="*/ 715620 w 1338752"/>
                <a:gd name="connsiteY5" fmla="*/ 3217861 h 3224359"/>
                <a:gd name="connsiteX6" fmla="*/ 840537 w 1338752"/>
                <a:gd name="connsiteY6" fmla="*/ 3139882 h 3224359"/>
                <a:gd name="connsiteX7" fmla="*/ 750480 w 1338752"/>
                <a:gd name="connsiteY7" fmla="*/ 3062625 h 3224359"/>
                <a:gd name="connsiteX8" fmla="*/ 1125231 w 1338752"/>
                <a:gd name="connsiteY8" fmla="*/ 2834824 h 3224359"/>
                <a:gd name="connsiteX9" fmla="*/ 1188053 w 1338752"/>
                <a:gd name="connsiteY9" fmla="*/ 2913164 h 3224359"/>
                <a:gd name="connsiteX10" fmla="*/ 1294450 w 1338752"/>
                <a:gd name="connsiteY10" fmla="*/ 2874536 h 3224359"/>
                <a:gd name="connsiteX11" fmla="*/ 1283919 w 1338752"/>
                <a:gd name="connsiteY11" fmla="*/ 2740238 h 3224359"/>
                <a:gd name="connsiteX12" fmla="*/ 1338752 w 1338752"/>
                <a:gd name="connsiteY12" fmla="*/ 2708469 h 3224359"/>
                <a:gd name="connsiteX13" fmla="*/ 1309701 w 1338752"/>
                <a:gd name="connsiteY13" fmla="*/ 2664425 h 3224359"/>
                <a:gd name="connsiteX14" fmla="*/ 1266852 w 1338752"/>
                <a:gd name="connsiteY14" fmla="*/ 2688252 h 3224359"/>
                <a:gd name="connsiteX15" fmla="*/ 1146293 w 1338752"/>
                <a:gd name="connsiteY15" fmla="*/ 2207381 h 3224359"/>
                <a:gd name="connsiteX16" fmla="*/ 1038019 w 1338752"/>
                <a:gd name="connsiteY16" fmla="*/ 1584526 h 3224359"/>
                <a:gd name="connsiteX17" fmla="*/ 1162451 w 1338752"/>
                <a:gd name="connsiteY17" fmla="*/ 311374 h 3224359"/>
                <a:gd name="connsiteX18" fmla="*/ 1171209 w 1338752"/>
                <a:gd name="connsiteY18" fmla="*/ 261325 h 3224359"/>
                <a:gd name="connsiteX19" fmla="*/ 1179515 w 1338752"/>
                <a:gd name="connsiteY19" fmla="*/ 93904 h 3224359"/>
                <a:gd name="connsiteX20" fmla="*/ 1098272 w 1338752"/>
                <a:gd name="connsiteY20" fmla="*/ 4214 h 3224359"/>
                <a:gd name="connsiteX21" fmla="*/ 988940 w 1338752"/>
                <a:gd name="connsiteY21" fmla="*/ 4435 h 3224359"/>
                <a:gd name="connsiteX22" fmla="*/ 917437 w 1338752"/>
                <a:gd name="connsiteY22" fmla="*/ 105198 h 3224359"/>
                <a:gd name="connsiteX23" fmla="*/ 817242 w 1338752"/>
                <a:gd name="connsiteY23" fmla="*/ 895133 h 3224359"/>
                <a:gd name="connsiteX24" fmla="*/ 780245 w 1338752"/>
                <a:gd name="connsiteY24" fmla="*/ 954926 h 3224359"/>
                <a:gd name="connsiteX25" fmla="*/ 745437 w 1338752"/>
                <a:gd name="connsiteY25" fmla="*/ 923922 h 3224359"/>
                <a:gd name="connsiteX26" fmla="*/ 722181 w 1338752"/>
                <a:gd name="connsiteY26" fmla="*/ 785291 h 3224359"/>
                <a:gd name="connsiteX27" fmla="*/ 721222 w 1338752"/>
                <a:gd name="connsiteY27" fmla="*/ 785455 h 3224359"/>
                <a:gd name="connsiteX28" fmla="*/ 676012 w 1338752"/>
                <a:gd name="connsiteY28" fmla="*/ 467488 h 3224359"/>
                <a:gd name="connsiteX29" fmla="*/ 625660 w 1338752"/>
                <a:gd name="connsiteY29" fmla="*/ 134699 h 3224359"/>
                <a:gd name="connsiteX30" fmla="*/ 561732 w 1338752"/>
                <a:gd name="connsiteY30" fmla="*/ 18130 h 3224359"/>
                <a:gd name="connsiteX31" fmla="*/ 466203 w 1338752"/>
                <a:gd name="connsiteY31" fmla="*/ 19934 h 3224359"/>
                <a:gd name="connsiteX32" fmla="*/ 377212 w 1338752"/>
                <a:gd name="connsiteY32" fmla="*/ 147691 h 3224359"/>
                <a:gd name="connsiteX33" fmla="*/ 427338 w 1338752"/>
                <a:gd name="connsiteY33" fmla="*/ 551893 h 3224359"/>
                <a:gd name="connsiteX34" fmla="*/ 427697 w 1338752"/>
                <a:gd name="connsiteY34" fmla="*/ 552196 h 3224359"/>
                <a:gd name="connsiteX35" fmla="*/ 442071 w 1338752"/>
                <a:gd name="connsiteY35" fmla="*/ 719054 h 3224359"/>
                <a:gd name="connsiteX36" fmla="*/ 451043 w 1338752"/>
                <a:gd name="connsiteY36" fmla="*/ 1267844 h 3224359"/>
                <a:gd name="connsiteX37" fmla="*/ 424918 w 1338752"/>
                <a:gd name="connsiteY37" fmla="*/ 1539571 h 3224359"/>
                <a:gd name="connsiteX38" fmla="*/ 426879 w 1338752"/>
                <a:gd name="connsiteY38" fmla="*/ 1540279 h 3224359"/>
                <a:gd name="connsiteX39" fmla="*/ 408956 w 1338752"/>
                <a:gd name="connsiteY39" fmla="*/ 1574793 h 3224359"/>
                <a:gd name="connsiteX40" fmla="*/ 377182 w 1338752"/>
                <a:gd name="connsiteY40" fmla="*/ 1600515 h 3224359"/>
                <a:gd name="connsiteX41" fmla="*/ 287125 w 1338752"/>
                <a:gd name="connsiteY41" fmla="*/ 1494016 h 3224359"/>
                <a:gd name="connsiteX42" fmla="*/ 219538 w 1338752"/>
                <a:gd name="connsiteY42" fmla="*/ 1305791 h 3224359"/>
                <a:gd name="connsiteX43" fmla="*/ 179663 w 1338752"/>
                <a:gd name="connsiteY43" fmla="*/ 1184327 h 3224359"/>
                <a:gd name="connsiteX44" fmla="*/ 108440 w 1338752"/>
                <a:gd name="connsiteY44" fmla="*/ 1061800 h 3224359"/>
                <a:gd name="connsiteX45" fmla="*/ 323 w 1338752"/>
                <a:gd name="connsiteY45" fmla="*/ 1152186 h 3224359"/>
                <a:gd name="connsiteX46" fmla="*/ 218857 w 1338752"/>
                <a:gd name="connsiteY46" fmla="*/ 1880301 h 3224359"/>
                <a:gd name="connsiteX47" fmla="*/ 355031 w 1338752"/>
                <a:gd name="connsiteY47" fmla="*/ 1991494 h 3224359"/>
                <a:gd name="connsiteX48" fmla="*/ 792240 w 1338752"/>
                <a:gd name="connsiteY48" fmla="*/ 2059004 h 3224359"/>
                <a:gd name="connsiteX49" fmla="*/ 888107 w 1338752"/>
                <a:gd name="connsiteY49" fmla="*/ 2121098 h 3224359"/>
                <a:gd name="connsiteX50" fmla="*/ 1107438 w 1338752"/>
                <a:gd name="connsiteY50" fmla="*/ 2782477 h 3224359"/>
                <a:gd name="connsiteX0" fmla="*/ 1107438 w 1338752"/>
                <a:gd name="connsiteY0" fmla="*/ 2782477 h 3224359"/>
                <a:gd name="connsiteX1" fmla="*/ 614669 w 1338752"/>
                <a:gd name="connsiteY1" fmla="*/ 3139160 h 3224359"/>
                <a:gd name="connsiteX2" fmla="*/ 706541 w 1338752"/>
                <a:gd name="connsiteY2" fmla="*/ 3210640 h 3224359"/>
                <a:gd name="connsiteX3" fmla="*/ 691290 w 1338752"/>
                <a:gd name="connsiteY3" fmla="*/ 3224359 h 3224359"/>
                <a:gd name="connsiteX4" fmla="*/ 715620 w 1338752"/>
                <a:gd name="connsiteY4" fmla="*/ 3217861 h 3224359"/>
                <a:gd name="connsiteX5" fmla="*/ 840537 w 1338752"/>
                <a:gd name="connsiteY5" fmla="*/ 3139882 h 3224359"/>
                <a:gd name="connsiteX6" fmla="*/ 750480 w 1338752"/>
                <a:gd name="connsiteY6" fmla="*/ 3062625 h 3224359"/>
                <a:gd name="connsiteX7" fmla="*/ 1125231 w 1338752"/>
                <a:gd name="connsiteY7" fmla="*/ 2834824 h 3224359"/>
                <a:gd name="connsiteX8" fmla="*/ 1188053 w 1338752"/>
                <a:gd name="connsiteY8" fmla="*/ 2913164 h 3224359"/>
                <a:gd name="connsiteX9" fmla="*/ 1294450 w 1338752"/>
                <a:gd name="connsiteY9" fmla="*/ 2874536 h 3224359"/>
                <a:gd name="connsiteX10" fmla="*/ 1283919 w 1338752"/>
                <a:gd name="connsiteY10" fmla="*/ 2740238 h 3224359"/>
                <a:gd name="connsiteX11" fmla="*/ 1338752 w 1338752"/>
                <a:gd name="connsiteY11" fmla="*/ 2708469 h 3224359"/>
                <a:gd name="connsiteX12" fmla="*/ 1309701 w 1338752"/>
                <a:gd name="connsiteY12" fmla="*/ 2664425 h 3224359"/>
                <a:gd name="connsiteX13" fmla="*/ 1266852 w 1338752"/>
                <a:gd name="connsiteY13" fmla="*/ 2688252 h 3224359"/>
                <a:gd name="connsiteX14" fmla="*/ 1146293 w 1338752"/>
                <a:gd name="connsiteY14" fmla="*/ 2207381 h 3224359"/>
                <a:gd name="connsiteX15" fmla="*/ 1038019 w 1338752"/>
                <a:gd name="connsiteY15" fmla="*/ 1584526 h 3224359"/>
                <a:gd name="connsiteX16" fmla="*/ 1162451 w 1338752"/>
                <a:gd name="connsiteY16" fmla="*/ 311374 h 3224359"/>
                <a:gd name="connsiteX17" fmla="*/ 1171209 w 1338752"/>
                <a:gd name="connsiteY17" fmla="*/ 261325 h 3224359"/>
                <a:gd name="connsiteX18" fmla="*/ 1179515 w 1338752"/>
                <a:gd name="connsiteY18" fmla="*/ 93904 h 3224359"/>
                <a:gd name="connsiteX19" fmla="*/ 1098272 w 1338752"/>
                <a:gd name="connsiteY19" fmla="*/ 4214 h 3224359"/>
                <a:gd name="connsiteX20" fmla="*/ 988940 w 1338752"/>
                <a:gd name="connsiteY20" fmla="*/ 4435 h 3224359"/>
                <a:gd name="connsiteX21" fmla="*/ 917437 w 1338752"/>
                <a:gd name="connsiteY21" fmla="*/ 105198 h 3224359"/>
                <a:gd name="connsiteX22" fmla="*/ 817242 w 1338752"/>
                <a:gd name="connsiteY22" fmla="*/ 895133 h 3224359"/>
                <a:gd name="connsiteX23" fmla="*/ 780245 w 1338752"/>
                <a:gd name="connsiteY23" fmla="*/ 954926 h 3224359"/>
                <a:gd name="connsiteX24" fmla="*/ 745437 w 1338752"/>
                <a:gd name="connsiteY24" fmla="*/ 923922 h 3224359"/>
                <a:gd name="connsiteX25" fmla="*/ 722181 w 1338752"/>
                <a:gd name="connsiteY25" fmla="*/ 785291 h 3224359"/>
                <a:gd name="connsiteX26" fmla="*/ 721222 w 1338752"/>
                <a:gd name="connsiteY26" fmla="*/ 785455 h 3224359"/>
                <a:gd name="connsiteX27" fmla="*/ 676012 w 1338752"/>
                <a:gd name="connsiteY27" fmla="*/ 467488 h 3224359"/>
                <a:gd name="connsiteX28" fmla="*/ 625660 w 1338752"/>
                <a:gd name="connsiteY28" fmla="*/ 134699 h 3224359"/>
                <a:gd name="connsiteX29" fmla="*/ 561732 w 1338752"/>
                <a:gd name="connsiteY29" fmla="*/ 18130 h 3224359"/>
                <a:gd name="connsiteX30" fmla="*/ 466203 w 1338752"/>
                <a:gd name="connsiteY30" fmla="*/ 19934 h 3224359"/>
                <a:gd name="connsiteX31" fmla="*/ 377212 w 1338752"/>
                <a:gd name="connsiteY31" fmla="*/ 147691 h 3224359"/>
                <a:gd name="connsiteX32" fmla="*/ 427338 w 1338752"/>
                <a:gd name="connsiteY32" fmla="*/ 551893 h 3224359"/>
                <a:gd name="connsiteX33" fmla="*/ 427697 w 1338752"/>
                <a:gd name="connsiteY33" fmla="*/ 552196 h 3224359"/>
                <a:gd name="connsiteX34" fmla="*/ 442071 w 1338752"/>
                <a:gd name="connsiteY34" fmla="*/ 719054 h 3224359"/>
                <a:gd name="connsiteX35" fmla="*/ 451043 w 1338752"/>
                <a:gd name="connsiteY35" fmla="*/ 1267844 h 3224359"/>
                <a:gd name="connsiteX36" fmla="*/ 424918 w 1338752"/>
                <a:gd name="connsiteY36" fmla="*/ 1539571 h 3224359"/>
                <a:gd name="connsiteX37" fmla="*/ 426879 w 1338752"/>
                <a:gd name="connsiteY37" fmla="*/ 1540279 h 3224359"/>
                <a:gd name="connsiteX38" fmla="*/ 408956 w 1338752"/>
                <a:gd name="connsiteY38" fmla="*/ 1574793 h 3224359"/>
                <a:gd name="connsiteX39" fmla="*/ 377182 w 1338752"/>
                <a:gd name="connsiteY39" fmla="*/ 1600515 h 3224359"/>
                <a:gd name="connsiteX40" fmla="*/ 287125 w 1338752"/>
                <a:gd name="connsiteY40" fmla="*/ 1494016 h 3224359"/>
                <a:gd name="connsiteX41" fmla="*/ 219538 w 1338752"/>
                <a:gd name="connsiteY41" fmla="*/ 1305791 h 3224359"/>
                <a:gd name="connsiteX42" fmla="*/ 179663 w 1338752"/>
                <a:gd name="connsiteY42" fmla="*/ 1184327 h 3224359"/>
                <a:gd name="connsiteX43" fmla="*/ 108440 w 1338752"/>
                <a:gd name="connsiteY43" fmla="*/ 1061800 h 3224359"/>
                <a:gd name="connsiteX44" fmla="*/ 323 w 1338752"/>
                <a:gd name="connsiteY44" fmla="*/ 1152186 h 3224359"/>
                <a:gd name="connsiteX45" fmla="*/ 218857 w 1338752"/>
                <a:gd name="connsiteY45" fmla="*/ 1880301 h 3224359"/>
                <a:gd name="connsiteX46" fmla="*/ 355031 w 1338752"/>
                <a:gd name="connsiteY46" fmla="*/ 1991494 h 3224359"/>
                <a:gd name="connsiteX47" fmla="*/ 792240 w 1338752"/>
                <a:gd name="connsiteY47" fmla="*/ 2059004 h 3224359"/>
                <a:gd name="connsiteX48" fmla="*/ 888107 w 1338752"/>
                <a:gd name="connsiteY48" fmla="*/ 2121098 h 3224359"/>
                <a:gd name="connsiteX49" fmla="*/ 1107438 w 1338752"/>
                <a:gd name="connsiteY49" fmla="*/ 2782477 h 3224359"/>
                <a:gd name="connsiteX0" fmla="*/ 1107438 w 1338752"/>
                <a:gd name="connsiteY0" fmla="*/ 2782477 h 3224359"/>
                <a:gd name="connsiteX1" fmla="*/ 706541 w 1338752"/>
                <a:gd name="connsiteY1" fmla="*/ 3210640 h 3224359"/>
                <a:gd name="connsiteX2" fmla="*/ 691290 w 1338752"/>
                <a:gd name="connsiteY2" fmla="*/ 3224359 h 3224359"/>
                <a:gd name="connsiteX3" fmla="*/ 715620 w 1338752"/>
                <a:gd name="connsiteY3" fmla="*/ 3217861 h 3224359"/>
                <a:gd name="connsiteX4" fmla="*/ 840537 w 1338752"/>
                <a:gd name="connsiteY4" fmla="*/ 3139882 h 3224359"/>
                <a:gd name="connsiteX5" fmla="*/ 750480 w 1338752"/>
                <a:gd name="connsiteY5" fmla="*/ 3062625 h 3224359"/>
                <a:gd name="connsiteX6" fmla="*/ 1125231 w 1338752"/>
                <a:gd name="connsiteY6" fmla="*/ 2834824 h 3224359"/>
                <a:gd name="connsiteX7" fmla="*/ 1188053 w 1338752"/>
                <a:gd name="connsiteY7" fmla="*/ 2913164 h 3224359"/>
                <a:gd name="connsiteX8" fmla="*/ 1294450 w 1338752"/>
                <a:gd name="connsiteY8" fmla="*/ 2874536 h 3224359"/>
                <a:gd name="connsiteX9" fmla="*/ 1283919 w 1338752"/>
                <a:gd name="connsiteY9" fmla="*/ 2740238 h 3224359"/>
                <a:gd name="connsiteX10" fmla="*/ 1338752 w 1338752"/>
                <a:gd name="connsiteY10" fmla="*/ 2708469 h 3224359"/>
                <a:gd name="connsiteX11" fmla="*/ 1309701 w 1338752"/>
                <a:gd name="connsiteY11" fmla="*/ 2664425 h 3224359"/>
                <a:gd name="connsiteX12" fmla="*/ 1266852 w 1338752"/>
                <a:gd name="connsiteY12" fmla="*/ 2688252 h 3224359"/>
                <a:gd name="connsiteX13" fmla="*/ 1146293 w 1338752"/>
                <a:gd name="connsiteY13" fmla="*/ 2207381 h 3224359"/>
                <a:gd name="connsiteX14" fmla="*/ 1038019 w 1338752"/>
                <a:gd name="connsiteY14" fmla="*/ 1584526 h 3224359"/>
                <a:gd name="connsiteX15" fmla="*/ 1162451 w 1338752"/>
                <a:gd name="connsiteY15" fmla="*/ 311374 h 3224359"/>
                <a:gd name="connsiteX16" fmla="*/ 1171209 w 1338752"/>
                <a:gd name="connsiteY16" fmla="*/ 261325 h 3224359"/>
                <a:gd name="connsiteX17" fmla="*/ 1179515 w 1338752"/>
                <a:gd name="connsiteY17" fmla="*/ 93904 h 3224359"/>
                <a:gd name="connsiteX18" fmla="*/ 1098272 w 1338752"/>
                <a:gd name="connsiteY18" fmla="*/ 4214 h 3224359"/>
                <a:gd name="connsiteX19" fmla="*/ 988940 w 1338752"/>
                <a:gd name="connsiteY19" fmla="*/ 4435 h 3224359"/>
                <a:gd name="connsiteX20" fmla="*/ 917437 w 1338752"/>
                <a:gd name="connsiteY20" fmla="*/ 105198 h 3224359"/>
                <a:gd name="connsiteX21" fmla="*/ 817242 w 1338752"/>
                <a:gd name="connsiteY21" fmla="*/ 895133 h 3224359"/>
                <a:gd name="connsiteX22" fmla="*/ 780245 w 1338752"/>
                <a:gd name="connsiteY22" fmla="*/ 954926 h 3224359"/>
                <a:gd name="connsiteX23" fmla="*/ 745437 w 1338752"/>
                <a:gd name="connsiteY23" fmla="*/ 923922 h 3224359"/>
                <a:gd name="connsiteX24" fmla="*/ 722181 w 1338752"/>
                <a:gd name="connsiteY24" fmla="*/ 785291 h 3224359"/>
                <a:gd name="connsiteX25" fmla="*/ 721222 w 1338752"/>
                <a:gd name="connsiteY25" fmla="*/ 785455 h 3224359"/>
                <a:gd name="connsiteX26" fmla="*/ 676012 w 1338752"/>
                <a:gd name="connsiteY26" fmla="*/ 467488 h 3224359"/>
                <a:gd name="connsiteX27" fmla="*/ 625660 w 1338752"/>
                <a:gd name="connsiteY27" fmla="*/ 134699 h 3224359"/>
                <a:gd name="connsiteX28" fmla="*/ 561732 w 1338752"/>
                <a:gd name="connsiteY28" fmla="*/ 18130 h 3224359"/>
                <a:gd name="connsiteX29" fmla="*/ 466203 w 1338752"/>
                <a:gd name="connsiteY29" fmla="*/ 19934 h 3224359"/>
                <a:gd name="connsiteX30" fmla="*/ 377212 w 1338752"/>
                <a:gd name="connsiteY30" fmla="*/ 147691 h 3224359"/>
                <a:gd name="connsiteX31" fmla="*/ 427338 w 1338752"/>
                <a:gd name="connsiteY31" fmla="*/ 551893 h 3224359"/>
                <a:gd name="connsiteX32" fmla="*/ 427697 w 1338752"/>
                <a:gd name="connsiteY32" fmla="*/ 552196 h 3224359"/>
                <a:gd name="connsiteX33" fmla="*/ 442071 w 1338752"/>
                <a:gd name="connsiteY33" fmla="*/ 719054 h 3224359"/>
                <a:gd name="connsiteX34" fmla="*/ 451043 w 1338752"/>
                <a:gd name="connsiteY34" fmla="*/ 1267844 h 3224359"/>
                <a:gd name="connsiteX35" fmla="*/ 424918 w 1338752"/>
                <a:gd name="connsiteY35" fmla="*/ 1539571 h 3224359"/>
                <a:gd name="connsiteX36" fmla="*/ 426879 w 1338752"/>
                <a:gd name="connsiteY36" fmla="*/ 1540279 h 3224359"/>
                <a:gd name="connsiteX37" fmla="*/ 408956 w 1338752"/>
                <a:gd name="connsiteY37" fmla="*/ 1574793 h 3224359"/>
                <a:gd name="connsiteX38" fmla="*/ 377182 w 1338752"/>
                <a:gd name="connsiteY38" fmla="*/ 1600515 h 3224359"/>
                <a:gd name="connsiteX39" fmla="*/ 287125 w 1338752"/>
                <a:gd name="connsiteY39" fmla="*/ 1494016 h 3224359"/>
                <a:gd name="connsiteX40" fmla="*/ 219538 w 1338752"/>
                <a:gd name="connsiteY40" fmla="*/ 1305791 h 3224359"/>
                <a:gd name="connsiteX41" fmla="*/ 179663 w 1338752"/>
                <a:gd name="connsiteY41" fmla="*/ 1184327 h 3224359"/>
                <a:gd name="connsiteX42" fmla="*/ 108440 w 1338752"/>
                <a:gd name="connsiteY42" fmla="*/ 1061800 h 3224359"/>
                <a:gd name="connsiteX43" fmla="*/ 323 w 1338752"/>
                <a:gd name="connsiteY43" fmla="*/ 1152186 h 3224359"/>
                <a:gd name="connsiteX44" fmla="*/ 218857 w 1338752"/>
                <a:gd name="connsiteY44" fmla="*/ 1880301 h 3224359"/>
                <a:gd name="connsiteX45" fmla="*/ 355031 w 1338752"/>
                <a:gd name="connsiteY45" fmla="*/ 1991494 h 3224359"/>
                <a:gd name="connsiteX46" fmla="*/ 792240 w 1338752"/>
                <a:gd name="connsiteY46" fmla="*/ 2059004 h 3224359"/>
                <a:gd name="connsiteX47" fmla="*/ 888107 w 1338752"/>
                <a:gd name="connsiteY47" fmla="*/ 2121098 h 3224359"/>
                <a:gd name="connsiteX48" fmla="*/ 1107438 w 1338752"/>
                <a:gd name="connsiteY48" fmla="*/ 2782477 h 3224359"/>
                <a:gd name="connsiteX0" fmla="*/ 1107438 w 1338752"/>
                <a:gd name="connsiteY0" fmla="*/ 2782477 h 3224359"/>
                <a:gd name="connsiteX1" fmla="*/ 706541 w 1338752"/>
                <a:gd name="connsiteY1" fmla="*/ 3210640 h 3224359"/>
                <a:gd name="connsiteX2" fmla="*/ 691290 w 1338752"/>
                <a:gd name="connsiteY2" fmla="*/ 3224359 h 3224359"/>
                <a:gd name="connsiteX3" fmla="*/ 840537 w 1338752"/>
                <a:gd name="connsiteY3" fmla="*/ 3139882 h 3224359"/>
                <a:gd name="connsiteX4" fmla="*/ 750480 w 1338752"/>
                <a:gd name="connsiteY4" fmla="*/ 3062625 h 3224359"/>
                <a:gd name="connsiteX5" fmla="*/ 1125231 w 1338752"/>
                <a:gd name="connsiteY5" fmla="*/ 2834824 h 3224359"/>
                <a:gd name="connsiteX6" fmla="*/ 1188053 w 1338752"/>
                <a:gd name="connsiteY6" fmla="*/ 2913164 h 3224359"/>
                <a:gd name="connsiteX7" fmla="*/ 1294450 w 1338752"/>
                <a:gd name="connsiteY7" fmla="*/ 2874536 h 3224359"/>
                <a:gd name="connsiteX8" fmla="*/ 1283919 w 1338752"/>
                <a:gd name="connsiteY8" fmla="*/ 2740238 h 3224359"/>
                <a:gd name="connsiteX9" fmla="*/ 1338752 w 1338752"/>
                <a:gd name="connsiteY9" fmla="*/ 2708469 h 3224359"/>
                <a:gd name="connsiteX10" fmla="*/ 1309701 w 1338752"/>
                <a:gd name="connsiteY10" fmla="*/ 2664425 h 3224359"/>
                <a:gd name="connsiteX11" fmla="*/ 1266852 w 1338752"/>
                <a:gd name="connsiteY11" fmla="*/ 2688252 h 3224359"/>
                <a:gd name="connsiteX12" fmla="*/ 1146293 w 1338752"/>
                <a:gd name="connsiteY12" fmla="*/ 2207381 h 3224359"/>
                <a:gd name="connsiteX13" fmla="*/ 1038019 w 1338752"/>
                <a:gd name="connsiteY13" fmla="*/ 1584526 h 3224359"/>
                <a:gd name="connsiteX14" fmla="*/ 1162451 w 1338752"/>
                <a:gd name="connsiteY14" fmla="*/ 311374 h 3224359"/>
                <a:gd name="connsiteX15" fmla="*/ 1171209 w 1338752"/>
                <a:gd name="connsiteY15" fmla="*/ 261325 h 3224359"/>
                <a:gd name="connsiteX16" fmla="*/ 1179515 w 1338752"/>
                <a:gd name="connsiteY16" fmla="*/ 93904 h 3224359"/>
                <a:gd name="connsiteX17" fmla="*/ 1098272 w 1338752"/>
                <a:gd name="connsiteY17" fmla="*/ 4214 h 3224359"/>
                <a:gd name="connsiteX18" fmla="*/ 988940 w 1338752"/>
                <a:gd name="connsiteY18" fmla="*/ 4435 h 3224359"/>
                <a:gd name="connsiteX19" fmla="*/ 917437 w 1338752"/>
                <a:gd name="connsiteY19" fmla="*/ 105198 h 3224359"/>
                <a:gd name="connsiteX20" fmla="*/ 817242 w 1338752"/>
                <a:gd name="connsiteY20" fmla="*/ 895133 h 3224359"/>
                <a:gd name="connsiteX21" fmla="*/ 780245 w 1338752"/>
                <a:gd name="connsiteY21" fmla="*/ 954926 h 3224359"/>
                <a:gd name="connsiteX22" fmla="*/ 745437 w 1338752"/>
                <a:gd name="connsiteY22" fmla="*/ 923922 h 3224359"/>
                <a:gd name="connsiteX23" fmla="*/ 722181 w 1338752"/>
                <a:gd name="connsiteY23" fmla="*/ 785291 h 3224359"/>
                <a:gd name="connsiteX24" fmla="*/ 721222 w 1338752"/>
                <a:gd name="connsiteY24" fmla="*/ 785455 h 3224359"/>
                <a:gd name="connsiteX25" fmla="*/ 676012 w 1338752"/>
                <a:gd name="connsiteY25" fmla="*/ 467488 h 3224359"/>
                <a:gd name="connsiteX26" fmla="*/ 625660 w 1338752"/>
                <a:gd name="connsiteY26" fmla="*/ 134699 h 3224359"/>
                <a:gd name="connsiteX27" fmla="*/ 561732 w 1338752"/>
                <a:gd name="connsiteY27" fmla="*/ 18130 h 3224359"/>
                <a:gd name="connsiteX28" fmla="*/ 466203 w 1338752"/>
                <a:gd name="connsiteY28" fmla="*/ 19934 h 3224359"/>
                <a:gd name="connsiteX29" fmla="*/ 377212 w 1338752"/>
                <a:gd name="connsiteY29" fmla="*/ 147691 h 3224359"/>
                <a:gd name="connsiteX30" fmla="*/ 427338 w 1338752"/>
                <a:gd name="connsiteY30" fmla="*/ 551893 h 3224359"/>
                <a:gd name="connsiteX31" fmla="*/ 427697 w 1338752"/>
                <a:gd name="connsiteY31" fmla="*/ 552196 h 3224359"/>
                <a:gd name="connsiteX32" fmla="*/ 442071 w 1338752"/>
                <a:gd name="connsiteY32" fmla="*/ 719054 h 3224359"/>
                <a:gd name="connsiteX33" fmla="*/ 451043 w 1338752"/>
                <a:gd name="connsiteY33" fmla="*/ 1267844 h 3224359"/>
                <a:gd name="connsiteX34" fmla="*/ 424918 w 1338752"/>
                <a:gd name="connsiteY34" fmla="*/ 1539571 h 3224359"/>
                <a:gd name="connsiteX35" fmla="*/ 426879 w 1338752"/>
                <a:gd name="connsiteY35" fmla="*/ 1540279 h 3224359"/>
                <a:gd name="connsiteX36" fmla="*/ 408956 w 1338752"/>
                <a:gd name="connsiteY36" fmla="*/ 1574793 h 3224359"/>
                <a:gd name="connsiteX37" fmla="*/ 377182 w 1338752"/>
                <a:gd name="connsiteY37" fmla="*/ 1600515 h 3224359"/>
                <a:gd name="connsiteX38" fmla="*/ 287125 w 1338752"/>
                <a:gd name="connsiteY38" fmla="*/ 1494016 h 3224359"/>
                <a:gd name="connsiteX39" fmla="*/ 219538 w 1338752"/>
                <a:gd name="connsiteY39" fmla="*/ 1305791 h 3224359"/>
                <a:gd name="connsiteX40" fmla="*/ 179663 w 1338752"/>
                <a:gd name="connsiteY40" fmla="*/ 1184327 h 3224359"/>
                <a:gd name="connsiteX41" fmla="*/ 108440 w 1338752"/>
                <a:gd name="connsiteY41" fmla="*/ 1061800 h 3224359"/>
                <a:gd name="connsiteX42" fmla="*/ 323 w 1338752"/>
                <a:gd name="connsiteY42" fmla="*/ 1152186 h 3224359"/>
                <a:gd name="connsiteX43" fmla="*/ 218857 w 1338752"/>
                <a:gd name="connsiteY43" fmla="*/ 1880301 h 3224359"/>
                <a:gd name="connsiteX44" fmla="*/ 355031 w 1338752"/>
                <a:gd name="connsiteY44" fmla="*/ 1991494 h 3224359"/>
                <a:gd name="connsiteX45" fmla="*/ 792240 w 1338752"/>
                <a:gd name="connsiteY45" fmla="*/ 2059004 h 3224359"/>
                <a:gd name="connsiteX46" fmla="*/ 888107 w 1338752"/>
                <a:gd name="connsiteY46" fmla="*/ 2121098 h 3224359"/>
                <a:gd name="connsiteX47" fmla="*/ 1107438 w 1338752"/>
                <a:gd name="connsiteY47" fmla="*/ 2782477 h 3224359"/>
                <a:gd name="connsiteX0" fmla="*/ 1107438 w 1338752"/>
                <a:gd name="connsiteY0" fmla="*/ 2782477 h 3228595"/>
                <a:gd name="connsiteX1" fmla="*/ 706541 w 1338752"/>
                <a:gd name="connsiteY1" fmla="*/ 3210640 h 3228595"/>
                <a:gd name="connsiteX2" fmla="*/ 840537 w 1338752"/>
                <a:gd name="connsiteY2" fmla="*/ 3139882 h 3228595"/>
                <a:gd name="connsiteX3" fmla="*/ 750480 w 1338752"/>
                <a:gd name="connsiteY3" fmla="*/ 3062625 h 3228595"/>
                <a:gd name="connsiteX4" fmla="*/ 1125231 w 1338752"/>
                <a:gd name="connsiteY4" fmla="*/ 2834824 h 3228595"/>
                <a:gd name="connsiteX5" fmla="*/ 1188053 w 1338752"/>
                <a:gd name="connsiteY5" fmla="*/ 2913164 h 3228595"/>
                <a:gd name="connsiteX6" fmla="*/ 1294450 w 1338752"/>
                <a:gd name="connsiteY6" fmla="*/ 2874536 h 3228595"/>
                <a:gd name="connsiteX7" fmla="*/ 1283919 w 1338752"/>
                <a:gd name="connsiteY7" fmla="*/ 2740238 h 3228595"/>
                <a:gd name="connsiteX8" fmla="*/ 1338752 w 1338752"/>
                <a:gd name="connsiteY8" fmla="*/ 2708469 h 3228595"/>
                <a:gd name="connsiteX9" fmla="*/ 1309701 w 1338752"/>
                <a:gd name="connsiteY9" fmla="*/ 2664425 h 3228595"/>
                <a:gd name="connsiteX10" fmla="*/ 1266852 w 1338752"/>
                <a:gd name="connsiteY10" fmla="*/ 2688252 h 3228595"/>
                <a:gd name="connsiteX11" fmla="*/ 1146293 w 1338752"/>
                <a:gd name="connsiteY11" fmla="*/ 2207381 h 3228595"/>
                <a:gd name="connsiteX12" fmla="*/ 1038019 w 1338752"/>
                <a:gd name="connsiteY12" fmla="*/ 1584526 h 3228595"/>
                <a:gd name="connsiteX13" fmla="*/ 1162451 w 1338752"/>
                <a:gd name="connsiteY13" fmla="*/ 311374 h 3228595"/>
                <a:gd name="connsiteX14" fmla="*/ 1171209 w 1338752"/>
                <a:gd name="connsiteY14" fmla="*/ 261325 h 3228595"/>
                <a:gd name="connsiteX15" fmla="*/ 1179515 w 1338752"/>
                <a:gd name="connsiteY15" fmla="*/ 93904 h 3228595"/>
                <a:gd name="connsiteX16" fmla="*/ 1098272 w 1338752"/>
                <a:gd name="connsiteY16" fmla="*/ 4214 h 3228595"/>
                <a:gd name="connsiteX17" fmla="*/ 988940 w 1338752"/>
                <a:gd name="connsiteY17" fmla="*/ 4435 h 3228595"/>
                <a:gd name="connsiteX18" fmla="*/ 917437 w 1338752"/>
                <a:gd name="connsiteY18" fmla="*/ 105198 h 3228595"/>
                <a:gd name="connsiteX19" fmla="*/ 817242 w 1338752"/>
                <a:gd name="connsiteY19" fmla="*/ 895133 h 3228595"/>
                <a:gd name="connsiteX20" fmla="*/ 780245 w 1338752"/>
                <a:gd name="connsiteY20" fmla="*/ 954926 h 3228595"/>
                <a:gd name="connsiteX21" fmla="*/ 745437 w 1338752"/>
                <a:gd name="connsiteY21" fmla="*/ 923922 h 3228595"/>
                <a:gd name="connsiteX22" fmla="*/ 722181 w 1338752"/>
                <a:gd name="connsiteY22" fmla="*/ 785291 h 3228595"/>
                <a:gd name="connsiteX23" fmla="*/ 721222 w 1338752"/>
                <a:gd name="connsiteY23" fmla="*/ 785455 h 3228595"/>
                <a:gd name="connsiteX24" fmla="*/ 676012 w 1338752"/>
                <a:gd name="connsiteY24" fmla="*/ 467488 h 3228595"/>
                <a:gd name="connsiteX25" fmla="*/ 625660 w 1338752"/>
                <a:gd name="connsiteY25" fmla="*/ 134699 h 3228595"/>
                <a:gd name="connsiteX26" fmla="*/ 561732 w 1338752"/>
                <a:gd name="connsiteY26" fmla="*/ 18130 h 3228595"/>
                <a:gd name="connsiteX27" fmla="*/ 466203 w 1338752"/>
                <a:gd name="connsiteY27" fmla="*/ 19934 h 3228595"/>
                <a:gd name="connsiteX28" fmla="*/ 377212 w 1338752"/>
                <a:gd name="connsiteY28" fmla="*/ 147691 h 3228595"/>
                <a:gd name="connsiteX29" fmla="*/ 427338 w 1338752"/>
                <a:gd name="connsiteY29" fmla="*/ 551893 h 3228595"/>
                <a:gd name="connsiteX30" fmla="*/ 427697 w 1338752"/>
                <a:gd name="connsiteY30" fmla="*/ 552196 h 3228595"/>
                <a:gd name="connsiteX31" fmla="*/ 442071 w 1338752"/>
                <a:gd name="connsiteY31" fmla="*/ 719054 h 3228595"/>
                <a:gd name="connsiteX32" fmla="*/ 451043 w 1338752"/>
                <a:gd name="connsiteY32" fmla="*/ 1267844 h 3228595"/>
                <a:gd name="connsiteX33" fmla="*/ 424918 w 1338752"/>
                <a:gd name="connsiteY33" fmla="*/ 1539571 h 3228595"/>
                <a:gd name="connsiteX34" fmla="*/ 426879 w 1338752"/>
                <a:gd name="connsiteY34" fmla="*/ 1540279 h 3228595"/>
                <a:gd name="connsiteX35" fmla="*/ 408956 w 1338752"/>
                <a:gd name="connsiteY35" fmla="*/ 1574793 h 3228595"/>
                <a:gd name="connsiteX36" fmla="*/ 377182 w 1338752"/>
                <a:gd name="connsiteY36" fmla="*/ 1600515 h 3228595"/>
                <a:gd name="connsiteX37" fmla="*/ 287125 w 1338752"/>
                <a:gd name="connsiteY37" fmla="*/ 1494016 h 3228595"/>
                <a:gd name="connsiteX38" fmla="*/ 219538 w 1338752"/>
                <a:gd name="connsiteY38" fmla="*/ 1305791 h 3228595"/>
                <a:gd name="connsiteX39" fmla="*/ 179663 w 1338752"/>
                <a:gd name="connsiteY39" fmla="*/ 1184327 h 3228595"/>
                <a:gd name="connsiteX40" fmla="*/ 108440 w 1338752"/>
                <a:gd name="connsiteY40" fmla="*/ 1061800 h 3228595"/>
                <a:gd name="connsiteX41" fmla="*/ 323 w 1338752"/>
                <a:gd name="connsiteY41" fmla="*/ 1152186 h 3228595"/>
                <a:gd name="connsiteX42" fmla="*/ 218857 w 1338752"/>
                <a:gd name="connsiteY42" fmla="*/ 1880301 h 3228595"/>
                <a:gd name="connsiteX43" fmla="*/ 355031 w 1338752"/>
                <a:gd name="connsiteY43" fmla="*/ 1991494 h 3228595"/>
                <a:gd name="connsiteX44" fmla="*/ 792240 w 1338752"/>
                <a:gd name="connsiteY44" fmla="*/ 2059004 h 3228595"/>
                <a:gd name="connsiteX45" fmla="*/ 888107 w 1338752"/>
                <a:gd name="connsiteY45" fmla="*/ 2121098 h 3228595"/>
                <a:gd name="connsiteX46" fmla="*/ 1107438 w 1338752"/>
                <a:gd name="connsiteY46" fmla="*/ 2782477 h 3228595"/>
                <a:gd name="connsiteX0" fmla="*/ 1107438 w 1338752"/>
                <a:gd name="connsiteY0" fmla="*/ 2782477 h 3220431"/>
                <a:gd name="connsiteX1" fmla="*/ 706541 w 1338752"/>
                <a:gd name="connsiteY1" fmla="*/ 3210640 h 3220431"/>
                <a:gd name="connsiteX2" fmla="*/ 750480 w 1338752"/>
                <a:gd name="connsiteY2" fmla="*/ 3062625 h 3220431"/>
                <a:gd name="connsiteX3" fmla="*/ 1125231 w 1338752"/>
                <a:gd name="connsiteY3" fmla="*/ 2834824 h 3220431"/>
                <a:gd name="connsiteX4" fmla="*/ 1188053 w 1338752"/>
                <a:gd name="connsiteY4" fmla="*/ 2913164 h 3220431"/>
                <a:gd name="connsiteX5" fmla="*/ 1294450 w 1338752"/>
                <a:gd name="connsiteY5" fmla="*/ 2874536 h 3220431"/>
                <a:gd name="connsiteX6" fmla="*/ 1283919 w 1338752"/>
                <a:gd name="connsiteY6" fmla="*/ 2740238 h 3220431"/>
                <a:gd name="connsiteX7" fmla="*/ 1338752 w 1338752"/>
                <a:gd name="connsiteY7" fmla="*/ 2708469 h 3220431"/>
                <a:gd name="connsiteX8" fmla="*/ 1309701 w 1338752"/>
                <a:gd name="connsiteY8" fmla="*/ 2664425 h 3220431"/>
                <a:gd name="connsiteX9" fmla="*/ 1266852 w 1338752"/>
                <a:gd name="connsiteY9" fmla="*/ 2688252 h 3220431"/>
                <a:gd name="connsiteX10" fmla="*/ 1146293 w 1338752"/>
                <a:gd name="connsiteY10" fmla="*/ 2207381 h 3220431"/>
                <a:gd name="connsiteX11" fmla="*/ 1038019 w 1338752"/>
                <a:gd name="connsiteY11" fmla="*/ 1584526 h 3220431"/>
                <a:gd name="connsiteX12" fmla="*/ 1162451 w 1338752"/>
                <a:gd name="connsiteY12" fmla="*/ 311374 h 3220431"/>
                <a:gd name="connsiteX13" fmla="*/ 1171209 w 1338752"/>
                <a:gd name="connsiteY13" fmla="*/ 261325 h 3220431"/>
                <a:gd name="connsiteX14" fmla="*/ 1179515 w 1338752"/>
                <a:gd name="connsiteY14" fmla="*/ 93904 h 3220431"/>
                <a:gd name="connsiteX15" fmla="*/ 1098272 w 1338752"/>
                <a:gd name="connsiteY15" fmla="*/ 4214 h 3220431"/>
                <a:gd name="connsiteX16" fmla="*/ 988940 w 1338752"/>
                <a:gd name="connsiteY16" fmla="*/ 4435 h 3220431"/>
                <a:gd name="connsiteX17" fmla="*/ 917437 w 1338752"/>
                <a:gd name="connsiteY17" fmla="*/ 105198 h 3220431"/>
                <a:gd name="connsiteX18" fmla="*/ 817242 w 1338752"/>
                <a:gd name="connsiteY18" fmla="*/ 895133 h 3220431"/>
                <a:gd name="connsiteX19" fmla="*/ 780245 w 1338752"/>
                <a:gd name="connsiteY19" fmla="*/ 954926 h 3220431"/>
                <a:gd name="connsiteX20" fmla="*/ 745437 w 1338752"/>
                <a:gd name="connsiteY20" fmla="*/ 923922 h 3220431"/>
                <a:gd name="connsiteX21" fmla="*/ 722181 w 1338752"/>
                <a:gd name="connsiteY21" fmla="*/ 785291 h 3220431"/>
                <a:gd name="connsiteX22" fmla="*/ 721222 w 1338752"/>
                <a:gd name="connsiteY22" fmla="*/ 785455 h 3220431"/>
                <a:gd name="connsiteX23" fmla="*/ 676012 w 1338752"/>
                <a:gd name="connsiteY23" fmla="*/ 467488 h 3220431"/>
                <a:gd name="connsiteX24" fmla="*/ 625660 w 1338752"/>
                <a:gd name="connsiteY24" fmla="*/ 134699 h 3220431"/>
                <a:gd name="connsiteX25" fmla="*/ 561732 w 1338752"/>
                <a:gd name="connsiteY25" fmla="*/ 18130 h 3220431"/>
                <a:gd name="connsiteX26" fmla="*/ 466203 w 1338752"/>
                <a:gd name="connsiteY26" fmla="*/ 19934 h 3220431"/>
                <a:gd name="connsiteX27" fmla="*/ 377212 w 1338752"/>
                <a:gd name="connsiteY27" fmla="*/ 147691 h 3220431"/>
                <a:gd name="connsiteX28" fmla="*/ 427338 w 1338752"/>
                <a:gd name="connsiteY28" fmla="*/ 551893 h 3220431"/>
                <a:gd name="connsiteX29" fmla="*/ 427697 w 1338752"/>
                <a:gd name="connsiteY29" fmla="*/ 552196 h 3220431"/>
                <a:gd name="connsiteX30" fmla="*/ 442071 w 1338752"/>
                <a:gd name="connsiteY30" fmla="*/ 719054 h 3220431"/>
                <a:gd name="connsiteX31" fmla="*/ 451043 w 1338752"/>
                <a:gd name="connsiteY31" fmla="*/ 1267844 h 3220431"/>
                <a:gd name="connsiteX32" fmla="*/ 424918 w 1338752"/>
                <a:gd name="connsiteY32" fmla="*/ 1539571 h 3220431"/>
                <a:gd name="connsiteX33" fmla="*/ 426879 w 1338752"/>
                <a:gd name="connsiteY33" fmla="*/ 1540279 h 3220431"/>
                <a:gd name="connsiteX34" fmla="*/ 408956 w 1338752"/>
                <a:gd name="connsiteY34" fmla="*/ 1574793 h 3220431"/>
                <a:gd name="connsiteX35" fmla="*/ 377182 w 1338752"/>
                <a:gd name="connsiteY35" fmla="*/ 1600515 h 3220431"/>
                <a:gd name="connsiteX36" fmla="*/ 287125 w 1338752"/>
                <a:gd name="connsiteY36" fmla="*/ 1494016 h 3220431"/>
                <a:gd name="connsiteX37" fmla="*/ 219538 w 1338752"/>
                <a:gd name="connsiteY37" fmla="*/ 1305791 h 3220431"/>
                <a:gd name="connsiteX38" fmla="*/ 179663 w 1338752"/>
                <a:gd name="connsiteY38" fmla="*/ 1184327 h 3220431"/>
                <a:gd name="connsiteX39" fmla="*/ 108440 w 1338752"/>
                <a:gd name="connsiteY39" fmla="*/ 1061800 h 3220431"/>
                <a:gd name="connsiteX40" fmla="*/ 323 w 1338752"/>
                <a:gd name="connsiteY40" fmla="*/ 1152186 h 3220431"/>
                <a:gd name="connsiteX41" fmla="*/ 218857 w 1338752"/>
                <a:gd name="connsiteY41" fmla="*/ 1880301 h 3220431"/>
                <a:gd name="connsiteX42" fmla="*/ 355031 w 1338752"/>
                <a:gd name="connsiteY42" fmla="*/ 1991494 h 3220431"/>
                <a:gd name="connsiteX43" fmla="*/ 792240 w 1338752"/>
                <a:gd name="connsiteY43" fmla="*/ 2059004 h 3220431"/>
                <a:gd name="connsiteX44" fmla="*/ 888107 w 1338752"/>
                <a:gd name="connsiteY44" fmla="*/ 2121098 h 3220431"/>
                <a:gd name="connsiteX45" fmla="*/ 1107438 w 1338752"/>
                <a:gd name="connsiteY45" fmla="*/ 2782477 h 3220431"/>
                <a:gd name="connsiteX0" fmla="*/ 1107438 w 1338752"/>
                <a:gd name="connsiteY0" fmla="*/ 2782477 h 3062626"/>
                <a:gd name="connsiteX1" fmla="*/ 750480 w 1338752"/>
                <a:gd name="connsiteY1" fmla="*/ 3062625 h 3062626"/>
                <a:gd name="connsiteX2" fmla="*/ 1125231 w 1338752"/>
                <a:gd name="connsiteY2" fmla="*/ 2834824 h 3062626"/>
                <a:gd name="connsiteX3" fmla="*/ 1188053 w 1338752"/>
                <a:gd name="connsiteY3" fmla="*/ 2913164 h 3062626"/>
                <a:gd name="connsiteX4" fmla="*/ 1294450 w 1338752"/>
                <a:gd name="connsiteY4" fmla="*/ 2874536 h 3062626"/>
                <a:gd name="connsiteX5" fmla="*/ 1283919 w 1338752"/>
                <a:gd name="connsiteY5" fmla="*/ 2740238 h 3062626"/>
                <a:gd name="connsiteX6" fmla="*/ 1338752 w 1338752"/>
                <a:gd name="connsiteY6" fmla="*/ 2708469 h 3062626"/>
                <a:gd name="connsiteX7" fmla="*/ 1309701 w 1338752"/>
                <a:gd name="connsiteY7" fmla="*/ 2664425 h 3062626"/>
                <a:gd name="connsiteX8" fmla="*/ 1266852 w 1338752"/>
                <a:gd name="connsiteY8" fmla="*/ 2688252 h 3062626"/>
                <a:gd name="connsiteX9" fmla="*/ 1146293 w 1338752"/>
                <a:gd name="connsiteY9" fmla="*/ 2207381 h 3062626"/>
                <a:gd name="connsiteX10" fmla="*/ 1038019 w 1338752"/>
                <a:gd name="connsiteY10" fmla="*/ 1584526 h 3062626"/>
                <a:gd name="connsiteX11" fmla="*/ 1162451 w 1338752"/>
                <a:gd name="connsiteY11" fmla="*/ 311374 h 3062626"/>
                <a:gd name="connsiteX12" fmla="*/ 1171209 w 1338752"/>
                <a:gd name="connsiteY12" fmla="*/ 261325 h 3062626"/>
                <a:gd name="connsiteX13" fmla="*/ 1179515 w 1338752"/>
                <a:gd name="connsiteY13" fmla="*/ 93904 h 3062626"/>
                <a:gd name="connsiteX14" fmla="*/ 1098272 w 1338752"/>
                <a:gd name="connsiteY14" fmla="*/ 4214 h 3062626"/>
                <a:gd name="connsiteX15" fmla="*/ 988940 w 1338752"/>
                <a:gd name="connsiteY15" fmla="*/ 4435 h 3062626"/>
                <a:gd name="connsiteX16" fmla="*/ 917437 w 1338752"/>
                <a:gd name="connsiteY16" fmla="*/ 105198 h 3062626"/>
                <a:gd name="connsiteX17" fmla="*/ 817242 w 1338752"/>
                <a:gd name="connsiteY17" fmla="*/ 895133 h 3062626"/>
                <a:gd name="connsiteX18" fmla="*/ 780245 w 1338752"/>
                <a:gd name="connsiteY18" fmla="*/ 954926 h 3062626"/>
                <a:gd name="connsiteX19" fmla="*/ 745437 w 1338752"/>
                <a:gd name="connsiteY19" fmla="*/ 923922 h 3062626"/>
                <a:gd name="connsiteX20" fmla="*/ 722181 w 1338752"/>
                <a:gd name="connsiteY20" fmla="*/ 785291 h 3062626"/>
                <a:gd name="connsiteX21" fmla="*/ 721222 w 1338752"/>
                <a:gd name="connsiteY21" fmla="*/ 785455 h 3062626"/>
                <a:gd name="connsiteX22" fmla="*/ 676012 w 1338752"/>
                <a:gd name="connsiteY22" fmla="*/ 467488 h 3062626"/>
                <a:gd name="connsiteX23" fmla="*/ 625660 w 1338752"/>
                <a:gd name="connsiteY23" fmla="*/ 134699 h 3062626"/>
                <a:gd name="connsiteX24" fmla="*/ 561732 w 1338752"/>
                <a:gd name="connsiteY24" fmla="*/ 18130 h 3062626"/>
                <a:gd name="connsiteX25" fmla="*/ 466203 w 1338752"/>
                <a:gd name="connsiteY25" fmla="*/ 19934 h 3062626"/>
                <a:gd name="connsiteX26" fmla="*/ 377212 w 1338752"/>
                <a:gd name="connsiteY26" fmla="*/ 147691 h 3062626"/>
                <a:gd name="connsiteX27" fmla="*/ 427338 w 1338752"/>
                <a:gd name="connsiteY27" fmla="*/ 551893 h 3062626"/>
                <a:gd name="connsiteX28" fmla="*/ 427697 w 1338752"/>
                <a:gd name="connsiteY28" fmla="*/ 552196 h 3062626"/>
                <a:gd name="connsiteX29" fmla="*/ 442071 w 1338752"/>
                <a:gd name="connsiteY29" fmla="*/ 719054 h 3062626"/>
                <a:gd name="connsiteX30" fmla="*/ 451043 w 1338752"/>
                <a:gd name="connsiteY30" fmla="*/ 1267844 h 3062626"/>
                <a:gd name="connsiteX31" fmla="*/ 424918 w 1338752"/>
                <a:gd name="connsiteY31" fmla="*/ 1539571 h 3062626"/>
                <a:gd name="connsiteX32" fmla="*/ 426879 w 1338752"/>
                <a:gd name="connsiteY32" fmla="*/ 1540279 h 3062626"/>
                <a:gd name="connsiteX33" fmla="*/ 408956 w 1338752"/>
                <a:gd name="connsiteY33" fmla="*/ 1574793 h 3062626"/>
                <a:gd name="connsiteX34" fmla="*/ 377182 w 1338752"/>
                <a:gd name="connsiteY34" fmla="*/ 1600515 h 3062626"/>
                <a:gd name="connsiteX35" fmla="*/ 287125 w 1338752"/>
                <a:gd name="connsiteY35" fmla="*/ 1494016 h 3062626"/>
                <a:gd name="connsiteX36" fmla="*/ 219538 w 1338752"/>
                <a:gd name="connsiteY36" fmla="*/ 1305791 h 3062626"/>
                <a:gd name="connsiteX37" fmla="*/ 179663 w 1338752"/>
                <a:gd name="connsiteY37" fmla="*/ 1184327 h 3062626"/>
                <a:gd name="connsiteX38" fmla="*/ 108440 w 1338752"/>
                <a:gd name="connsiteY38" fmla="*/ 1061800 h 3062626"/>
                <a:gd name="connsiteX39" fmla="*/ 323 w 1338752"/>
                <a:gd name="connsiteY39" fmla="*/ 1152186 h 3062626"/>
                <a:gd name="connsiteX40" fmla="*/ 218857 w 1338752"/>
                <a:gd name="connsiteY40" fmla="*/ 1880301 h 3062626"/>
                <a:gd name="connsiteX41" fmla="*/ 355031 w 1338752"/>
                <a:gd name="connsiteY41" fmla="*/ 1991494 h 3062626"/>
                <a:gd name="connsiteX42" fmla="*/ 792240 w 1338752"/>
                <a:gd name="connsiteY42" fmla="*/ 2059004 h 3062626"/>
                <a:gd name="connsiteX43" fmla="*/ 888107 w 1338752"/>
                <a:gd name="connsiteY43" fmla="*/ 2121098 h 3062626"/>
                <a:gd name="connsiteX44" fmla="*/ 1107438 w 1338752"/>
                <a:gd name="connsiteY44" fmla="*/ 2782477 h 3062626"/>
                <a:gd name="connsiteX0" fmla="*/ 1107438 w 1338752"/>
                <a:gd name="connsiteY0" fmla="*/ 2782477 h 2917006"/>
                <a:gd name="connsiteX1" fmla="*/ 1125231 w 1338752"/>
                <a:gd name="connsiteY1" fmla="*/ 2834824 h 2917006"/>
                <a:gd name="connsiteX2" fmla="*/ 1188053 w 1338752"/>
                <a:gd name="connsiteY2" fmla="*/ 2913164 h 2917006"/>
                <a:gd name="connsiteX3" fmla="*/ 1294450 w 1338752"/>
                <a:gd name="connsiteY3" fmla="*/ 2874536 h 2917006"/>
                <a:gd name="connsiteX4" fmla="*/ 1283919 w 1338752"/>
                <a:gd name="connsiteY4" fmla="*/ 2740238 h 2917006"/>
                <a:gd name="connsiteX5" fmla="*/ 1338752 w 1338752"/>
                <a:gd name="connsiteY5" fmla="*/ 2708469 h 2917006"/>
                <a:gd name="connsiteX6" fmla="*/ 1309701 w 1338752"/>
                <a:gd name="connsiteY6" fmla="*/ 2664425 h 2917006"/>
                <a:gd name="connsiteX7" fmla="*/ 1266852 w 1338752"/>
                <a:gd name="connsiteY7" fmla="*/ 2688252 h 2917006"/>
                <a:gd name="connsiteX8" fmla="*/ 1146293 w 1338752"/>
                <a:gd name="connsiteY8" fmla="*/ 2207381 h 2917006"/>
                <a:gd name="connsiteX9" fmla="*/ 1038019 w 1338752"/>
                <a:gd name="connsiteY9" fmla="*/ 1584526 h 2917006"/>
                <a:gd name="connsiteX10" fmla="*/ 1162451 w 1338752"/>
                <a:gd name="connsiteY10" fmla="*/ 311374 h 2917006"/>
                <a:gd name="connsiteX11" fmla="*/ 1171209 w 1338752"/>
                <a:gd name="connsiteY11" fmla="*/ 261325 h 2917006"/>
                <a:gd name="connsiteX12" fmla="*/ 1179515 w 1338752"/>
                <a:gd name="connsiteY12" fmla="*/ 93904 h 2917006"/>
                <a:gd name="connsiteX13" fmla="*/ 1098272 w 1338752"/>
                <a:gd name="connsiteY13" fmla="*/ 4214 h 2917006"/>
                <a:gd name="connsiteX14" fmla="*/ 988940 w 1338752"/>
                <a:gd name="connsiteY14" fmla="*/ 4435 h 2917006"/>
                <a:gd name="connsiteX15" fmla="*/ 917437 w 1338752"/>
                <a:gd name="connsiteY15" fmla="*/ 105198 h 2917006"/>
                <a:gd name="connsiteX16" fmla="*/ 817242 w 1338752"/>
                <a:gd name="connsiteY16" fmla="*/ 895133 h 2917006"/>
                <a:gd name="connsiteX17" fmla="*/ 780245 w 1338752"/>
                <a:gd name="connsiteY17" fmla="*/ 954926 h 2917006"/>
                <a:gd name="connsiteX18" fmla="*/ 745437 w 1338752"/>
                <a:gd name="connsiteY18" fmla="*/ 923922 h 2917006"/>
                <a:gd name="connsiteX19" fmla="*/ 722181 w 1338752"/>
                <a:gd name="connsiteY19" fmla="*/ 785291 h 2917006"/>
                <a:gd name="connsiteX20" fmla="*/ 721222 w 1338752"/>
                <a:gd name="connsiteY20" fmla="*/ 785455 h 2917006"/>
                <a:gd name="connsiteX21" fmla="*/ 676012 w 1338752"/>
                <a:gd name="connsiteY21" fmla="*/ 467488 h 2917006"/>
                <a:gd name="connsiteX22" fmla="*/ 625660 w 1338752"/>
                <a:gd name="connsiteY22" fmla="*/ 134699 h 2917006"/>
                <a:gd name="connsiteX23" fmla="*/ 561732 w 1338752"/>
                <a:gd name="connsiteY23" fmla="*/ 18130 h 2917006"/>
                <a:gd name="connsiteX24" fmla="*/ 466203 w 1338752"/>
                <a:gd name="connsiteY24" fmla="*/ 19934 h 2917006"/>
                <a:gd name="connsiteX25" fmla="*/ 377212 w 1338752"/>
                <a:gd name="connsiteY25" fmla="*/ 147691 h 2917006"/>
                <a:gd name="connsiteX26" fmla="*/ 427338 w 1338752"/>
                <a:gd name="connsiteY26" fmla="*/ 551893 h 2917006"/>
                <a:gd name="connsiteX27" fmla="*/ 427697 w 1338752"/>
                <a:gd name="connsiteY27" fmla="*/ 552196 h 2917006"/>
                <a:gd name="connsiteX28" fmla="*/ 442071 w 1338752"/>
                <a:gd name="connsiteY28" fmla="*/ 719054 h 2917006"/>
                <a:gd name="connsiteX29" fmla="*/ 451043 w 1338752"/>
                <a:gd name="connsiteY29" fmla="*/ 1267844 h 2917006"/>
                <a:gd name="connsiteX30" fmla="*/ 424918 w 1338752"/>
                <a:gd name="connsiteY30" fmla="*/ 1539571 h 2917006"/>
                <a:gd name="connsiteX31" fmla="*/ 426879 w 1338752"/>
                <a:gd name="connsiteY31" fmla="*/ 1540279 h 2917006"/>
                <a:gd name="connsiteX32" fmla="*/ 408956 w 1338752"/>
                <a:gd name="connsiteY32" fmla="*/ 1574793 h 2917006"/>
                <a:gd name="connsiteX33" fmla="*/ 377182 w 1338752"/>
                <a:gd name="connsiteY33" fmla="*/ 1600515 h 2917006"/>
                <a:gd name="connsiteX34" fmla="*/ 287125 w 1338752"/>
                <a:gd name="connsiteY34" fmla="*/ 1494016 h 2917006"/>
                <a:gd name="connsiteX35" fmla="*/ 219538 w 1338752"/>
                <a:gd name="connsiteY35" fmla="*/ 1305791 h 2917006"/>
                <a:gd name="connsiteX36" fmla="*/ 179663 w 1338752"/>
                <a:gd name="connsiteY36" fmla="*/ 1184327 h 2917006"/>
                <a:gd name="connsiteX37" fmla="*/ 108440 w 1338752"/>
                <a:gd name="connsiteY37" fmla="*/ 1061800 h 2917006"/>
                <a:gd name="connsiteX38" fmla="*/ 323 w 1338752"/>
                <a:gd name="connsiteY38" fmla="*/ 1152186 h 2917006"/>
                <a:gd name="connsiteX39" fmla="*/ 218857 w 1338752"/>
                <a:gd name="connsiteY39" fmla="*/ 1880301 h 2917006"/>
                <a:gd name="connsiteX40" fmla="*/ 355031 w 1338752"/>
                <a:gd name="connsiteY40" fmla="*/ 1991494 h 2917006"/>
                <a:gd name="connsiteX41" fmla="*/ 792240 w 1338752"/>
                <a:gd name="connsiteY41" fmla="*/ 2059004 h 2917006"/>
                <a:gd name="connsiteX42" fmla="*/ 888107 w 1338752"/>
                <a:gd name="connsiteY42" fmla="*/ 2121098 h 2917006"/>
                <a:gd name="connsiteX43" fmla="*/ 1107438 w 1338752"/>
                <a:gd name="connsiteY43" fmla="*/ 2782477 h 2917006"/>
                <a:gd name="connsiteX0" fmla="*/ 1107438 w 1338752"/>
                <a:gd name="connsiteY0" fmla="*/ 2782477 h 2917004"/>
                <a:gd name="connsiteX1" fmla="*/ 1125231 w 1338752"/>
                <a:gd name="connsiteY1" fmla="*/ 2834824 h 2917004"/>
                <a:gd name="connsiteX2" fmla="*/ 1188053 w 1338752"/>
                <a:gd name="connsiteY2" fmla="*/ 2913164 h 2917004"/>
                <a:gd name="connsiteX3" fmla="*/ 1294450 w 1338752"/>
                <a:gd name="connsiteY3" fmla="*/ 2874536 h 2917004"/>
                <a:gd name="connsiteX4" fmla="*/ 1283919 w 1338752"/>
                <a:gd name="connsiteY4" fmla="*/ 2740238 h 2917004"/>
                <a:gd name="connsiteX5" fmla="*/ 1338752 w 1338752"/>
                <a:gd name="connsiteY5" fmla="*/ 2708469 h 2917004"/>
                <a:gd name="connsiteX6" fmla="*/ 1266852 w 1338752"/>
                <a:gd name="connsiteY6" fmla="*/ 2688252 h 2917004"/>
                <a:gd name="connsiteX7" fmla="*/ 1146293 w 1338752"/>
                <a:gd name="connsiteY7" fmla="*/ 2207381 h 2917004"/>
                <a:gd name="connsiteX8" fmla="*/ 1038019 w 1338752"/>
                <a:gd name="connsiteY8" fmla="*/ 1584526 h 2917004"/>
                <a:gd name="connsiteX9" fmla="*/ 1162451 w 1338752"/>
                <a:gd name="connsiteY9" fmla="*/ 311374 h 2917004"/>
                <a:gd name="connsiteX10" fmla="*/ 1171209 w 1338752"/>
                <a:gd name="connsiteY10" fmla="*/ 261325 h 2917004"/>
                <a:gd name="connsiteX11" fmla="*/ 1179515 w 1338752"/>
                <a:gd name="connsiteY11" fmla="*/ 93904 h 2917004"/>
                <a:gd name="connsiteX12" fmla="*/ 1098272 w 1338752"/>
                <a:gd name="connsiteY12" fmla="*/ 4214 h 2917004"/>
                <a:gd name="connsiteX13" fmla="*/ 988940 w 1338752"/>
                <a:gd name="connsiteY13" fmla="*/ 4435 h 2917004"/>
                <a:gd name="connsiteX14" fmla="*/ 917437 w 1338752"/>
                <a:gd name="connsiteY14" fmla="*/ 105198 h 2917004"/>
                <a:gd name="connsiteX15" fmla="*/ 817242 w 1338752"/>
                <a:gd name="connsiteY15" fmla="*/ 895133 h 2917004"/>
                <a:gd name="connsiteX16" fmla="*/ 780245 w 1338752"/>
                <a:gd name="connsiteY16" fmla="*/ 954926 h 2917004"/>
                <a:gd name="connsiteX17" fmla="*/ 745437 w 1338752"/>
                <a:gd name="connsiteY17" fmla="*/ 923922 h 2917004"/>
                <a:gd name="connsiteX18" fmla="*/ 722181 w 1338752"/>
                <a:gd name="connsiteY18" fmla="*/ 785291 h 2917004"/>
                <a:gd name="connsiteX19" fmla="*/ 721222 w 1338752"/>
                <a:gd name="connsiteY19" fmla="*/ 785455 h 2917004"/>
                <a:gd name="connsiteX20" fmla="*/ 676012 w 1338752"/>
                <a:gd name="connsiteY20" fmla="*/ 467488 h 2917004"/>
                <a:gd name="connsiteX21" fmla="*/ 625660 w 1338752"/>
                <a:gd name="connsiteY21" fmla="*/ 134699 h 2917004"/>
                <a:gd name="connsiteX22" fmla="*/ 561732 w 1338752"/>
                <a:gd name="connsiteY22" fmla="*/ 18130 h 2917004"/>
                <a:gd name="connsiteX23" fmla="*/ 466203 w 1338752"/>
                <a:gd name="connsiteY23" fmla="*/ 19934 h 2917004"/>
                <a:gd name="connsiteX24" fmla="*/ 377212 w 1338752"/>
                <a:gd name="connsiteY24" fmla="*/ 147691 h 2917004"/>
                <a:gd name="connsiteX25" fmla="*/ 427338 w 1338752"/>
                <a:gd name="connsiteY25" fmla="*/ 551893 h 2917004"/>
                <a:gd name="connsiteX26" fmla="*/ 427697 w 1338752"/>
                <a:gd name="connsiteY26" fmla="*/ 552196 h 2917004"/>
                <a:gd name="connsiteX27" fmla="*/ 442071 w 1338752"/>
                <a:gd name="connsiteY27" fmla="*/ 719054 h 2917004"/>
                <a:gd name="connsiteX28" fmla="*/ 451043 w 1338752"/>
                <a:gd name="connsiteY28" fmla="*/ 1267844 h 2917004"/>
                <a:gd name="connsiteX29" fmla="*/ 424918 w 1338752"/>
                <a:gd name="connsiteY29" fmla="*/ 1539571 h 2917004"/>
                <a:gd name="connsiteX30" fmla="*/ 426879 w 1338752"/>
                <a:gd name="connsiteY30" fmla="*/ 1540279 h 2917004"/>
                <a:gd name="connsiteX31" fmla="*/ 408956 w 1338752"/>
                <a:gd name="connsiteY31" fmla="*/ 1574793 h 2917004"/>
                <a:gd name="connsiteX32" fmla="*/ 377182 w 1338752"/>
                <a:gd name="connsiteY32" fmla="*/ 1600515 h 2917004"/>
                <a:gd name="connsiteX33" fmla="*/ 287125 w 1338752"/>
                <a:gd name="connsiteY33" fmla="*/ 1494016 h 2917004"/>
                <a:gd name="connsiteX34" fmla="*/ 219538 w 1338752"/>
                <a:gd name="connsiteY34" fmla="*/ 1305791 h 2917004"/>
                <a:gd name="connsiteX35" fmla="*/ 179663 w 1338752"/>
                <a:gd name="connsiteY35" fmla="*/ 1184327 h 2917004"/>
                <a:gd name="connsiteX36" fmla="*/ 108440 w 1338752"/>
                <a:gd name="connsiteY36" fmla="*/ 1061800 h 2917004"/>
                <a:gd name="connsiteX37" fmla="*/ 323 w 1338752"/>
                <a:gd name="connsiteY37" fmla="*/ 1152186 h 2917004"/>
                <a:gd name="connsiteX38" fmla="*/ 218857 w 1338752"/>
                <a:gd name="connsiteY38" fmla="*/ 1880301 h 2917004"/>
                <a:gd name="connsiteX39" fmla="*/ 355031 w 1338752"/>
                <a:gd name="connsiteY39" fmla="*/ 1991494 h 2917004"/>
                <a:gd name="connsiteX40" fmla="*/ 792240 w 1338752"/>
                <a:gd name="connsiteY40" fmla="*/ 2059004 h 2917004"/>
                <a:gd name="connsiteX41" fmla="*/ 888107 w 1338752"/>
                <a:gd name="connsiteY41" fmla="*/ 2121098 h 2917004"/>
                <a:gd name="connsiteX42" fmla="*/ 1107438 w 1338752"/>
                <a:gd name="connsiteY42" fmla="*/ 2782477 h 2917004"/>
                <a:gd name="connsiteX0" fmla="*/ 1107438 w 1303867"/>
                <a:gd name="connsiteY0" fmla="*/ 2782477 h 2917006"/>
                <a:gd name="connsiteX1" fmla="*/ 1125231 w 1303867"/>
                <a:gd name="connsiteY1" fmla="*/ 2834824 h 2917006"/>
                <a:gd name="connsiteX2" fmla="*/ 1188053 w 1303867"/>
                <a:gd name="connsiteY2" fmla="*/ 2913164 h 2917006"/>
                <a:gd name="connsiteX3" fmla="*/ 1294450 w 1303867"/>
                <a:gd name="connsiteY3" fmla="*/ 2874536 h 2917006"/>
                <a:gd name="connsiteX4" fmla="*/ 1283919 w 1303867"/>
                <a:gd name="connsiteY4" fmla="*/ 2740238 h 2917006"/>
                <a:gd name="connsiteX5" fmla="*/ 1266852 w 1303867"/>
                <a:gd name="connsiteY5" fmla="*/ 2688252 h 2917006"/>
                <a:gd name="connsiteX6" fmla="*/ 1146293 w 1303867"/>
                <a:gd name="connsiteY6" fmla="*/ 2207381 h 2917006"/>
                <a:gd name="connsiteX7" fmla="*/ 1038019 w 1303867"/>
                <a:gd name="connsiteY7" fmla="*/ 1584526 h 2917006"/>
                <a:gd name="connsiteX8" fmla="*/ 1162451 w 1303867"/>
                <a:gd name="connsiteY8" fmla="*/ 311374 h 2917006"/>
                <a:gd name="connsiteX9" fmla="*/ 1171209 w 1303867"/>
                <a:gd name="connsiteY9" fmla="*/ 261325 h 2917006"/>
                <a:gd name="connsiteX10" fmla="*/ 1179515 w 1303867"/>
                <a:gd name="connsiteY10" fmla="*/ 93904 h 2917006"/>
                <a:gd name="connsiteX11" fmla="*/ 1098272 w 1303867"/>
                <a:gd name="connsiteY11" fmla="*/ 4214 h 2917006"/>
                <a:gd name="connsiteX12" fmla="*/ 988940 w 1303867"/>
                <a:gd name="connsiteY12" fmla="*/ 4435 h 2917006"/>
                <a:gd name="connsiteX13" fmla="*/ 917437 w 1303867"/>
                <a:gd name="connsiteY13" fmla="*/ 105198 h 2917006"/>
                <a:gd name="connsiteX14" fmla="*/ 817242 w 1303867"/>
                <a:gd name="connsiteY14" fmla="*/ 895133 h 2917006"/>
                <a:gd name="connsiteX15" fmla="*/ 780245 w 1303867"/>
                <a:gd name="connsiteY15" fmla="*/ 954926 h 2917006"/>
                <a:gd name="connsiteX16" fmla="*/ 745437 w 1303867"/>
                <a:gd name="connsiteY16" fmla="*/ 923922 h 2917006"/>
                <a:gd name="connsiteX17" fmla="*/ 722181 w 1303867"/>
                <a:gd name="connsiteY17" fmla="*/ 785291 h 2917006"/>
                <a:gd name="connsiteX18" fmla="*/ 721222 w 1303867"/>
                <a:gd name="connsiteY18" fmla="*/ 785455 h 2917006"/>
                <a:gd name="connsiteX19" fmla="*/ 676012 w 1303867"/>
                <a:gd name="connsiteY19" fmla="*/ 467488 h 2917006"/>
                <a:gd name="connsiteX20" fmla="*/ 625660 w 1303867"/>
                <a:gd name="connsiteY20" fmla="*/ 134699 h 2917006"/>
                <a:gd name="connsiteX21" fmla="*/ 561732 w 1303867"/>
                <a:gd name="connsiteY21" fmla="*/ 18130 h 2917006"/>
                <a:gd name="connsiteX22" fmla="*/ 466203 w 1303867"/>
                <a:gd name="connsiteY22" fmla="*/ 19934 h 2917006"/>
                <a:gd name="connsiteX23" fmla="*/ 377212 w 1303867"/>
                <a:gd name="connsiteY23" fmla="*/ 147691 h 2917006"/>
                <a:gd name="connsiteX24" fmla="*/ 427338 w 1303867"/>
                <a:gd name="connsiteY24" fmla="*/ 551893 h 2917006"/>
                <a:gd name="connsiteX25" fmla="*/ 427697 w 1303867"/>
                <a:gd name="connsiteY25" fmla="*/ 552196 h 2917006"/>
                <a:gd name="connsiteX26" fmla="*/ 442071 w 1303867"/>
                <a:gd name="connsiteY26" fmla="*/ 719054 h 2917006"/>
                <a:gd name="connsiteX27" fmla="*/ 451043 w 1303867"/>
                <a:gd name="connsiteY27" fmla="*/ 1267844 h 2917006"/>
                <a:gd name="connsiteX28" fmla="*/ 424918 w 1303867"/>
                <a:gd name="connsiteY28" fmla="*/ 1539571 h 2917006"/>
                <a:gd name="connsiteX29" fmla="*/ 426879 w 1303867"/>
                <a:gd name="connsiteY29" fmla="*/ 1540279 h 2917006"/>
                <a:gd name="connsiteX30" fmla="*/ 408956 w 1303867"/>
                <a:gd name="connsiteY30" fmla="*/ 1574793 h 2917006"/>
                <a:gd name="connsiteX31" fmla="*/ 377182 w 1303867"/>
                <a:gd name="connsiteY31" fmla="*/ 1600515 h 2917006"/>
                <a:gd name="connsiteX32" fmla="*/ 287125 w 1303867"/>
                <a:gd name="connsiteY32" fmla="*/ 1494016 h 2917006"/>
                <a:gd name="connsiteX33" fmla="*/ 219538 w 1303867"/>
                <a:gd name="connsiteY33" fmla="*/ 1305791 h 2917006"/>
                <a:gd name="connsiteX34" fmla="*/ 179663 w 1303867"/>
                <a:gd name="connsiteY34" fmla="*/ 1184327 h 2917006"/>
                <a:gd name="connsiteX35" fmla="*/ 108440 w 1303867"/>
                <a:gd name="connsiteY35" fmla="*/ 1061800 h 2917006"/>
                <a:gd name="connsiteX36" fmla="*/ 323 w 1303867"/>
                <a:gd name="connsiteY36" fmla="*/ 1152186 h 2917006"/>
                <a:gd name="connsiteX37" fmla="*/ 218857 w 1303867"/>
                <a:gd name="connsiteY37" fmla="*/ 1880301 h 2917006"/>
                <a:gd name="connsiteX38" fmla="*/ 355031 w 1303867"/>
                <a:gd name="connsiteY38" fmla="*/ 1991494 h 2917006"/>
                <a:gd name="connsiteX39" fmla="*/ 792240 w 1303867"/>
                <a:gd name="connsiteY39" fmla="*/ 2059004 h 2917006"/>
                <a:gd name="connsiteX40" fmla="*/ 888107 w 1303867"/>
                <a:gd name="connsiteY40" fmla="*/ 2121098 h 2917006"/>
                <a:gd name="connsiteX41" fmla="*/ 1107438 w 1303867"/>
                <a:gd name="connsiteY41" fmla="*/ 2782477 h 2917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303867" h="2917006">
                  <a:moveTo>
                    <a:pt x="1107438" y="2782477"/>
                  </a:moveTo>
                  <a:lnTo>
                    <a:pt x="1125231" y="2834824"/>
                  </a:lnTo>
                  <a:cubicBezTo>
                    <a:pt x="1140846" y="2864427"/>
                    <a:pt x="1156823" y="2897280"/>
                    <a:pt x="1188053" y="2913164"/>
                  </a:cubicBezTo>
                  <a:cubicBezTo>
                    <a:pt x="1226545" y="2925078"/>
                    <a:pt x="1272662" y="2908471"/>
                    <a:pt x="1294450" y="2874536"/>
                  </a:cubicBezTo>
                  <a:cubicBezTo>
                    <a:pt x="1317690" y="2831575"/>
                    <a:pt x="1291545" y="2783921"/>
                    <a:pt x="1283919" y="2740238"/>
                  </a:cubicBezTo>
                  <a:cubicBezTo>
                    <a:pt x="1279319" y="2709191"/>
                    <a:pt x="1289790" y="2777061"/>
                    <a:pt x="1266852" y="2688252"/>
                  </a:cubicBezTo>
                  <a:cubicBezTo>
                    <a:pt x="1223276" y="2528684"/>
                    <a:pt x="1185511" y="2368032"/>
                    <a:pt x="1146293" y="2207381"/>
                  </a:cubicBezTo>
                  <a:lnTo>
                    <a:pt x="1038019" y="1584526"/>
                  </a:lnTo>
                  <a:cubicBezTo>
                    <a:pt x="1077885" y="1159773"/>
                    <a:pt x="1121149" y="735906"/>
                    <a:pt x="1162451" y="311374"/>
                  </a:cubicBezTo>
                  <a:cubicBezTo>
                    <a:pt x="1165395" y="294765"/>
                    <a:pt x="1168264" y="277934"/>
                    <a:pt x="1171209" y="261325"/>
                  </a:cubicBezTo>
                  <a:cubicBezTo>
                    <a:pt x="1174078" y="225006"/>
                    <a:pt x="1191671" y="136645"/>
                    <a:pt x="1179515" y="93904"/>
                  </a:cubicBezTo>
                  <a:cubicBezTo>
                    <a:pt x="1172946" y="51163"/>
                    <a:pt x="1139573" y="16837"/>
                    <a:pt x="1098272" y="4214"/>
                  </a:cubicBezTo>
                  <a:cubicBezTo>
                    <a:pt x="1061954" y="-880"/>
                    <a:pt x="1025258" y="-1987"/>
                    <a:pt x="988940" y="4435"/>
                  </a:cubicBezTo>
                  <a:cubicBezTo>
                    <a:pt x="946205" y="19273"/>
                    <a:pt x="921061" y="61793"/>
                    <a:pt x="917437" y="105198"/>
                  </a:cubicBezTo>
                  <a:lnTo>
                    <a:pt x="817242" y="895133"/>
                  </a:lnTo>
                  <a:cubicBezTo>
                    <a:pt x="812259" y="917057"/>
                    <a:pt x="808635" y="953155"/>
                    <a:pt x="780245" y="954926"/>
                  </a:cubicBezTo>
                  <a:cubicBezTo>
                    <a:pt x="758877" y="965113"/>
                    <a:pt x="746871" y="940974"/>
                    <a:pt x="745437" y="923922"/>
                  </a:cubicBezTo>
                  <a:cubicBezTo>
                    <a:pt x="737056" y="877638"/>
                    <a:pt x="728750" y="831575"/>
                    <a:pt x="722181" y="785291"/>
                  </a:cubicBezTo>
                  <a:lnTo>
                    <a:pt x="721222" y="785455"/>
                  </a:lnTo>
                  <a:lnTo>
                    <a:pt x="676012" y="467488"/>
                  </a:lnTo>
                  <a:cubicBezTo>
                    <a:pt x="660167" y="356468"/>
                    <a:pt x="643821" y="245493"/>
                    <a:pt x="625660" y="134699"/>
                  </a:cubicBezTo>
                  <a:cubicBezTo>
                    <a:pt x="619485" y="89948"/>
                    <a:pt x="604593" y="41227"/>
                    <a:pt x="561732" y="18130"/>
                  </a:cubicBezTo>
                  <a:cubicBezTo>
                    <a:pt x="529768" y="13799"/>
                    <a:pt x="497804" y="13438"/>
                    <a:pt x="466203" y="19934"/>
                  </a:cubicBezTo>
                  <a:cubicBezTo>
                    <a:pt x="407723" y="30400"/>
                    <a:pt x="367768" y="89948"/>
                    <a:pt x="377212" y="147691"/>
                  </a:cubicBezTo>
                  <a:cubicBezTo>
                    <a:pt x="396100" y="282304"/>
                    <a:pt x="410629" y="417279"/>
                    <a:pt x="427338" y="551893"/>
                  </a:cubicBezTo>
                  <a:lnTo>
                    <a:pt x="427697" y="552196"/>
                  </a:lnTo>
                  <a:lnTo>
                    <a:pt x="442071" y="719054"/>
                  </a:lnTo>
                  <a:cubicBezTo>
                    <a:pt x="458759" y="901735"/>
                    <a:pt x="474204" y="1084977"/>
                    <a:pt x="451043" y="1267844"/>
                  </a:cubicBezTo>
                  <a:cubicBezTo>
                    <a:pt x="443492" y="1358420"/>
                    <a:pt x="431110" y="1448774"/>
                    <a:pt x="424918" y="1539571"/>
                  </a:cubicBezTo>
                  <a:lnTo>
                    <a:pt x="426879" y="1540279"/>
                  </a:lnTo>
                  <a:lnTo>
                    <a:pt x="408956" y="1574793"/>
                  </a:lnTo>
                  <a:cubicBezTo>
                    <a:pt x="400150" y="1585082"/>
                    <a:pt x="389165" y="1593656"/>
                    <a:pt x="377182" y="1600515"/>
                  </a:cubicBezTo>
                  <a:cubicBezTo>
                    <a:pt x="331790" y="1581020"/>
                    <a:pt x="304556" y="1537698"/>
                    <a:pt x="287125" y="1494016"/>
                  </a:cubicBezTo>
                  <a:cubicBezTo>
                    <a:pt x="262796" y="1431921"/>
                    <a:pt x="240735" y="1369014"/>
                    <a:pt x="219538" y="1305791"/>
                  </a:cubicBezTo>
                  <a:lnTo>
                    <a:pt x="179663" y="1184327"/>
                  </a:lnTo>
                  <a:cubicBezTo>
                    <a:pt x="155922" y="1143485"/>
                    <a:pt x="138531" y="1086767"/>
                    <a:pt x="108440" y="1061800"/>
                  </a:cubicBezTo>
                  <a:cubicBezTo>
                    <a:pt x="78349" y="1036833"/>
                    <a:pt x="-5864" y="1091328"/>
                    <a:pt x="323" y="1152186"/>
                  </a:cubicBezTo>
                  <a:lnTo>
                    <a:pt x="218857" y="1880301"/>
                  </a:lnTo>
                  <a:cubicBezTo>
                    <a:pt x="239918" y="1938064"/>
                    <a:pt x="292209" y="1985357"/>
                    <a:pt x="355031" y="1991494"/>
                  </a:cubicBezTo>
                  <a:cubicBezTo>
                    <a:pt x="501373" y="2006656"/>
                    <a:pt x="650256" y="2016404"/>
                    <a:pt x="792240" y="2059004"/>
                  </a:cubicBezTo>
                  <a:cubicBezTo>
                    <a:pt x="827827" y="2071639"/>
                    <a:pt x="870313" y="2084636"/>
                    <a:pt x="888107" y="2121098"/>
                  </a:cubicBezTo>
                  <a:cubicBezTo>
                    <a:pt x="978526" y="2335541"/>
                    <a:pt x="1039896" y="2560453"/>
                    <a:pt x="1107438" y="2782477"/>
                  </a:cubicBezTo>
                  <a:close/>
                </a:path>
              </a:pathLst>
            </a:custGeom>
            <a:solidFill>
              <a:srgbClr val="59595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>
              <a:off x="5956537" y="2716330"/>
              <a:ext cx="362731" cy="362731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roup 27"/>
          <p:cNvGrpSpPr>
            <a:grpSpLocks/>
          </p:cNvGrpSpPr>
          <p:nvPr/>
        </p:nvGrpSpPr>
        <p:grpSpPr bwMode="auto">
          <a:xfrm>
            <a:off x="2727715" y="1858469"/>
            <a:ext cx="1528508" cy="1466963"/>
            <a:chOff x="3204" y="268"/>
            <a:chExt cx="1813" cy="174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93" name="Freeform 19"/>
            <p:cNvSpPr>
              <a:spLocks/>
            </p:cNvSpPr>
            <p:nvPr/>
          </p:nvSpPr>
          <p:spPr bwMode="auto">
            <a:xfrm flipV="1">
              <a:off x="3792" y="268"/>
              <a:ext cx="369" cy="364"/>
            </a:xfrm>
            <a:custGeom>
              <a:avLst/>
              <a:gdLst>
                <a:gd name="T0" fmla="*/ 3782 w 8607"/>
                <a:gd name="T1" fmla="*/ 8366 h 8514"/>
                <a:gd name="T2" fmla="*/ 7342 w 8607"/>
                <a:gd name="T3" fmla="*/ 7007 h 8514"/>
                <a:gd name="T4" fmla="*/ 8329 w 8607"/>
                <a:gd name="T5" fmla="*/ 3353 h 8514"/>
                <a:gd name="T6" fmla="*/ 7452 w 8607"/>
                <a:gd name="T7" fmla="*/ 1535 h 8514"/>
                <a:gd name="T8" fmla="*/ 4318 w 8607"/>
                <a:gd name="T9" fmla="*/ 20 h 8514"/>
                <a:gd name="T10" fmla="*/ 1880 w 8607"/>
                <a:gd name="T11" fmla="*/ 740 h 8514"/>
                <a:gd name="T12" fmla="*/ 171 w 8607"/>
                <a:gd name="T13" fmla="*/ 3180 h 8514"/>
                <a:gd name="T14" fmla="*/ 173 w 8607"/>
                <a:gd name="T15" fmla="*/ 5231 h 8514"/>
                <a:gd name="T16" fmla="*/ 1616 w 8607"/>
                <a:gd name="T17" fmla="*/ 7471 h 8514"/>
                <a:gd name="T18" fmla="*/ 3782 w 8607"/>
                <a:gd name="T19" fmla="*/ 8366 h 8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07" h="8514">
                  <a:moveTo>
                    <a:pt x="3782" y="8366"/>
                  </a:moveTo>
                  <a:cubicBezTo>
                    <a:pt x="5095" y="8514"/>
                    <a:pt x="6464" y="7996"/>
                    <a:pt x="7342" y="7007"/>
                  </a:cubicBezTo>
                  <a:cubicBezTo>
                    <a:pt x="8229" y="6038"/>
                    <a:pt x="8607" y="4636"/>
                    <a:pt x="8329" y="3353"/>
                  </a:cubicBezTo>
                  <a:cubicBezTo>
                    <a:pt x="8191" y="2688"/>
                    <a:pt x="7887" y="2057"/>
                    <a:pt x="7452" y="1535"/>
                  </a:cubicBezTo>
                  <a:cubicBezTo>
                    <a:pt x="6687" y="615"/>
                    <a:pt x="5517" y="39"/>
                    <a:pt x="4318" y="20"/>
                  </a:cubicBezTo>
                  <a:cubicBezTo>
                    <a:pt x="3457" y="0"/>
                    <a:pt x="2592" y="255"/>
                    <a:pt x="1880" y="740"/>
                  </a:cubicBezTo>
                  <a:cubicBezTo>
                    <a:pt x="1038" y="1308"/>
                    <a:pt x="418" y="2195"/>
                    <a:pt x="171" y="3180"/>
                  </a:cubicBezTo>
                  <a:cubicBezTo>
                    <a:pt x="0" y="3850"/>
                    <a:pt x="1" y="4562"/>
                    <a:pt x="173" y="5231"/>
                  </a:cubicBezTo>
                  <a:cubicBezTo>
                    <a:pt x="392" y="6109"/>
                    <a:pt x="908" y="6909"/>
                    <a:pt x="1616" y="7471"/>
                  </a:cubicBezTo>
                  <a:cubicBezTo>
                    <a:pt x="2234" y="7966"/>
                    <a:pt x="2994" y="8284"/>
                    <a:pt x="3782" y="83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4" name="Freeform 20"/>
            <p:cNvSpPr>
              <a:spLocks noEditPoints="1"/>
            </p:cNvSpPr>
            <p:nvPr/>
          </p:nvSpPr>
          <p:spPr bwMode="auto">
            <a:xfrm flipV="1">
              <a:off x="3204" y="534"/>
              <a:ext cx="1226" cy="1474"/>
            </a:xfrm>
            <a:custGeom>
              <a:avLst/>
              <a:gdLst>
                <a:gd name="T0" fmla="*/ 25103 w 28638"/>
                <a:gd name="T1" fmla="*/ 33560 h 34415"/>
                <a:gd name="T2" fmla="*/ 26259 w 28638"/>
                <a:gd name="T3" fmla="*/ 31074 h 34415"/>
                <a:gd name="T4" fmla="*/ 27547 w 28638"/>
                <a:gd name="T5" fmla="*/ 30045 h 34415"/>
                <a:gd name="T6" fmla="*/ 28456 w 28638"/>
                <a:gd name="T7" fmla="*/ 28091 h 34415"/>
                <a:gd name="T8" fmla="*/ 28022 w 28638"/>
                <a:gd name="T9" fmla="*/ 25267 h 34415"/>
                <a:gd name="T10" fmla="*/ 28115 w 28638"/>
                <a:gd name="T11" fmla="*/ 24046 h 34415"/>
                <a:gd name="T12" fmla="*/ 27729 w 28638"/>
                <a:gd name="T13" fmla="*/ 25238 h 34415"/>
                <a:gd name="T14" fmla="*/ 20985 w 28638"/>
                <a:gd name="T15" fmla="*/ 24580 h 34415"/>
                <a:gd name="T16" fmla="*/ 19468 w 28638"/>
                <a:gd name="T17" fmla="*/ 24992 h 34415"/>
                <a:gd name="T18" fmla="*/ 14817 w 28638"/>
                <a:gd name="T19" fmla="*/ 18495 h 34415"/>
                <a:gd name="T20" fmla="*/ 22821 w 28638"/>
                <a:gd name="T21" fmla="*/ 16522 h 34415"/>
                <a:gd name="T22" fmla="*/ 24599 w 28638"/>
                <a:gd name="T23" fmla="*/ 1932 h 34415"/>
                <a:gd name="T24" fmla="*/ 20370 w 28638"/>
                <a:gd name="T25" fmla="*/ 5946 h 34415"/>
                <a:gd name="T26" fmla="*/ 19058 w 28638"/>
                <a:gd name="T27" fmla="*/ 11732 h 34415"/>
                <a:gd name="T28" fmla="*/ 19046 w 28638"/>
                <a:gd name="T29" fmla="*/ 9124 h 34415"/>
                <a:gd name="T30" fmla="*/ 19046 w 28638"/>
                <a:gd name="T31" fmla="*/ 7604 h 34415"/>
                <a:gd name="T32" fmla="*/ 19056 w 28638"/>
                <a:gd name="T33" fmla="*/ 4148 h 34415"/>
                <a:gd name="T34" fmla="*/ 19054 w 28638"/>
                <a:gd name="T35" fmla="*/ 2491 h 34415"/>
                <a:gd name="T36" fmla="*/ 19058 w 28638"/>
                <a:gd name="T37" fmla="*/ 31 h 34415"/>
                <a:gd name="T38" fmla="*/ 16926 w 28638"/>
                <a:gd name="T39" fmla="*/ 692 h 34415"/>
                <a:gd name="T40" fmla="*/ 16937 w 28638"/>
                <a:gd name="T41" fmla="*/ 2878 h 34415"/>
                <a:gd name="T42" fmla="*/ 16931 w 28638"/>
                <a:gd name="T43" fmla="*/ 5029 h 34415"/>
                <a:gd name="T44" fmla="*/ 7163 w 28638"/>
                <a:gd name="T45" fmla="*/ 5529 h 34415"/>
                <a:gd name="T46" fmla="*/ 4658 w 28638"/>
                <a:gd name="T47" fmla="*/ 32 h 34415"/>
                <a:gd name="T48" fmla="*/ 2610 w 28638"/>
                <a:gd name="T49" fmla="*/ 29 h 34415"/>
                <a:gd name="T50" fmla="*/ 3864 w 28638"/>
                <a:gd name="T51" fmla="*/ 12668 h 34415"/>
                <a:gd name="T52" fmla="*/ 110 w 28638"/>
                <a:gd name="T53" fmla="*/ 29512 h 34415"/>
                <a:gd name="T54" fmla="*/ 0 w 28638"/>
                <a:gd name="T55" fmla="*/ 30313 h 34415"/>
                <a:gd name="T56" fmla="*/ 2512 w 28638"/>
                <a:gd name="T57" fmla="*/ 32052 h 34415"/>
                <a:gd name="T58" fmla="*/ 3865 w 28638"/>
                <a:gd name="T59" fmla="*/ 30325 h 34415"/>
                <a:gd name="T60" fmla="*/ 8358 w 28638"/>
                <a:gd name="T61" fmla="*/ 15267 h 34415"/>
                <a:gd name="T62" fmla="*/ 9990 w 28638"/>
                <a:gd name="T63" fmla="*/ 29460 h 34415"/>
                <a:gd name="T64" fmla="*/ 14363 w 28638"/>
                <a:gd name="T65" fmla="*/ 32089 h 34415"/>
                <a:gd name="T66" fmla="*/ 15622 w 28638"/>
                <a:gd name="T67" fmla="*/ 31458 h 34415"/>
                <a:gd name="T68" fmla="*/ 26438 w 28638"/>
                <a:gd name="T69" fmla="*/ 28097 h 34415"/>
                <a:gd name="T70" fmla="*/ 25328 w 28638"/>
                <a:gd name="T71" fmla="*/ 31200 h 34415"/>
                <a:gd name="T72" fmla="*/ 25645 w 28638"/>
                <a:gd name="T73" fmla="*/ 31972 h 34415"/>
                <a:gd name="T74" fmla="*/ 24524 w 28638"/>
                <a:gd name="T75" fmla="*/ 34415 h 34415"/>
                <a:gd name="T76" fmla="*/ 5814 w 28638"/>
                <a:gd name="T77" fmla="*/ 7226 h 34415"/>
                <a:gd name="T78" fmla="*/ 16545 w 28638"/>
                <a:gd name="T79" fmla="*/ 7222 h 34415"/>
                <a:gd name="T80" fmla="*/ 16933 w 28638"/>
                <a:gd name="T81" fmla="*/ 7500 h 34415"/>
                <a:gd name="T82" fmla="*/ 16939 w 28638"/>
                <a:gd name="T83" fmla="*/ 9158 h 34415"/>
                <a:gd name="T84" fmla="*/ 16928 w 28638"/>
                <a:gd name="T85" fmla="*/ 10781 h 34415"/>
                <a:gd name="T86" fmla="*/ 16914 w 28638"/>
                <a:gd name="T87" fmla="*/ 11457 h 34415"/>
                <a:gd name="T88" fmla="*/ 11359 w 28638"/>
                <a:gd name="T89" fmla="*/ 11457 h 34415"/>
                <a:gd name="T90" fmla="*/ 8325 w 28638"/>
                <a:gd name="T91" fmla="*/ 11457 h 34415"/>
                <a:gd name="T92" fmla="*/ 7478 w 28638"/>
                <a:gd name="T93" fmla="*/ 11457 h 34415"/>
                <a:gd name="T94" fmla="*/ 6480 w 28638"/>
                <a:gd name="T95" fmla="*/ 11446 h 34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638" h="34415">
                  <a:moveTo>
                    <a:pt x="24524" y="34415"/>
                  </a:moveTo>
                  <a:cubicBezTo>
                    <a:pt x="24613" y="34071"/>
                    <a:pt x="24869" y="33812"/>
                    <a:pt x="25103" y="33560"/>
                  </a:cubicBezTo>
                  <a:cubicBezTo>
                    <a:pt x="25538" y="33121"/>
                    <a:pt x="25988" y="32695"/>
                    <a:pt x="26374" y="32211"/>
                  </a:cubicBezTo>
                  <a:cubicBezTo>
                    <a:pt x="26333" y="31832"/>
                    <a:pt x="26295" y="31453"/>
                    <a:pt x="26259" y="31074"/>
                  </a:cubicBezTo>
                  <a:cubicBezTo>
                    <a:pt x="26373" y="31355"/>
                    <a:pt x="26488" y="31636"/>
                    <a:pt x="26599" y="31918"/>
                  </a:cubicBezTo>
                  <a:cubicBezTo>
                    <a:pt x="27020" y="31355"/>
                    <a:pt x="27385" y="30735"/>
                    <a:pt x="27547" y="30045"/>
                  </a:cubicBezTo>
                  <a:cubicBezTo>
                    <a:pt x="27708" y="29408"/>
                    <a:pt x="27711" y="28740"/>
                    <a:pt x="27624" y="28092"/>
                  </a:cubicBezTo>
                  <a:cubicBezTo>
                    <a:pt x="27901" y="28092"/>
                    <a:pt x="28178" y="28090"/>
                    <a:pt x="28456" y="28091"/>
                  </a:cubicBezTo>
                  <a:cubicBezTo>
                    <a:pt x="28524" y="27173"/>
                    <a:pt x="28579" y="26253"/>
                    <a:pt x="28638" y="25333"/>
                  </a:cubicBezTo>
                  <a:cubicBezTo>
                    <a:pt x="28433" y="25308"/>
                    <a:pt x="28226" y="25300"/>
                    <a:pt x="28022" y="25267"/>
                  </a:cubicBezTo>
                  <a:cubicBezTo>
                    <a:pt x="28094" y="24967"/>
                    <a:pt x="28172" y="24667"/>
                    <a:pt x="28232" y="24364"/>
                  </a:cubicBezTo>
                  <a:cubicBezTo>
                    <a:pt x="28245" y="24253"/>
                    <a:pt x="28271" y="24059"/>
                    <a:pt x="28115" y="24046"/>
                  </a:cubicBezTo>
                  <a:cubicBezTo>
                    <a:pt x="28036" y="24152"/>
                    <a:pt x="27975" y="24272"/>
                    <a:pt x="27944" y="24402"/>
                  </a:cubicBezTo>
                  <a:cubicBezTo>
                    <a:pt x="27872" y="24680"/>
                    <a:pt x="27797" y="24958"/>
                    <a:pt x="27729" y="25238"/>
                  </a:cubicBezTo>
                  <a:cubicBezTo>
                    <a:pt x="27187" y="25200"/>
                    <a:pt x="26647" y="25134"/>
                    <a:pt x="26105" y="25086"/>
                  </a:cubicBezTo>
                  <a:cubicBezTo>
                    <a:pt x="24399" y="24917"/>
                    <a:pt x="22692" y="24750"/>
                    <a:pt x="20985" y="24580"/>
                  </a:cubicBezTo>
                  <a:cubicBezTo>
                    <a:pt x="20702" y="24539"/>
                    <a:pt x="20409" y="24550"/>
                    <a:pt x="20137" y="24643"/>
                  </a:cubicBezTo>
                  <a:cubicBezTo>
                    <a:pt x="19894" y="24718"/>
                    <a:pt x="19684" y="24864"/>
                    <a:pt x="19468" y="24992"/>
                  </a:cubicBezTo>
                  <a:cubicBezTo>
                    <a:pt x="18523" y="25563"/>
                    <a:pt x="17580" y="26135"/>
                    <a:pt x="16635" y="26705"/>
                  </a:cubicBezTo>
                  <a:cubicBezTo>
                    <a:pt x="16027" y="23969"/>
                    <a:pt x="15417" y="21233"/>
                    <a:pt x="14817" y="18495"/>
                  </a:cubicBezTo>
                  <a:cubicBezTo>
                    <a:pt x="16874" y="18304"/>
                    <a:pt x="18929" y="18100"/>
                    <a:pt x="20985" y="17902"/>
                  </a:cubicBezTo>
                  <a:cubicBezTo>
                    <a:pt x="21791" y="17830"/>
                    <a:pt x="22527" y="17276"/>
                    <a:pt x="22821" y="16522"/>
                  </a:cubicBezTo>
                  <a:cubicBezTo>
                    <a:pt x="22924" y="16280"/>
                    <a:pt x="22959" y="16017"/>
                    <a:pt x="22986" y="15757"/>
                  </a:cubicBezTo>
                  <a:cubicBezTo>
                    <a:pt x="23524" y="11149"/>
                    <a:pt x="24056" y="6540"/>
                    <a:pt x="24599" y="1932"/>
                  </a:cubicBezTo>
                  <a:cubicBezTo>
                    <a:pt x="23479" y="1751"/>
                    <a:pt x="22355" y="1592"/>
                    <a:pt x="21235" y="1414"/>
                  </a:cubicBezTo>
                  <a:cubicBezTo>
                    <a:pt x="20954" y="2926"/>
                    <a:pt x="20657" y="4435"/>
                    <a:pt x="20370" y="5946"/>
                  </a:cubicBezTo>
                  <a:cubicBezTo>
                    <a:pt x="19991" y="7914"/>
                    <a:pt x="19618" y="9884"/>
                    <a:pt x="19236" y="11852"/>
                  </a:cubicBezTo>
                  <a:cubicBezTo>
                    <a:pt x="19176" y="11813"/>
                    <a:pt x="19117" y="11772"/>
                    <a:pt x="19058" y="11732"/>
                  </a:cubicBezTo>
                  <a:cubicBezTo>
                    <a:pt x="19050" y="11273"/>
                    <a:pt x="19050" y="10815"/>
                    <a:pt x="19048" y="10357"/>
                  </a:cubicBezTo>
                  <a:cubicBezTo>
                    <a:pt x="19028" y="9946"/>
                    <a:pt x="19069" y="9535"/>
                    <a:pt x="19046" y="9124"/>
                  </a:cubicBezTo>
                  <a:cubicBezTo>
                    <a:pt x="19059" y="8876"/>
                    <a:pt x="19060" y="8627"/>
                    <a:pt x="19045" y="8379"/>
                  </a:cubicBezTo>
                  <a:cubicBezTo>
                    <a:pt x="19032" y="8121"/>
                    <a:pt x="19070" y="7863"/>
                    <a:pt x="19046" y="7604"/>
                  </a:cubicBezTo>
                  <a:cubicBezTo>
                    <a:pt x="19049" y="7371"/>
                    <a:pt x="19066" y="7138"/>
                    <a:pt x="19047" y="6905"/>
                  </a:cubicBezTo>
                  <a:cubicBezTo>
                    <a:pt x="19057" y="5987"/>
                    <a:pt x="19054" y="5067"/>
                    <a:pt x="19056" y="4148"/>
                  </a:cubicBezTo>
                  <a:cubicBezTo>
                    <a:pt x="19060" y="3950"/>
                    <a:pt x="19032" y="3752"/>
                    <a:pt x="19051" y="3553"/>
                  </a:cubicBezTo>
                  <a:cubicBezTo>
                    <a:pt x="19074" y="3199"/>
                    <a:pt x="19025" y="2845"/>
                    <a:pt x="19054" y="2491"/>
                  </a:cubicBezTo>
                  <a:cubicBezTo>
                    <a:pt x="19058" y="2045"/>
                    <a:pt x="19057" y="1598"/>
                    <a:pt x="19044" y="1152"/>
                  </a:cubicBezTo>
                  <a:cubicBezTo>
                    <a:pt x="19078" y="778"/>
                    <a:pt x="19020" y="404"/>
                    <a:pt x="19058" y="31"/>
                  </a:cubicBezTo>
                  <a:cubicBezTo>
                    <a:pt x="18347" y="14"/>
                    <a:pt x="17636" y="25"/>
                    <a:pt x="16925" y="31"/>
                  </a:cubicBezTo>
                  <a:cubicBezTo>
                    <a:pt x="16956" y="251"/>
                    <a:pt x="16920" y="471"/>
                    <a:pt x="16926" y="692"/>
                  </a:cubicBezTo>
                  <a:cubicBezTo>
                    <a:pt x="16930" y="1103"/>
                    <a:pt x="16917" y="1515"/>
                    <a:pt x="16939" y="1927"/>
                  </a:cubicBezTo>
                  <a:cubicBezTo>
                    <a:pt x="16952" y="2244"/>
                    <a:pt x="16910" y="2562"/>
                    <a:pt x="16937" y="2878"/>
                  </a:cubicBezTo>
                  <a:cubicBezTo>
                    <a:pt x="16933" y="3267"/>
                    <a:pt x="16924" y="3655"/>
                    <a:pt x="16928" y="4043"/>
                  </a:cubicBezTo>
                  <a:cubicBezTo>
                    <a:pt x="16960" y="4372"/>
                    <a:pt x="16908" y="4700"/>
                    <a:pt x="16931" y="5029"/>
                  </a:cubicBezTo>
                  <a:cubicBezTo>
                    <a:pt x="16945" y="5196"/>
                    <a:pt x="16940" y="5363"/>
                    <a:pt x="16923" y="5529"/>
                  </a:cubicBezTo>
                  <a:cubicBezTo>
                    <a:pt x="13669" y="5528"/>
                    <a:pt x="10416" y="5529"/>
                    <a:pt x="7163" y="5529"/>
                  </a:cubicBezTo>
                  <a:cubicBezTo>
                    <a:pt x="6608" y="5522"/>
                    <a:pt x="6052" y="5542"/>
                    <a:pt x="5497" y="5518"/>
                  </a:cubicBezTo>
                  <a:cubicBezTo>
                    <a:pt x="5226" y="3688"/>
                    <a:pt x="4925" y="1862"/>
                    <a:pt x="4658" y="32"/>
                  </a:cubicBezTo>
                  <a:cubicBezTo>
                    <a:pt x="4435" y="0"/>
                    <a:pt x="4210" y="40"/>
                    <a:pt x="3985" y="16"/>
                  </a:cubicBezTo>
                  <a:cubicBezTo>
                    <a:pt x="3527" y="38"/>
                    <a:pt x="3069" y="20"/>
                    <a:pt x="2610" y="29"/>
                  </a:cubicBezTo>
                  <a:cubicBezTo>
                    <a:pt x="3262" y="3933"/>
                    <a:pt x="3924" y="7836"/>
                    <a:pt x="4579" y="11740"/>
                  </a:cubicBezTo>
                  <a:cubicBezTo>
                    <a:pt x="4257" y="11971"/>
                    <a:pt x="4008" y="12299"/>
                    <a:pt x="3864" y="12668"/>
                  </a:cubicBezTo>
                  <a:cubicBezTo>
                    <a:pt x="3777" y="12888"/>
                    <a:pt x="3740" y="13124"/>
                    <a:pt x="3686" y="13353"/>
                  </a:cubicBezTo>
                  <a:cubicBezTo>
                    <a:pt x="2494" y="18740"/>
                    <a:pt x="1302" y="24126"/>
                    <a:pt x="110" y="29512"/>
                  </a:cubicBezTo>
                  <a:cubicBezTo>
                    <a:pt x="63" y="29719"/>
                    <a:pt x="15" y="29926"/>
                    <a:pt x="0" y="30138"/>
                  </a:cubicBezTo>
                  <a:lnTo>
                    <a:pt x="0" y="30313"/>
                  </a:lnTo>
                  <a:cubicBezTo>
                    <a:pt x="23" y="30980"/>
                    <a:pt x="422" y="31619"/>
                    <a:pt x="1016" y="31925"/>
                  </a:cubicBezTo>
                  <a:cubicBezTo>
                    <a:pt x="1470" y="32167"/>
                    <a:pt x="2024" y="32218"/>
                    <a:pt x="2512" y="32052"/>
                  </a:cubicBezTo>
                  <a:cubicBezTo>
                    <a:pt x="3035" y="31881"/>
                    <a:pt x="3477" y="31476"/>
                    <a:pt x="3689" y="30968"/>
                  </a:cubicBezTo>
                  <a:cubicBezTo>
                    <a:pt x="3779" y="30763"/>
                    <a:pt x="3817" y="30542"/>
                    <a:pt x="3865" y="30325"/>
                  </a:cubicBezTo>
                  <a:cubicBezTo>
                    <a:pt x="4974" y="25306"/>
                    <a:pt x="6081" y="20286"/>
                    <a:pt x="7189" y="15266"/>
                  </a:cubicBezTo>
                  <a:cubicBezTo>
                    <a:pt x="7579" y="15266"/>
                    <a:pt x="7968" y="15265"/>
                    <a:pt x="8358" y="15267"/>
                  </a:cubicBezTo>
                  <a:cubicBezTo>
                    <a:pt x="7622" y="16112"/>
                    <a:pt x="7293" y="17304"/>
                    <a:pt x="7542" y="18402"/>
                  </a:cubicBezTo>
                  <a:cubicBezTo>
                    <a:pt x="8357" y="22088"/>
                    <a:pt x="9174" y="25774"/>
                    <a:pt x="9990" y="29460"/>
                  </a:cubicBezTo>
                  <a:cubicBezTo>
                    <a:pt x="10223" y="30542"/>
                    <a:pt x="11005" y="31482"/>
                    <a:pt x="12021" y="31917"/>
                  </a:cubicBezTo>
                  <a:cubicBezTo>
                    <a:pt x="12752" y="32240"/>
                    <a:pt x="13594" y="32305"/>
                    <a:pt x="14363" y="32089"/>
                  </a:cubicBezTo>
                  <a:cubicBezTo>
                    <a:pt x="14514" y="32043"/>
                    <a:pt x="14661" y="31986"/>
                    <a:pt x="14811" y="31940"/>
                  </a:cubicBezTo>
                  <a:cubicBezTo>
                    <a:pt x="15104" y="31820"/>
                    <a:pt x="15366" y="31641"/>
                    <a:pt x="15622" y="31458"/>
                  </a:cubicBezTo>
                  <a:cubicBezTo>
                    <a:pt x="17456" y="30345"/>
                    <a:pt x="19293" y="29238"/>
                    <a:pt x="21126" y="28124"/>
                  </a:cubicBezTo>
                  <a:cubicBezTo>
                    <a:pt x="22897" y="28112"/>
                    <a:pt x="24668" y="28125"/>
                    <a:pt x="26438" y="28097"/>
                  </a:cubicBezTo>
                  <a:cubicBezTo>
                    <a:pt x="26285" y="28345"/>
                    <a:pt x="26140" y="28601"/>
                    <a:pt x="26042" y="28877"/>
                  </a:cubicBezTo>
                  <a:cubicBezTo>
                    <a:pt x="25753" y="29636"/>
                    <a:pt x="25688" y="30467"/>
                    <a:pt x="25328" y="31200"/>
                  </a:cubicBezTo>
                  <a:cubicBezTo>
                    <a:pt x="25183" y="31490"/>
                    <a:pt x="25059" y="31791"/>
                    <a:pt x="24971" y="32103"/>
                  </a:cubicBezTo>
                  <a:cubicBezTo>
                    <a:pt x="25194" y="32055"/>
                    <a:pt x="25419" y="32013"/>
                    <a:pt x="25645" y="31972"/>
                  </a:cubicBezTo>
                  <a:cubicBezTo>
                    <a:pt x="25385" y="32129"/>
                    <a:pt x="25127" y="32290"/>
                    <a:pt x="24865" y="32443"/>
                  </a:cubicBezTo>
                  <a:cubicBezTo>
                    <a:pt x="24701" y="33090"/>
                    <a:pt x="24568" y="33748"/>
                    <a:pt x="24524" y="34415"/>
                  </a:cubicBezTo>
                  <a:moveTo>
                    <a:pt x="6480" y="11446"/>
                  </a:moveTo>
                  <a:cubicBezTo>
                    <a:pt x="6260" y="10039"/>
                    <a:pt x="6035" y="8633"/>
                    <a:pt x="5814" y="7226"/>
                  </a:cubicBezTo>
                  <a:cubicBezTo>
                    <a:pt x="6898" y="7224"/>
                    <a:pt x="7982" y="7226"/>
                    <a:pt x="9066" y="7224"/>
                  </a:cubicBezTo>
                  <a:cubicBezTo>
                    <a:pt x="11559" y="7224"/>
                    <a:pt x="14052" y="7228"/>
                    <a:pt x="16545" y="7222"/>
                  </a:cubicBezTo>
                  <a:cubicBezTo>
                    <a:pt x="16672" y="7226"/>
                    <a:pt x="16799" y="7226"/>
                    <a:pt x="16926" y="7225"/>
                  </a:cubicBezTo>
                  <a:cubicBezTo>
                    <a:pt x="16926" y="7317"/>
                    <a:pt x="16926" y="7409"/>
                    <a:pt x="16933" y="7500"/>
                  </a:cubicBezTo>
                  <a:cubicBezTo>
                    <a:pt x="16927" y="7888"/>
                    <a:pt x="16949" y="8276"/>
                    <a:pt x="16934" y="8664"/>
                  </a:cubicBezTo>
                  <a:cubicBezTo>
                    <a:pt x="16917" y="8829"/>
                    <a:pt x="16938" y="8994"/>
                    <a:pt x="16939" y="9158"/>
                  </a:cubicBezTo>
                  <a:cubicBezTo>
                    <a:pt x="16916" y="9475"/>
                    <a:pt x="16930" y="9793"/>
                    <a:pt x="16931" y="10111"/>
                  </a:cubicBezTo>
                  <a:cubicBezTo>
                    <a:pt x="16927" y="10334"/>
                    <a:pt x="16927" y="10558"/>
                    <a:pt x="16928" y="10781"/>
                  </a:cubicBezTo>
                  <a:cubicBezTo>
                    <a:pt x="16952" y="10982"/>
                    <a:pt x="16905" y="11184"/>
                    <a:pt x="16940" y="11384"/>
                  </a:cubicBezTo>
                  <a:cubicBezTo>
                    <a:pt x="16934" y="11402"/>
                    <a:pt x="16921" y="11439"/>
                    <a:pt x="16914" y="11457"/>
                  </a:cubicBezTo>
                  <a:cubicBezTo>
                    <a:pt x="16262" y="11455"/>
                    <a:pt x="15610" y="11457"/>
                    <a:pt x="14957" y="11457"/>
                  </a:cubicBezTo>
                  <a:cubicBezTo>
                    <a:pt x="13758" y="11457"/>
                    <a:pt x="12558" y="11457"/>
                    <a:pt x="11359" y="11457"/>
                  </a:cubicBezTo>
                  <a:cubicBezTo>
                    <a:pt x="10665" y="11457"/>
                    <a:pt x="9971" y="11457"/>
                    <a:pt x="9278" y="11457"/>
                  </a:cubicBezTo>
                  <a:cubicBezTo>
                    <a:pt x="8960" y="11457"/>
                    <a:pt x="8643" y="11457"/>
                    <a:pt x="8325" y="11457"/>
                  </a:cubicBezTo>
                  <a:cubicBezTo>
                    <a:pt x="8207" y="11457"/>
                    <a:pt x="8090" y="11457"/>
                    <a:pt x="7972" y="11457"/>
                  </a:cubicBezTo>
                  <a:cubicBezTo>
                    <a:pt x="7808" y="11457"/>
                    <a:pt x="7643" y="11457"/>
                    <a:pt x="7478" y="11457"/>
                  </a:cubicBezTo>
                  <a:cubicBezTo>
                    <a:pt x="7337" y="11457"/>
                    <a:pt x="7196" y="11457"/>
                    <a:pt x="7055" y="11457"/>
                  </a:cubicBezTo>
                  <a:cubicBezTo>
                    <a:pt x="6863" y="11453"/>
                    <a:pt x="6671" y="11466"/>
                    <a:pt x="6480" y="114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5" name="Freeform 21"/>
            <p:cNvSpPr>
              <a:spLocks/>
            </p:cNvSpPr>
            <p:nvPr/>
          </p:nvSpPr>
          <p:spPr bwMode="auto">
            <a:xfrm flipV="1">
              <a:off x="4772" y="644"/>
              <a:ext cx="28" cy="74"/>
            </a:xfrm>
            <a:custGeom>
              <a:avLst/>
              <a:gdLst>
                <a:gd name="T0" fmla="*/ 136 w 668"/>
                <a:gd name="T1" fmla="*/ 908 h 1718"/>
                <a:gd name="T2" fmla="*/ 325 w 668"/>
                <a:gd name="T3" fmla="*/ 1718 h 1718"/>
                <a:gd name="T4" fmla="*/ 498 w 668"/>
                <a:gd name="T5" fmla="*/ 1010 h 1718"/>
                <a:gd name="T6" fmla="*/ 553 w 668"/>
                <a:gd name="T7" fmla="*/ 187 h 1718"/>
                <a:gd name="T8" fmla="*/ 140 w 668"/>
                <a:gd name="T9" fmla="*/ 145 h 1718"/>
                <a:gd name="T10" fmla="*/ 136 w 668"/>
                <a:gd name="T11" fmla="*/ 908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8" h="1718">
                  <a:moveTo>
                    <a:pt x="136" y="908"/>
                  </a:moveTo>
                  <a:cubicBezTo>
                    <a:pt x="236" y="1168"/>
                    <a:pt x="317" y="1438"/>
                    <a:pt x="325" y="1718"/>
                  </a:cubicBezTo>
                  <a:cubicBezTo>
                    <a:pt x="368" y="1479"/>
                    <a:pt x="407" y="1237"/>
                    <a:pt x="498" y="1010"/>
                  </a:cubicBezTo>
                  <a:cubicBezTo>
                    <a:pt x="594" y="752"/>
                    <a:pt x="668" y="451"/>
                    <a:pt x="553" y="187"/>
                  </a:cubicBezTo>
                  <a:cubicBezTo>
                    <a:pt x="483" y="25"/>
                    <a:pt x="241" y="0"/>
                    <a:pt x="140" y="145"/>
                  </a:cubicBezTo>
                  <a:cubicBezTo>
                    <a:pt x="0" y="375"/>
                    <a:pt x="57" y="666"/>
                    <a:pt x="136" y="90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6" name="Freeform 22"/>
            <p:cNvSpPr>
              <a:spLocks/>
            </p:cNvSpPr>
            <p:nvPr/>
          </p:nvSpPr>
          <p:spPr bwMode="auto">
            <a:xfrm flipV="1">
              <a:off x="4747" y="723"/>
              <a:ext cx="78" cy="264"/>
            </a:xfrm>
            <a:custGeom>
              <a:avLst/>
              <a:gdLst>
                <a:gd name="T0" fmla="*/ 252 w 1822"/>
                <a:gd name="T1" fmla="*/ 6144 h 6159"/>
                <a:gd name="T2" fmla="*/ 478 w 1822"/>
                <a:gd name="T3" fmla="*/ 6155 h 6159"/>
                <a:gd name="T4" fmla="*/ 1503 w 1822"/>
                <a:gd name="T5" fmla="*/ 6152 h 6159"/>
                <a:gd name="T6" fmla="*/ 1808 w 1822"/>
                <a:gd name="T7" fmla="*/ 5811 h 6159"/>
                <a:gd name="T8" fmla="*/ 1806 w 1822"/>
                <a:gd name="T9" fmla="*/ 4111 h 6159"/>
                <a:gd name="T10" fmla="*/ 1699 w 1822"/>
                <a:gd name="T11" fmla="*/ 3931 h 6159"/>
                <a:gd name="T12" fmla="*/ 1697 w 1822"/>
                <a:gd name="T13" fmla="*/ 0 h 6159"/>
                <a:gd name="T14" fmla="*/ 129 w 1822"/>
                <a:gd name="T15" fmla="*/ 0 h 6159"/>
                <a:gd name="T16" fmla="*/ 129 w 1822"/>
                <a:gd name="T17" fmla="*/ 4538 h 6159"/>
                <a:gd name="T18" fmla="*/ 6 w 1822"/>
                <a:gd name="T19" fmla="*/ 4926 h 6159"/>
                <a:gd name="T20" fmla="*/ 5 w 1822"/>
                <a:gd name="T21" fmla="*/ 5808 h 6159"/>
                <a:gd name="T22" fmla="*/ 252 w 1822"/>
                <a:gd name="T23" fmla="*/ 6144 h 6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2" h="6159">
                  <a:moveTo>
                    <a:pt x="252" y="6144"/>
                  </a:moveTo>
                  <a:cubicBezTo>
                    <a:pt x="326" y="6159"/>
                    <a:pt x="402" y="6154"/>
                    <a:pt x="478" y="6155"/>
                  </a:cubicBezTo>
                  <a:cubicBezTo>
                    <a:pt x="819" y="6151"/>
                    <a:pt x="1161" y="6158"/>
                    <a:pt x="1503" y="6152"/>
                  </a:cubicBezTo>
                  <a:cubicBezTo>
                    <a:pt x="1677" y="6151"/>
                    <a:pt x="1822" y="5982"/>
                    <a:pt x="1808" y="5811"/>
                  </a:cubicBezTo>
                  <a:cubicBezTo>
                    <a:pt x="1808" y="5245"/>
                    <a:pt x="1811" y="4678"/>
                    <a:pt x="1806" y="4111"/>
                  </a:cubicBezTo>
                  <a:cubicBezTo>
                    <a:pt x="1815" y="4032"/>
                    <a:pt x="1752" y="3978"/>
                    <a:pt x="1699" y="3931"/>
                  </a:cubicBezTo>
                  <a:cubicBezTo>
                    <a:pt x="1694" y="2620"/>
                    <a:pt x="1697" y="1310"/>
                    <a:pt x="1697" y="0"/>
                  </a:cubicBezTo>
                  <a:cubicBezTo>
                    <a:pt x="1174" y="0"/>
                    <a:pt x="651" y="0"/>
                    <a:pt x="129" y="0"/>
                  </a:cubicBezTo>
                  <a:cubicBezTo>
                    <a:pt x="127" y="1513"/>
                    <a:pt x="128" y="3025"/>
                    <a:pt x="129" y="4538"/>
                  </a:cubicBezTo>
                  <a:cubicBezTo>
                    <a:pt x="143" y="4682"/>
                    <a:pt x="6" y="4784"/>
                    <a:pt x="6" y="4926"/>
                  </a:cubicBezTo>
                  <a:cubicBezTo>
                    <a:pt x="2" y="5220"/>
                    <a:pt x="5" y="5514"/>
                    <a:pt x="5" y="5808"/>
                  </a:cubicBezTo>
                  <a:cubicBezTo>
                    <a:pt x="0" y="5958"/>
                    <a:pt x="107" y="6105"/>
                    <a:pt x="252" y="61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7" name="Freeform 23"/>
            <p:cNvSpPr>
              <a:spLocks noEditPoints="1"/>
            </p:cNvSpPr>
            <p:nvPr/>
          </p:nvSpPr>
          <p:spPr bwMode="auto">
            <a:xfrm flipV="1">
              <a:off x="4599" y="866"/>
              <a:ext cx="122" cy="118"/>
            </a:xfrm>
            <a:custGeom>
              <a:avLst/>
              <a:gdLst>
                <a:gd name="T0" fmla="*/ 812 w 2859"/>
                <a:gd name="T1" fmla="*/ 2653 h 2759"/>
                <a:gd name="T2" fmla="*/ 819 w 2859"/>
                <a:gd name="T3" fmla="*/ 2758 h 2759"/>
                <a:gd name="T4" fmla="*/ 2042 w 2859"/>
                <a:gd name="T5" fmla="*/ 2757 h 2759"/>
                <a:gd name="T6" fmla="*/ 2041 w 2859"/>
                <a:gd name="T7" fmla="*/ 2634 h 2759"/>
                <a:gd name="T8" fmla="*/ 2121 w 2859"/>
                <a:gd name="T9" fmla="*/ 2609 h 2759"/>
                <a:gd name="T10" fmla="*/ 2127 w 2859"/>
                <a:gd name="T11" fmla="*/ 2498 h 2759"/>
                <a:gd name="T12" fmla="*/ 2024 w 2859"/>
                <a:gd name="T13" fmla="*/ 2435 h 2759"/>
                <a:gd name="T14" fmla="*/ 2129 w 2859"/>
                <a:gd name="T15" fmla="*/ 2356 h 2759"/>
                <a:gd name="T16" fmla="*/ 2082 w 2859"/>
                <a:gd name="T17" fmla="*/ 2223 h 2759"/>
                <a:gd name="T18" fmla="*/ 2462 w 2859"/>
                <a:gd name="T19" fmla="*/ 1953 h 2759"/>
                <a:gd name="T20" fmla="*/ 2825 w 2859"/>
                <a:gd name="T21" fmla="*/ 1693 h 2759"/>
                <a:gd name="T22" fmla="*/ 2838 w 2859"/>
                <a:gd name="T23" fmla="*/ 594 h 2759"/>
                <a:gd name="T24" fmla="*/ 2787 w 2859"/>
                <a:gd name="T25" fmla="*/ 219 h 2759"/>
                <a:gd name="T26" fmla="*/ 2421 w 2859"/>
                <a:gd name="T27" fmla="*/ 13 h 2759"/>
                <a:gd name="T28" fmla="*/ 413 w 2859"/>
                <a:gd name="T29" fmla="*/ 13 h 2759"/>
                <a:gd name="T30" fmla="*/ 7 w 2859"/>
                <a:gd name="T31" fmla="*/ 418 h 2759"/>
                <a:gd name="T32" fmla="*/ 7 w 2859"/>
                <a:gd name="T33" fmla="*/ 1545 h 2759"/>
                <a:gd name="T34" fmla="*/ 210 w 2859"/>
                <a:gd name="T35" fmla="*/ 1904 h 2759"/>
                <a:gd name="T36" fmla="*/ 610 w 2859"/>
                <a:gd name="T37" fmla="*/ 2015 h 2759"/>
                <a:gd name="T38" fmla="*/ 703 w 2859"/>
                <a:gd name="T39" fmla="*/ 2334 h 2759"/>
                <a:gd name="T40" fmla="*/ 825 w 2859"/>
                <a:gd name="T41" fmla="*/ 2431 h 2759"/>
                <a:gd name="T42" fmla="*/ 717 w 2859"/>
                <a:gd name="T43" fmla="*/ 2533 h 2759"/>
                <a:gd name="T44" fmla="*/ 812 w 2859"/>
                <a:gd name="T45" fmla="*/ 2653 h 2759"/>
                <a:gd name="T46" fmla="*/ 561 w 2859"/>
                <a:gd name="T47" fmla="*/ 1461 h 2759"/>
                <a:gd name="T48" fmla="*/ 561 w 2859"/>
                <a:gd name="T49" fmla="*/ 570 h 2759"/>
                <a:gd name="T50" fmla="*/ 2291 w 2859"/>
                <a:gd name="T51" fmla="*/ 571 h 2759"/>
                <a:gd name="T52" fmla="*/ 2291 w 2859"/>
                <a:gd name="T53" fmla="*/ 1460 h 2759"/>
                <a:gd name="T54" fmla="*/ 561 w 2859"/>
                <a:gd name="T55" fmla="*/ 1461 h 2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59" h="2759">
                  <a:moveTo>
                    <a:pt x="812" y="2653"/>
                  </a:moveTo>
                  <a:cubicBezTo>
                    <a:pt x="814" y="2688"/>
                    <a:pt x="816" y="2723"/>
                    <a:pt x="819" y="2758"/>
                  </a:cubicBezTo>
                  <a:cubicBezTo>
                    <a:pt x="1227" y="2757"/>
                    <a:pt x="1634" y="2759"/>
                    <a:pt x="2042" y="2757"/>
                  </a:cubicBezTo>
                  <a:cubicBezTo>
                    <a:pt x="2041" y="2727"/>
                    <a:pt x="2041" y="2665"/>
                    <a:pt x="2041" y="2634"/>
                  </a:cubicBezTo>
                  <a:cubicBezTo>
                    <a:pt x="2061" y="2628"/>
                    <a:pt x="2101" y="2615"/>
                    <a:pt x="2121" y="2609"/>
                  </a:cubicBezTo>
                  <a:cubicBezTo>
                    <a:pt x="2123" y="2572"/>
                    <a:pt x="2125" y="2535"/>
                    <a:pt x="2127" y="2498"/>
                  </a:cubicBezTo>
                  <a:cubicBezTo>
                    <a:pt x="2092" y="2477"/>
                    <a:pt x="2058" y="2456"/>
                    <a:pt x="2024" y="2435"/>
                  </a:cubicBezTo>
                  <a:cubicBezTo>
                    <a:pt x="2059" y="2410"/>
                    <a:pt x="2094" y="2384"/>
                    <a:pt x="2129" y="2356"/>
                  </a:cubicBezTo>
                  <a:cubicBezTo>
                    <a:pt x="2128" y="2307"/>
                    <a:pt x="2088" y="2271"/>
                    <a:pt x="2082" y="2223"/>
                  </a:cubicBezTo>
                  <a:cubicBezTo>
                    <a:pt x="2131" y="2061"/>
                    <a:pt x="2292" y="1946"/>
                    <a:pt x="2462" y="1953"/>
                  </a:cubicBezTo>
                  <a:cubicBezTo>
                    <a:pt x="2626" y="1952"/>
                    <a:pt x="2755" y="1833"/>
                    <a:pt x="2825" y="1693"/>
                  </a:cubicBezTo>
                  <a:cubicBezTo>
                    <a:pt x="2852" y="1328"/>
                    <a:pt x="2830" y="961"/>
                    <a:pt x="2838" y="594"/>
                  </a:cubicBezTo>
                  <a:cubicBezTo>
                    <a:pt x="2832" y="469"/>
                    <a:pt x="2859" y="331"/>
                    <a:pt x="2787" y="219"/>
                  </a:cubicBezTo>
                  <a:cubicBezTo>
                    <a:pt x="2714" y="92"/>
                    <a:pt x="2571" y="0"/>
                    <a:pt x="2421" y="13"/>
                  </a:cubicBezTo>
                  <a:cubicBezTo>
                    <a:pt x="1752" y="13"/>
                    <a:pt x="1082" y="12"/>
                    <a:pt x="413" y="13"/>
                  </a:cubicBezTo>
                  <a:cubicBezTo>
                    <a:pt x="197" y="3"/>
                    <a:pt x="1" y="204"/>
                    <a:pt x="7" y="418"/>
                  </a:cubicBezTo>
                  <a:cubicBezTo>
                    <a:pt x="7" y="794"/>
                    <a:pt x="7" y="1169"/>
                    <a:pt x="7" y="1545"/>
                  </a:cubicBezTo>
                  <a:cubicBezTo>
                    <a:pt x="0" y="1691"/>
                    <a:pt x="86" y="1830"/>
                    <a:pt x="210" y="1904"/>
                  </a:cubicBezTo>
                  <a:cubicBezTo>
                    <a:pt x="331" y="1982"/>
                    <a:pt x="491" y="1930"/>
                    <a:pt x="610" y="2015"/>
                  </a:cubicBezTo>
                  <a:cubicBezTo>
                    <a:pt x="713" y="2078"/>
                    <a:pt x="831" y="2234"/>
                    <a:pt x="703" y="2334"/>
                  </a:cubicBezTo>
                  <a:cubicBezTo>
                    <a:pt x="740" y="2371"/>
                    <a:pt x="781" y="2403"/>
                    <a:pt x="825" y="2431"/>
                  </a:cubicBezTo>
                  <a:cubicBezTo>
                    <a:pt x="791" y="2465"/>
                    <a:pt x="719" y="2476"/>
                    <a:pt x="717" y="2533"/>
                  </a:cubicBezTo>
                  <a:cubicBezTo>
                    <a:pt x="684" y="2599"/>
                    <a:pt x="781" y="2616"/>
                    <a:pt x="812" y="2653"/>
                  </a:cubicBezTo>
                  <a:moveTo>
                    <a:pt x="561" y="1461"/>
                  </a:moveTo>
                  <a:cubicBezTo>
                    <a:pt x="561" y="1164"/>
                    <a:pt x="561" y="867"/>
                    <a:pt x="561" y="570"/>
                  </a:cubicBezTo>
                  <a:cubicBezTo>
                    <a:pt x="1137" y="571"/>
                    <a:pt x="1714" y="570"/>
                    <a:pt x="2291" y="571"/>
                  </a:cubicBezTo>
                  <a:cubicBezTo>
                    <a:pt x="2290" y="867"/>
                    <a:pt x="2290" y="1164"/>
                    <a:pt x="2291" y="1460"/>
                  </a:cubicBezTo>
                  <a:cubicBezTo>
                    <a:pt x="1714" y="1461"/>
                    <a:pt x="1137" y="1460"/>
                    <a:pt x="561" y="14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8" name="Freeform 24"/>
            <p:cNvSpPr>
              <a:spLocks/>
            </p:cNvSpPr>
            <p:nvPr/>
          </p:nvSpPr>
          <p:spPr bwMode="auto">
            <a:xfrm flipV="1">
              <a:off x="4240" y="997"/>
              <a:ext cx="777" cy="77"/>
            </a:xfrm>
            <a:custGeom>
              <a:avLst/>
              <a:gdLst>
                <a:gd name="T0" fmla="*/ 2 w 18148"/>
                <a:gd name="T1" fmla="*/ 1782 h 1794"/>
                <a:gd name="T2" fmla="*/ 15677 w 18148"/>
                <a:gd name="T3" fmla="*/ 1782 h 1794"/>
                <a:gd name="T4" fmla="*/ 18148 w 18148"/>
                <a:gd name="T5" fmla="*/ 1772 h 1794"/>
                <a:gd name="T6" fmla="*/ 18148 w 18148"/>
                <a:gd name="T7" fmla="*/ 0 h 1794"/>
                <a:gd name="T8" fmla="*/ 1 w 18148"/>
                <a:gd name="T9" fmla="*/ 0 h 1794"/>
                <a:gd name="T10" fmla="*/ 2 w 18148"/>
                <a:gd name="T11" fmla="*/ 1782 h 1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48" h="1794">
                  <a:moveTo>
                    <a:pt x="2" y="1782"/>
                  </a:moveTo>
                  <a:cubicBezTo>
                    <a:pt x="5227" y="1782"/>
                    <a:pt x="10452" y="1782"/>
                    <a:pt x="15677" y="1782"/>
                  </a:cubicBezTo>
                  <a:cubicBezTo>
                    <a:pt x="16500" y="1775"/>
                    <a:pt x="17325" y="1794"/>
                    <a:pt x="18148" y="1772"/>
                  </a:cubicBezTo>
                  <a:lnTo>
                    <a:pt x="18148" y="0"/>
                  </a:lnTo>
                  <a:cubicBezTo>
                    <a:pt x="12099" y="0"/>
                    <a:pt x="6050" y="0"/>
                    <a:pt x="1" y="0"/>
                  </a:cubicBezTo>
                  <a:cubicBezTo>
                    <a:pt x="2" y="594"/>
                    <a:pt x="0" y="1188"/>
                    <a:pt x="2" y="17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9" name="Freeform 25"/>
            <p:cNvSpPr>
              <a:spLocks noEditPoints="1"/>
            </p:cNvSpPr>
            <p:nvPr/>
          </p:nvSpPr>
          <p:spPr bwMode="auto">
            <a:xfrm flipV="1">
              <a:off x="4289" y="1089"/>
              <a:ext cx="678" cy="905"/>
            </a:xfrm>
            <a:custGeom>
              <a:avLst/>
              <a:gdLst>
                <a:gd name="T0" fmla="*/ 2 w 15840"/>
                <a:gd name="T1" fmla="*/ 2 h 21144"/>
                <a:gd name="T2" fmla="*/ 3 w 15840"/>
                <a:gd name="T3" fmla="*/ 21128 h 21144"/>
                <a:gd name="T4" fmla="*/ 14910 w 15840"/>
                <a:gd name="T5" fmla="*/ 21128 h 21144"/>
                <a:gd name="T6" fmla="*/ 15840 w 15840"/>
                <a:gd name="T7" fmla="*/ 21114 h 21144"/>
                <a:gd name="T8" fmla="*/ 15839 w 15840"/>
                <a:gd name="T9" fmla="*/ 3 h 21144"/>
                <a:gd name="T10" fmla="*/ 2 w 15840"/>
                <a:gd name="T11" fmla="*/ 2 h 21144"/>
                <a:gd name="T12" fmla="*/ 1911 w 15840"/>
                <a:gd name="T13" fmla="*/ 19089 h 21144"/>
                <a:gd name="T14" fmla="*/ 1912 w 15840"/>
                <a:gd name="T15" fmla="*/ 2415 h 21144"/>
                <a:gd name="T16" fmla="*/ 13917 w 15840"/>
                <a:gd name="T17" fmla="*/ 2415 h 21144"/>
                <a:gd name="T18" fmla="*/ 13918 w 15840"/>
                <a:gd name="T19" fmla="*/ 19089 h 21144"/>
                <a:gd name="T20" fmla="*/ 1911 w 15840"/>
                <a:gd name="T21" fmla="*/ 19089 h 2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40" h="21144">
                  <a:moveTo>
                    <a:pt x="2" y="2"/>
                  </a:moveTo>
                  <a:cubicBezTo>
                    <a:pt x="3" y="7044"/>
                    <a:pt x="0" y="14086"/>
                    <a:pt x="3" y="21128"/>
                  </a:cubicBezTo>
                  <a:cubicBezTo>
                    <a:pt x="4972" y="21127"/>
                    <a:pt x="9941" y="21128"/>
                    <a:pt x="14910" y="21128"/>
                  </a:cubicBezTo>
                  <a:cubicBezTo>
                    <a:pt x="15220" y="21120"/>
                    <a:pt x="15531" y="21144"/>
                    <a:pt x="15840" y="21114"/>
                  </a:cubicBezTo>
                  <a:cubicBezTo>
                    <a:pt x="15837" y="14077"/>
                    <a:pt x="15839" y="7040"/>
                    <a:pt x="15839" y="3"/>
                  </a:cubicBezTo>
                  <a:cubicBezTo>
                    <a:pt x="10560" y="0"/>
                    <a:pt x="5281" y="3"/>
                    <a:pt x="2" y="2"/>
                  </a:cubicBezTo>
                  <a:moveTo>
                    <a:pt x="1911" y="19089"/>
                  </a:moveTo>
                  <a:cubicBezTo>
                    <a:pt x="1912" y="13531"/>
                    <a:pt x="1911" y="7973"/>
                    <a:pt x="1912" y="2415"/>
                  </a:cubicBezTo>
                  <a:cubicBezTo>
                    <a:pt x="5914" y="2415"/>
                    <a:pt x="9915" y="2415"/>
                    <a:pt x="13917" y="2415"/>
                  </a:cubicBezTo>
                  <a:cubicBezTo>
                    <a:pt x="13918" y="7973"/>
                    <a:pt x="13917" y="13531"/>
                    <a:pt x="13918" y="19089"/>
                  </a:cubicBezTo>
                  <a:cubicBezTo>
                    <a:pt x="9916" y="19089"/>
                    <a:pt x="5914" y="19089"/>
                    <a:pt x="1911" y="1908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00" name="Freeform 26"/>
            <p:cNvSpPr>
              <a:spLocks/>
            </p:cNvSpPr>
            <p:nvPr/>
          </p:nvSpPr>
          <p:spPr bwMode="auto">
            <a:xfrm flipV="1">
              <a:off x="4387" y="1193"/>
              <a:ext cx="482" cy="681"/>
            </a:xfrm>
            <a:custGeom>
              <a:avLst/>
              <a:gdLst>
                <a:gd name="T0" fmla="*/ 0 w 11241"/>
                <a:gd name="T1" fmla="*/ 1 h 15906"/>
                <a:gd name="T2" fmla="*/ 0 w 11241"/>
                <a:gd name="T3" fmla="*/ 15905 h 15906"/>
                <a:gd name="T4" fmla="*/ 11241 w 11241"/>
                <a:gd name="T5" fmla="*/ 15904 h 15906"/>
                <a:gd name="T6" fmla="*/ 11241 w 11241"/>
                <a:gd name="T7" fmla="*/ 2 h 15906"/>
                <a:gd name="T8" fmla="*/ 0 w 11241"/>
                <a:gd name="T9" fmla="*/ 1 h 15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1" h="15906">
                  <a:moveTo>
                    <a:pt x="0" y="1"/>
                  </a:moveTo>
                  <a:cubicBezTo>
                    <a:pt x="0" y="5302"/>
                    <a:pt x="0" y="10604"/>
                    <a:pt x="0" y="15905"/>
                  </a:cubicBezTo>
                  <a:cubicBezTo>
                    <a:pt x="3747" y="15904"/>
                    <a:pt x="7494" y="15906"/>
                    <a:pt x="11241" y="15904"/>
                  </a:cubicBezTo>
                  <a:cubicBezTo>
                    <a:pt x="11240" y="10603"/>
                    <a:pt x="11240" y="5302"/>
                    <a:pt x="11241" y="2"/>
                  </a:cubicBezTo>
                  <a:cubicBezTo>
                    <a:pt x="7494" y="0"/>
                    <a:pt x="3747" y="1"/>
                    <a:pt x="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01" name="Group 56"/>
          <p:cNvGrpSpPr>
            <a:grpSpLocks/>
          </p:cNvGrpSpPr>
          <p:nvPr/>
        </p:nvGrpSpPr>
        <p:grpSpPr bwMode="auto">
          <a:xfrm>
            <a:off x="5031971" y="1668392"/>
            <a:ext cx="1521619" cy="1657040"/>
            <a:chOff x="5848" y="2522"/>
            <a:chExt cx="1427" cy="1554"/>
          </a:xfrm>
          <a:solidFill>
            <a:srgbClr val="595959"/>
          </a:solidFill>
        </p:grpSpPr>
        <p:sp>
          <p:nvSpPr>
            <p:cNvPr id="102" name="Freeform 35"/>
            <p:cNvSpPr>
              <a:spLocks/>
            </p:cNvSpPr>
            <p:nvPr/>
          </p:nvSpPr>
          <p:spPr bwMode="auto">
            <a:xfrm flipV="1">
              <a:off x="5848" y="2522"/>
              <a:ext cx="994" cy="984"/>
            </a:xfrm>
            <a:custGeom>
              <a:avLst/>
              <a:gdLst>
                <a:gd name="T0" fmla="*/ 848 w 4362"/>
                <a:gd name="T1" fmla="*/ 3810 h 4319"/>
                <a:gd name="T2" fmla="*/ 2136 w 4362"/>
                <a:gd name="T3" fmla="*/ 4296 h 4319"/>
                <a:gd name="T4" fmla="*/ 3627 w 4362"/>
                <a:gd name="T5" fmla="*/ 3763 h 4319"/>
                <a:gd name="T6" fmla="*/ 4350 w 4362"/>
                <a:gd name="T7" fmla="*/ 2310 h 4319"/>
                <a:gd name="T8" fmla="*/ 4326 w 4362"/>
                <a:gd name="T9" fmla="*/ 1756 h 4319"/>
                <a:gd name="T10" fmla="*/ 4194 w 4362"/>
                <a:gd name="T11" fmla="*/ 1763 h 4319"/>
                <a:gd name="T12" fmla="*/ 4147 w 4362"/>
                <a:gd name="T13" fmla="*/ 2693 h 4319"/>
                <a:gd name="T14" fmla="*/ 3151 w 4362"/>
                <a:gd name="T15" fmla="*/ 3925 h 4319"/>
                <a:gd name="T16" fmla="*/ 1681 w 4362"/>
                <a:gd name="T17" fmla="*/ 4089 h 4319"/>
                <a:gd name="T18" fmla="*/ 399 w 4362"/>
                <a:gd name="T19" fmla="*/ 3024 h 4319"/>
                <a:gd name="T20" fmla="*/ 252 w 4362"/>
                <a:gd name="T21" fmla="*/ 1689 h 4319"/>
                <a:gd name="T22" fmla="*/ 1083 w 4362"/>
                <a:gd name="T23" fmla="*/ 482 h 4319"/>
                <a:gd name="T24" fmla="*/ 2146 w 4362"/>
                <a:gd name="T25" fmla="*/ 132 h 4319"/>
                <a:gd name="T26" fmla="*/ 2102 w 4362"/>
                <a:gd name="T27" fmla="*/ 0 h 4319"/>
                <a:gd name="T28" fmla="*/ 560 w 4362"/>
                <a:gd name="T29" fmla="*/ 769 h 4319"/>
                <a:gd name="T30" fmla="*/ 77 w 4362"/>
                <a:gd name="T31" fmla="*/ 2415 h 4319"/>
                <a:gd name="T32" fmla="*/ 848 w 4362"/>
                <a:gd name="T33" fmla="*/ 3810 h 4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62" h="4319">
                  <a:moveTo>
                    <a:pt x="848" y="3810"/>
                  </a:moveTo>
                  <a:cubicBezTo>
                    <a:pt x="1209" y="4107"/>
                    <a:pt x="1669" y="4284"/>
                    <a:pt x="2136" y="4296"/>
                  </a:cubicBezTo>
                  <a:cubicBezTo>
                    <a:pt x="2677" y="4319"/>
                    <a:pt x="3222" y="4121"/>
                    <a:pt x="3627" y="3763"/>
                  </a:cubicBezTo>
                  <a:cubicBezTo>
                    <a:pt x="4047" y="3399"/>
                    <a:pt x="4316" y="2865"/>
                    <a:pt x="4350" y="2310"/>
                  </a:cubicBezTo>
                  <a:cubicBezTo>
                    <a:pt x="4362" y="2125"/>
                    <a:pt x="4350" y="1940"/>
                    <a:pt x="4326" y="1756"/>
                  </a:cubicBezTo>
                  <a:cubicBezTo>
                    <a:pt x="4282" y="1758"/>
                    <a:pt x="4238" y="1760"/>
                    <a:pt x="4194" y="1763"/>
                  </a:cubicBezTo>
                  <a:cubicBezTo>
                    <a:pt x="4233" y="2072"/>
                    <a:pt x="4241" y="2392"/>
                    <a:pt x="4147" y="2693"/>
                  </a:cubicBezTo>
                  <a:cubicBezTo>
                    <a:pt x="4001" y="3216"/>
                    <a:pt x="3632" y="3673"/>
                    <a:pt x="3151" y="3925"/>
                  </a:cubicBezTo>
                  <a:cubicBezTo>
                    <a:pt x="2706" y="4163"/>
                    <a:pt x="2167" y="4231"/>
                    <a:pt x="1681" y="4089"/>
                  </a:cubicBezTo>
                  <a:cubicBezTo>
                    <a:pt x="1127" y="3941"/>
                    <a:pt x="647" y="3541"/>
                    <a:pt x="399" y="3024"/>
                  </a:cubicBezTo>
                  <a:cubicBezTo>
                    <a:pt x="198" y="2614"/>
                    <a:pt x="145" y="2133"/>
                    <a:pt x="252" y="1689"/>
                  </a:cubicBezTo>
                  <a:cubicBezTo>
                    <a:pt x="361" y="1200"/>
                    <a:pt x="667" y="760"/>
                    <a:pt x="1083" y="482"/>
                  </a:cubicBezTo>
                  <a:cubicBezTo>
                    <a:pt x="1395" y="267"/>
                    <a:pt x="1770" y="152"/>
                    <a:pt x="2146" y="132"/>
                  </a:cubicBezTo>
                  <a:cubicBezTo>
                    <a:pt x="2132" y="88"/>
                    <a:pt x="2117" y="44"/>
                    <a:pt x="2102" y="0"/>
                  </a:cubicBezTo>
                  <a:cubicBezTo>
                    <a:pt x="1510" y="24"/>
                    <a:pt x="939" y="316"/>
                    <a:pt x="560" y="769"/>
                  </a:cubicBezTo>
                  <a:cubicBezTo>
                    <a:pt x="181" y="1220"/>
                    <a:pt x="0" y="1831"/>
                    <a:pt x="77" y="2415"/>
                  </a:cubicBezTo>
                  <a:cubicBezTo>
                    <a:pt x="143" y="2956"/>
                    <a:pt x="424" y="3468"/>
                    <a:pt x="848" y="38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3" name="Freeform 36"/>
            <p:cNvSpPr>
              <a:spLocks/>
            </p:cNvSpPr>
            <p:nvPr/>
          </p:nvSpPr>
          <p:spPr bwMode="auto">
            <a:xfrm flipV="1">
              <a:off x="6341" y="2592"/>
              <a:ext cx="21" cy="46"/>
            </a:xfrm>
            <a:custGeom>
              <a:avLst/>
              <a:gdLst>
                <a:gd name="T0" fmla="*/ 2 w 93"/>
                <a:gd name="T1" fmla="*/ 200 h 202"/>
                <a:gd name="T2" fmla="*/ 91 w 93"/>
                <a:gd name="T3" fmla="*/ 202 h 202"/>
                <a:gd name="T4" fmla="*/ 93 w 93"/>
                <a:gd name="T5" fmla="*/ 1 h 202"/>
                <a:gd name="T6" fmla="*/ 0 w 93"/>
                <a:gd name="T7" fmla="*/ 0 h 202"/>
                <a:gd name="T8" fmla="*/ 2 w 93"/>
                <a:gd name="T9" fmla="*/ 20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02">
                  <a:moveTo>
                    <a:pt x="2" y="200"/>
                  </a:moveTo>
                  <a:cubicBezTo>
                    <a:pt x="32" y="201"/>
                    <a:pt x="61" y="202"/>
                    <a:pt x="91" y="202"/>
                  </a:cubicBezTo>
                  <a:cubicBezTo>
                    <a:pt x="92" y="135"/>
                    <a:pt x="92" y="68"/>
                    <a:pt x="93" y="1"/>
                  </a:cubicBezTo>
                  <a:cubicBezTo>
                    <a:pt x="62" y="0"/>
                    <a:pt x="31" y="0"/>
                    <a:pt x="0" y="0"/>
                  </a:cubicBezTo>
                  <a:cubicBezTo>
                    <a:pt x="1" y="66"/>
                    <a:pt x="2" y="133"/>
                    <a:pt x="2" y="20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4" name="Freeform 37"/>
            <p:cNvSpPr>
              <a:spLocks/>
            </p:cNvSpPr>
            <p:nvPr/>
          </p:nvSpPr>
          <p:spPr bwMode="auto">
            <a:xfrm flipV="1">
              <a:off x="6135" y="2645"/>
              <a:ext cx="49" cy="71"/>
            </a:xfrm>
            <a:custGeom>
              <a:avLst/>
              <a:gdLst>
                <a:gd name="T0" fmla="*/ 48 w 217"/>
                <a:gd name="T1" fmla="*/ 313 h 313"/>
                <a:gd name="T2" fmla="*/ 217 w 217"/>
                <a:gd name="T3" fmla="*/ 41 h 313"/>
                <a:gd name="T4" fmla="*/ 135 w 217"/>
                <a:gd name="T5" fmla="*/ 0 h 313"/>
                <a:gd name="T6" fmla="*/ 0 w 217"/>
                <a:gd name="T7" fmla="*/ 278 h 313"/>
                <a:gd name="T8" fmla="*/ 48 w 217"/>
                <a:gd name="T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313">
                  <a:moveTo>
                    <a:pt x="48" y="313"/>
                  </a:moveTo>
                  <a:cubicBezTo>
                    <a:pt x="122" y="235"/>
                    <a:pt x="163" y="133"/>
                    <a:pt x="217" y="41"/>
                  </a:cubicBezTo>
                  <a:cubicBezTo>
                    <a:pt x="197" y="31"/>
                    <a:pt x="155" y="10"/>
                    <a:pt x="135" y="0"/>
                  </a:cubicBezTo>
                  <a:cubicBezTo>
                    <a:pt x="90" y="91"/>
                    <a:pt x="9" y="174"/>
                    <a:pt x="0" y="278"/>
                  </a:cubicBezTo>
                  <a:cubicBezTo>
                    <a:pt x="12" y="287"/>
                    <a:pt x="36" y="304"/>
                    <a:pt x="48" y="3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 flipV="1">
              <a:off x="6517" y="2644"/>
              <a:ext cx="55" cy="75"/>
            </a:xfrm>
            <a:custGeom>
              <a:avLst/>
              <a:gdLst>
                <a:gd name="T0" fmla="*/ 163 w 241"/>
                <a:gd name="T1" fmla="*/ 329 h 329"/>
                <a:gd name="T2" fmla="*/ 241 w 241"/>
                <a:gd name="T3" fmla="*/ 278 h 329"/>
                <a:gd name="T4" fmla="*/ 111 w 241"/>
                <a:gd name="T5" fmla="*/ 54 h 329"/>
                <a:gd name="T6" fmla="*/ 0 w 241"/>
                <a:gd name="T7" fmla="*/ 47 h 329"/>
                <a:gd name="T8" fmla="*/ 163 w 241"/>
                <a:gd name="T9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329">
                  <a:moveTo>
                    <a:pt x="163" y="329"/>
                  </a:moveTo>
                  <a:cubicBezTo>
                    <a:pt x="189" y="312"/>
                    <a:pt x="215" y="295"/>
                    <a:pt x="241" y="278"/>
                  </a:cubicBezTo>
                  <a:cubicBezTo>
                    <a:pt x="199" y="203"/>
                    <a:pt x="157" y="127"/>
                    <a:pt x="111" y="54"/>
                  </a:cubicBezTo>
                  <a:cubicBezTo>
                    <a:pt x="93" y="0"/>
                    <a:pt x="35" y="45"/>
                    <a:pt x="0" y="47"/>
                  </a:cubicBezTo>
                  <a:cubicBezTo>
                    <a:pt x="54" y="141"/>
                    <a:pt x="107" y="236"/>
                    <a:pt x="163" y="32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 flipV="1">
              <a:off x="6279" y="2662"/>
              <a:ext cx="45" cy="99"/>
            </a:xfrm>
            <a:custGeom>
              <a:avLst/>
              <a:gdLst>
                <a:gd name="T0" fmla="*/ 140 w 195"/>
                <a:gd name="T1" fmla="*/ 429 h 434"/>
                <a:gd name="T2" fmla="*/ 194 w 195"/>
                <a:gd name="T3" fmla="*/ 434 h 434"/>
                <a:gd name="T4" fmla="*/ 195 w 195"/>
                <a:gd name="T5" fmla="*/ 2 h 434"/>
                <a:gd name="T6" fmla="*/ 114 w 195"/>
                <a:gd name="T7" fmla="*/ 0 h 434"/>
                <a:gd name="T8" fmla="*/ 111 w 195"/>
                <a:gd name="T9" fmla="*/ 290 h 434"/>
                <a:gd name="T10" fmla="*/ 0 w 195"/>
                <a:gd name="T11" fmla="*/ 302 h 434"/>
                <a:gd name="T12" fmla="*/ 140 w 195"/>
                <a:gd name="T13" fmla="*/ 42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434">
                  <a:moveTo>
                    <a:pt x="140" y="429"/>
                  </a:moveTo>
                  <a:cubicBezTo>
                    <a:pt x="154" y="430"/>
                    <a:pt x="181" y="433"/>
                    <a:pt x="194" y="434"/>
                  </a:cubicBezTo>
                  <a:cubicBezTo>
                    <a:pt x="195" y="290"/>
                    <a:pt x="194" y="146"/>
                    <a:pt x="195" y="2"/>
                  </a:cubicBezTo>
                  <a:cubicBezTo>
                    <a:pt x="174" y="1"/>
                    <a:pt x="134" y="1"/>
                    <a:pt x="114" y="0"/>
                  </a:cubicBezTo>
                  <a:cubicBezTo>
                    <a:pt x="114" y="97"/>
                    <a:pt x="118" y="193"/>
                    <a:pt x="111" y="290"/>
                  </a:cubicBezTo>
                  <a:cubicBezTo>
                    <a:pt x="83" y="293"/>
                    <a:pt x="28" y="299"/>
                    <a:pt x="0" y="302"/>
                  </a:cubicBezTo>
                  <a:cubicBezTo>
                    <a:pt x="46" y="346"/>
                    <a:pt x="93" y="387"/>
                    <a:pt x="140" y="42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 flipV="1">
              <a:off x="6346" y="2647"/>
              <a:ext cx="78" cy="113"/>
            </a:xfrm>
            <a:custGeom>
              <a:avLst/>
              <a:gdLst>
                <a:gd name="T0" fmla="*/ 7 w 344"/>
                <a:gd name="T1" fmla="*/ 289 h 497"/>
                <a:gd name="T2" fmla="*/ 279 w 344"/>
                <a:gd name="T3" fmla="*/ 380 h 497"/>
                <a:gd name="T4" fmla="*/ 123 w 344"/>
                <a:gd name="T5" fmla="*/ 78 h 497"/>
                <a:gd name="T6" fmla="*/ 294 w 344"/>
                <a:gd name="T7" fmla="*/ 76 h 497"/>
                <a:gd name="T8" fmla="*/ 296 w 344"/>
                <a:gd name="T9" fmla="*/ 1 h 497"/>
                <a:gd name="T10" fmla="*/ 0 w 344"/>
                <a:gd name="T11" fmla="*/ 5 h 497"/>
                <a:gd name="T12" fmla="*/ 227 w 344"/>
                <a:gd name="T13" fmla="*/ 309 h 497"/>
                <a:gd name="T14" fmla="*/ 7 w 344"/>
                <a:gd name="T15" fmla="*/ 289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497">
                  <a:moveTo>
                    <a:pt x="7" y="289"/>
                  </a:moveTo>
                  <a:cubicBezTo>
                    <a:pt x="31" y="412"/>
                    <a:pt x="191" y="497"/>
                    <a:pt x="279" y="380"/>
                  </a:cubicBezTo>
                  <a:cubicBezTo>
                    <a:pt x="344" y="248"/>
                    <a:pt x="204" y="156"/>
                    <a:pt x="123" y="78"/>
                  </a:cubicBezTo>
                  <a:cubicBezTo>
                    <a:pt x="180" y="77"/>
                    <a:pt x="237" y="76"/>
                    <a:pt x="294" y="76"/>
                  </a:cubicBezTo>
                  <a:cubicBezTo>
                    <a:pt x="295" y="57"/>
                    <a:pt x="296" y="20"/>
                    <a:pt x="296" y="1"/>
                  </a:cubicBezTo>
                  <a:cubicBezTo>
                    <a:pt x="198" y="1"/>
                    <a:pt x="99" y="0"/>
                    <a:pt x="0" y="5"/>
                  </a:cubicBezTo>
                  <a:cubicBezTo>
                    <a:pt x="36" y="135"/>
                    <a:pt x="170" y="194"/>
                    <a:pt x="227" y="309"/>
                  </a:cubicBezTo>
                  <a:cubicBezTo>
                    <a:pt x="175" y="449"/>
                    <a:pt x="94" y="261"/>
                    <a:pt x="7" y="28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8" name="Freeform 41"/>
            <p:cNvSpPr>
              <a:spLocks/>
            </p:cNvSpPr>
            <p:nvPr/>
          </p:nvSpPr>
          <p:spPr bwMode="auto">
            <a:xfrm flipV="1">
              <a:off x="5980" y="2797"/>
              <a:ext cx="70" cy="52"/>
            </a:xfrm>
            <a:custGeom>
              <a:avLst/>
              <a:gdLst>
                <a:gd name="T0" fmla="*/ 0 w 308"/>
                <a:gd name="T1" fmla="*/ 155 h 232"/>
                <a:gd name="T2" fmla="*/ 45 w 308"/>
                <a:gd name="T3" fmla="*/ 232 h 232"/>
                <a:gd name="T4" fmla="*/ 308 w 308"/>
                <a:gd name="T5" fmla="*/ 79 h 232"/>
                <a:gd name="T6" fmla="*/ 267 w 308"/>
                <a:gd name="T7" fmla="*/ 0 h 232"/>
                <a:gd name="T8" fmla="*/ 0 w 308"/>
                <a:gd name="T9" fmla="*/ 15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232">
                  <a:moveTo>
                    <a:pt x="0" y="155"/>
                  </a:moveTo>
                  <a:cubicBezTo>
                    <a:pt x="14" y="181"/>
                    <a:pt x="29" y="207"/>
                    <a:pt x="45" y="232"/>
                  </a:cubicBezTo>
                  <a:cubicBezTo>
                    <a:pt x="136" y="189"/>
                    <a:pt x="226" y="140"/>
                    <a:pt x="308" y="79"/>
                  </a:cubicBezTo>
                  <a:cubicBezTo>
                    <a:pt x="298" y="59"/>
                    <a:pt x="277" y="19"/>
                    <a:pt x="267" y="0"/>
                  </a:cubicBezTo>
                  <a:cubicBezTo>
                    <a:pt x="177" y="50"/>
                    <a:pt x="90" y="104"/>
                    <a:pt x="0" y="15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 flipV="1">
              <a:off x="6651" y="2795"/>
              <a:ext cx="75" cy="54"/>
            </a:xfrm>
            <a:custGeom>
              <a:avLst/>
              <a:gdLst>
                <a:gd name="T0" fmla="*/ 0 w 328"/>
                <a:gd name="T1" fmla="*/ 76 h 235"/>
                <a:gd name="T2" fmla="*/ 272 w 328"/>
                <a:gd name="T3" fmla="*/ 235 h 235"/>
                <a:gd name="T4" fmla="*/ 328 w 328"/>
                <a:gd name="T5" fmla="*/ 160 h 235"/>
                <a:gd name="T6" fmla="*/ 56 w 328"/>
                <a:gd name="T7" fmla="*/ 0 h 235"/>
                <a:gd name="T8" fmla="*/ 0 w 328"/>
                <a:gd name="T9" fmla="*/ 76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235">
                  <a:moveTo>
                    <a:pt x="0" y="76"/>
                  </a:moveTo>
                  <a:cubicBezTo>
                    <a:pt x="90" y="129"/>
                    <a:pt x="182" y="181"/>
                    <a:pt x="272" y="235"/>
                  </a:cubicBezTo>
                  <a:cubicBezTo>
                    <a:pt x="291" y="210"/>
                    <a:pt x="309" y="185"/>
                    <a:pt x="328" y="160"/>
                  </a:cubicBezTo>
                  <a:cubicBezTo>
                    <a:pt x="237" y="106"/>
                    <a:pt x="147" y="52"/>
                    <a:pt x="56" y="0"/>
                  </a:cubicBezTo>
                  <a:cubicBezTo>
                    <a:pt x="42" y="19"/>
                    <a:pt x="14" y="57"/>
                    <a:pt x="0" y="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0" name="Freeform 43"/>
            <p:cNvSpPr>
              <a:spLocks/>
            </p:cNvSpPr>
            <p:nvPr/>
          </p:nvSpPr>
          <p:spPr bwMode="auto">
            <a:xfrm flipV="1">
              <a:off x="6184" y="2796"/>
              <a:ext cx="365" cy="441"/>
            </a:xfrm>
            <a:custGeom>
              <a:avLst/>
              <a:gdLst>
                <a:gd name="T0" fmla="*/ 655 w 1603"/>
                <a:gd name="T1" fmla="*/ 1935 h 1936"/>
                <a:gd name="T2" fmla="*/ 756 w 1603"/>
                <a:gd name="T3" fmla="*/ 1841 h 1936"/>
                <a:gd name="T4" fmla="*/ 700 w 1603"/>
                <a:gd name="T5" fmla="*/ 1929 h 1936"/>
                <a:gd name="T6" fmla="*/ 811 w 1603"/>
                <a:gd name="T7" fmla="*/ 1936 h 1936"/>
                <a:gd name="T8" fmla="*/ 812 w 1603"/>
                <a:gd name="T9" fmla="*/ 950 h 1936"/>
                <a:gd name="T10" fmla="*/ 1603 w 1603"/>
                <a:gd name="T11" fmla="*/ 94 h 1936"/>
                <a:gd name="T12" fmla="*/ 1603 w 1603"/>
                <a:gd name="T13" fmla="*/ 0 h 1936"/>
                <a:gd name="T14" fmla="*/ 747 w 1603"/>
                <a:gd name="T15" fmla="*/ 897 h 1936"/>
                <a:gd name="T16" fmla="*/ 0 w 1603"/>
                <a:gd name="T17" fmla="*/ 895 h 1936"/>
                <a:gd name="T18" fmla="*/ 1 w 1603"/>
                <a:gd name="T19" fmla="*/ 1041 h 1936"/>
                <a:gd name="T20" fmla="*/ 659 w 1603"/>
                <a:gd name="T21" fmla="*/ 1040 h 1936"/>
                <a:gd name="T22" fmla="*/ 655 w 1603"/>
                <a:gd name="T23" fmla="*/ 1935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3" h="1936">
                  <a:moveTo>
                    <a:pt x="655" y="1935"/>
                  </a:moveTo>
                  <a:cubicBezTo>
                    <a:pt x="688" y="1904"/>
                    <a:pt x="721" y="1871"/>
                    <a:pt x="756" y="1841"/>
                  </a:cubicBezTo>
                  <a:cubicBezTo>
                    <a:pt x="738" y="1870"/>
                    <a:pt x="719" y="1900"/>
                    <a:pt x="700" y="1929"/>
                  </a:cubicBezTo>
                  <a:lnTo>
                    <a:pt x="811" y="1936"/>
                  </a:lnTo>
                  <a:cubicBezTo>
                    <a:pt x="811" y="1608"/>
                    <a:pt x="807" y="1279"/>
                    <a:pt x="812" y="950"/>
                  </a:cubicBezTo>
                  <a:cubicBezTo>
                    <a:pt x="1066" y="657"/>
                    <a:pt x="1347" y="385"/>
                    <a:pt x="1603" y="94"/>
                  </a:cubicBezTo>
                  <a:cubicBezTo>
                    <a:pt x="1603" y="70"/>
                    <a:pt x="1603" y="23"/>
                    <a:pt x="1603" y="0"/>
                  </a:cubicBezTo>
                  <a:cubicBezTo>
                    <a:pt x="1305" y="286"/>
                    <a:pt x="1035" y="601"/>
                    <a:pt x="747" y="897"/>
                  </a:cubicBezTo>
                  <a:cubicBezTo>
                    <a:pt x="498" y="892"/>
                    <a:pt x="249" y="896"/>
                    <a:pt x="0" y="895"/>
                  </a:cubicBezTo>
                  <a:cubicBezTo>
                    <a:pt x="0" y="943"/>
                    <a:pt x="0" y="992"/>
                    <a:pt x="1" y="1041"/>
                  </a:cubicBezTo>
                  <a:cubicBezTo>
                    <a:pt x="220" y="1040"/>
                    <a:pt x="439" y="1040"/>
                    <a:pt x="659" y="1040"/>
                  </a:cubicBezTo>
                  <a:cubicBezTo>
                    <a:pt x="655" y="1339"/>
                    <a:pt x="662" y="1637"/>
                    <a:pt x="655" y="19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1" name="Freeform 44"/>
            <p:cNvSpPr>
              <a:spLocks/>
            </p:cNvSpPr>
            <p:nvPr/>
          </p:nvSpPr>
          <p:spPr bwMode="auto">
            <a:xfrm flipV="1">
              <a:off x="6941" y="2926"/>
              <a:ext cx="260" cy="279"/>
            </a:xfrm>
            <a:custGeom>
              <a:avLst/>
              <a:gdLst>
                <a:gd name="T0" fmla="*/ 356 w 1140"/>
                <a:gd name="T1" fmla="*/ 1072 h 1225"/>
                <a:gd name="T2" fmla="*/ 1108 w 1140"/>
                <a:gd name="T3" fmla="*/ 602 h 1225"/>
                <a:gd name="T4" fmla="*/ 553 w 1140"/>
                <a:gd name="T5" fmla="*/ 17 h 1225"/>
                <a:gd name="T6" fmla="*/ 12 w 1140"/>
                <a:gd name="T7" fmla="*/ 532 h 1225"/>
                <a:gd name="T8" fmla="*/ 356 w 1140"/>
                <a:gd name="T9" fmla="*/ 1072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0" h="1225">
                  <a:moveTo>
                    <a:pt x="356" y="1072"/>
                  </a:moveTo>
                  <a:cubicBezTo>
                    <a:pt x="682" y="1225"/>
                    <a:pt x="1098" y="958"/>
                    <a:pt x="1108" y="602"/>
                  </a:cubicBezTo>
                  <a:cubicBezTo>
                    <a:pt x="1140" y="294"/>
                    <a:pt x="864" y="0"/>
                    <a:pt x="553" y="17"/>
                  </a:cubicBezTo>
                  <a:cubicBezTo>
                    <a:pt x="272" y="12"/>
                    <a:pt x="29" y="255"/>
                    <a:pt x="12" y="532"/>
                  </a:cubicBezTo>
                  <a:cubicBezTo>
                    <a:pt x="0" y="760"/>
                    <a:pt x="141" y="988"/>
                    <a:pt x="356" y="10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2" name="Freeform 45"/>
            <p:cNvSpPr>
              <a:spLocks noEditPoints="1"/>
            </p:cNvSpPr>
            <p:nvPr/>
          </p:nvSpPr>
          <p:spPr bwMode="auto">
            <a:xfrm flipV="1">
              <a:off x="5992" y="2963"/>
              <a:ext cx="76" cy="114"/>
            </a:xfrm>
            <a:custGeom>
              <a:avLst/>
              <a:gdLst>
                <a:gd name="T0" fmla="*/ 44 w 332"/>
                <a:gd name="T1" fmla="*/ 372 h 500"/>
                <a:gd name="T2" fmla="*/ 306 w 332"/>
                <a:gd name="T3" fmla="*/ 355 h 500"/>
                <a:gd name="T4" fmla="*/ 200 w 332"/>
                <a:gd name="T5" fmla="*/ 27 h 500"/>
                <a:gd name="T6" fmla="*/ 28 w 332"/>
                <a:gd name="T7" fmla="*/ 163 h 500"/>
                <a:gd name="T8" fmla="*/ 168 w 332"/>
                <a:gd name="T9" fmla="*/ 79 h 500"/>
                <a:gd name="T10" fmla="*/ 242 w 332"/>
                <a:gd name="T11" fmla="*/ 197 h 500"/>
                <a:gd name="T12" fmla="*/ 156 w 332"/>
                <a:gd name="T13" fmla="*/ 166 h 500"/>
                <a:gd name="T14" fmla="*/ 44 w 332"/>
                <a:gd name="T15" fmla="*/ 372 h 500"/>
                <a:gd name="T16" fmla="*/ 115 w 332"/>
                <a:gd name="T17" fmla="*/ 280 h 500"/>
                <a:gd name="T18" fmla="*/ 227 w 332"/>
                <a:gd name="T19" fmla="*/ 260 h 500"/>
                <a:gd name="T20" fmla="*/ 164 w 332"/>
                <a:gd name="T21" fmla="*/ 420 h 500"/>
                <a:gd name="T22" fmla="*/ 115 w 332"/>
                <a:gd name="T23" fmla="*/ 28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2" h="500">
                  <a:moveTo>
                    <a:pt x="44" y="372"/>
                  </a:moveTo>
                  <a:cubicBezTo>
                    <a:pt x="75" y="500"/>
                    <a:pt x="290" y="486"/>
                    <a:pt x="306" y="355"/>
                  </a:cubicBezTo>
                  <a:cubicBezTo>
                    <a:pt x="331" y="243"/>
                    <a:pt x="332" y="72"/>
                    <a:pt x="200" y="27"/>
                  </a:cubicBezTo>
                  <a:cubicBezTo>
                    <a:pt x="106" y="0"/>
                    <a:pt x="50" y="86"/>
                    <a:pt x="28" y="163"/>
                  </a:cubicBezTo>
                  <a:cubicBezTo>
                    <a:pt x="85" y="152"/>
                    <a:pt x="131" y="124"/>
                    <a:pt x="168" y="79"/>
                  </a:cubicBezTo>
                  <a:cubicBezTo>
                    <a:pt x="201" y="112"/>
                    <a:pt x="225" y="153"/>
                    <a:pt x="242" y="197"/>
                  </a:cubicBezTo>
                  <a:cubicBezTo>
                    <a:pt x="221" y="189"/>
                    <a:pt x="178" y="173"/>
                    <a:pt x="156" y="166"/>
                  </a:cubicBezTo>
                  <a:cubicBezTo>
                    <a:pt x="77" y="199"/>
                    <a:pt x="0" y="280"/>
                    <a:pt x="44" y="372"/>
                  </a:cubicBezTo>
                  <a:moveTo>
                    <a:pt x="115" y="280"/>
                  </a:moveTo>
                  <a:cubicBezTo>
                    <a:pt x="145" y="237"/>
                    <a:pt x="182" y="231"/>
                    <a:pt x="227" y="260"/>
                  </a:cubicBezTo>
                  <a:cubicBezTo>
                    <a:pt x="246" y="324"/>
                    <a:pt x="213" y="382"/>
                    <a:pt x="164" y="420"/>
                  </a:cubicBezTo>
                  <a:cubicBezTo>
                    <a:pt x="141" y="377"/>
                    <a:pt x="96" y="334"/>
                    <a:pt x="115" y="2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 flipV="1">
              <a:off x="6636" y="2967"/>
              <a:ext cx="72" cy="110"/>
            </a:xfrm>
            <a:custGeom>
              <a:avLst/>
              <a:gdLst>
                <a:gd name="T0" fmla="*/ 14 w 315"/>
                <a:gd name="T1" fmla="*/ 319 h 482"/>
                <a:gd name="T2" fmla="*/ 164 w 315"/>
                <a:gd name="T3" fmla="*/ 460 h 482"/>
                <a:gd name="T4" fmla="*/ 262 w 315"/>
                <a:gd name="T5" fmla="*/ 273 h 482"/>
                <a:gd name="T6" fmla="*/ 197 w 315"/>
                <a:gd name="T7" fmla="*/ 31 h 482"/>
                <a:gd name="T8" fmla="*/ 0 w 315"/>
                <a:gd name="T9" fmla="*/ 146 h 482"/>
                <a:gd name="T10" fmla="*/ 71 w 315"/>
                <a:gd name="T11" fmla="*/ 172 h 482"/>
                <a:gd name="T12" fmla="*/ 163 w 315"/>
                <a:gd name="T13" fmla="*/ 71 h 482"/>
                <a:gd name="T14" fmla="*/ 216 w 315"/>
                <a:gd name="T15" fmla="*/ 193 h 482"/>
                <a:gd name="T16" fmla="*/ 101 w 315"/>
                <a:gd name="T17" fmla="*/ 249 h 482"/>
                <a:gd name="T18" fmla="*/ 209 w 315"/>
                <a:gd name="T19" fmla="*/ 332 h 482"/>
                <a:gd name="T20" fmla="*/ 164 w 315"/>
                <a:gd name="T21" fmla="*/ 403 h 482"/>
                <a:gd name="T22" fmla="*/ 14 w 315"/>
                <a:gd name="T23" fmla="*/ 31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5" h="482">
                  <a:moveTo>
                    <a:pt x="14" y="319"/>
                  </a:moveTo>
                  <a:cubicBezTo>
                    <a:pt x="30" y="394"/>
                    <a:pt x="69" y="482"/>
                    <a:pt x="164" y="460"/>
                  </a:cubicBezTo>
                  <a:cubicBezTo>
                    <a:pt x="272" y="475"/>
                    <a:pt x="298" y="352"/>
                    <a:pt x="262" y="273"/>
                  </a:cubicBezTo>
                  <a:cubicBezTo>
                    <a:pt x="308" y="191"/>
                    <a:pt x="315" y="52"/>
                    <a:pt x="197" y="31"/>
                  </a:cubicBezTo>
                  <a:cubicBezTo>
                    <a:pt x="105" y="0"/>
                    <a:pt x="42" y="77"/>
                    <a:pt x="0" y="146"/>
                  </a:cubicBezTo>
                  <a:cubicBezTo>
                    <a:pt x="18" y="153"/>
                    <a:pt x="53" y="165"/>
                    <a:pt x="71" y="172"/>
                  </a:cubicBezTo>
                  <a:cubicBezTo>
                    <a:pt x="101" y="137"/>
                    <a:pt x="132" y="104"/>
                    <a:pt x="163" y="71"/>
                  </a:cubicBezTo>
                  <a:cubicBezTo>
                    <a:pt x="184" y="109"/>
                    <a:pt x="245" y="142"/>
                    <a:pt x="216" y="193"/>
                  </a:cubicBezTo>
                  <a:cubicBezTo>
                    <a:pt x="178" y="212"/>
                    <a:pt x="140" y="231"/>
                    <a:pt x="101" y="249"/>
                  </a:cubicBezTo>
                  <a:cubicBezTo>
                    <a:pt x="133" y="282"/>
                    <a:pt x="171" y="307"/>
                    <a:pt x="209" y="332"/>
                  </a:cubicBezTo>
                  <a:cubicBezTo>
                    <a:pt x="197" y="350"/>
                    <a:pt x="175" y="385"/>
                    <a:pt x="164" y="403"/>
                  </a:cubicBezTo>
                  <a:cubicBezTo>
                    <a:pt x="116" y="373"/>
                    <a:pt x="70" y="336"/>
                    <a:pt x="14" y="3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 flipV="1">
              <a:off x="5928" y="3005"/>
              <a:ext cx="44" cy="24"/>
            </a:xfrm>
            <a:custGeom>
              <a:avLst/>
              <a:gdLst>
                <a:gd name="T0" fmla="*/ 0 w 195"/>
                <a:gd name="T1" fmla="*/ 102 h 103"/>
                <a:gd name="T2" fmla="*/ 195 w 195"/>
                <a:gd name="T3" fmla="*/ 103 h 103"/>
                <a:gd name="T4" fmla="*/ 188 w 195"/>
                <a:gd name="T5" fmla="*/ 0 h 103"/>
                <a:gd name="T6" fmla="*/ 7 w 195"/>
                <a:gd name="T7" fmla="*/ 0 h 103"/>
                <a:gd name="T8" fmla="*/ 0 w 195"/>
                <a:gd name="T9" fmla="*/ 10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03">
                  <a:moveTo>
                    <a:pt x="0" y="102"/>
                  </a:moveTo>
                  <a:cubicBezTo>
                    <a:pt x="65" y="103"/>
                    <a:pt x="130" y="103"/>
                    <a:pt x="195" y="103"/>
                  </a:cubicBezTo>
                  <a:cubicBezTo>
                    <a:pt x="193" y="77"/>
                    <a:pt x="190" y="26"/>
                    <a:pt x="188" y="0"/>
                  </a:cubicBezTo>
                  <a:cubicBezTo>
                    <a:pt x="128" y="0"/>
                    <a:pt x="68" y="0"/>
                    <a:pt x="7" y="0"/>
                  </a:cubicBezTo>
                  <a:cubicBezTo>
                    <a:pt x="5" y="34"/>
                    <a:pt x="2" y="68"/>
                    <a:pt x="0" y="10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 flipV="1">
              <a:off x="6730" y="3005"/>
              <a:ext cx="47" cy="22"/>
            </a:xfrm>
            <a:custGeom>
              <a:avLst/>
              <a:gdLst>
                <a:gd name="T0" fmla="*/ 1 w 207"/>
                <a:gd name="T1" fmla="*/ 95 h 95"/>
                <a:gd name="T2" fmla="*/ 207 w 207"/>
                <a:gd name="T3" fmla="*/ 95 h 95"/>
                <a:gd name="T4" fmla="*/ 207 w 207"/>
                <a:gd name="T5" fmla="*/ 0 h 95"/>
                <a:gd name="T6" fmla="*/ 0 w 207"/>
                <a:gd name="T7" fmla="*/ 0 h 95"/>
                <a:gd name="T8" fmla="*/ 1 w 207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95">
                  <a:moveTo>
                    <a:pt x="1" y="95"/>
                  </a:moveTo>
                  <a:cubicBezTo>
                    <a:pt x="70" y="95"/>
                    <a:pt x="138" y="95"/>
                    <a:pt x="207" y="95"/>
                  </a:cubicBezTo>
                  <a:cubicBezTo>
                    <a:pt x="207" y="71"/>
                    <a:pt x="207" y="24"/>
                    <a:pt x="207" y="0"/>
                  </a:cubicBezTo>
                  <a:cubicBezTo>
                    <a:pt x="138" y="0"/>
                    <a:pt x="69" y="0"/>
                    <a:pt x="0" y="0"/>
                  </a:cubicBezTo>
                  <a:cubicBezTo>
                    <a:pt x="1" y="24"/>
                    <a:pt x="1" y="71"/>
                    <a:pt x="1" y="9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6" name="Freeform 49"/>
            <p:cNvSpPr>
              <a:spLocks noEditPoints="1"/>
            </p:cNvSpPr>
            <p:nvPr/>
          </p:nvSpPr>
          <p:spPr bwMode="auto">
            <a:xfrm flipV="1">
              <a:off x="6336" y="3105"/>
              <a:ext cx="839" cy="971"/>
            </a:xfrm>
            <a:custGeom>
              <a:avLst/>
              <a:gdLst>
                <a:gd name="T0" fmla="*/ 1547 w 3681"/>
                <a:gd name="T1" fmla="*/ 4156 h 4263"/>
                <a:gd name="T2" fmla="*/ 2671 w 3681"/>
                <a:gd name="T3" fmla="*/ 3999 h 4263"/>
                <a:gd name="T4" fmla="*/ 2822 w 3681"/>
                <a:gd name="T5" fmla="*/ 3475 h 4263"/>
                <a:gd name="T6" fmla="*/ 2594 w 3681"/>
                <a:gd name="T7" fmla="*/ 3814 h 4263"/>
                <a:gd name="T8" fmla="*/ 2193 w 3681"/>
                <a:gd name="T9" fmla="*/ 3776 h 4263"/>
                <a:gd name="T10" fmla="*/ 2259 w 3681"/>
                <a:gd name="T11" fmla="*/ 3424 h 4263"/>
                <a:gd name="T12" fmla="*/ 2309 w 3681"/>
                <a:gd name="T13" fmla="*/ 3339 h 4263"/>
                <a:gd name="T14" fmla="*/ 2566 w 3681"/>
                <a:gd name="T15" fmla="*/ 3051 h 4263"/>
                <a:gd name="T16" fmla="*/ 2334 w 3681"/>
                <a:gd name="T17" fmla="*/ 2438 h 4263"/>
                <a:gd name="T18" fmla="*/ 3385 w 3681"/>
                <a:gd name="T19" fmla="*/ 1851 h 4263"/>
                <a:gd name="T20" fmla="*/ 3635 w 3681"/>
                <a:gd name="T21" fmla="*/ 683 h 4263"/>
                <a:gd name="T22" fmla="*/ 3233 w 3681"/>
                <a:gd name="T23" fmla="*/ 432 h 4263"/>
                <a:gd name="T24" fmla="*/ 3028 w 3681"/>
                <a:gd name="T25" fmla="*/ 757 h 4263"/>
                <a:gd name="T26" fmla="*/ 2857 w 3681"/>
                <a:gd name="T27" fmla="*/ 1535 h 4263"/>
                <a:gd name="T28" fmla="*/ 2236 w 3681"/>
                <a:gd name="T29" fmla="*/ 1844 h 4263"/>
                <a:gd name="T30" fmla="*/ 1858 w 3681"/>
                <a:gd name="T31" fmla="*/ 655 h 4263"/>
                <a:gd name="T32" fmla="*/ 1086 w 3681"/>
                <a:gd name="T33" fmla="*/ 83 h 4263"/>
                <a:gd name="T34" fmla="*/ 674 w 3681"/>
                <a:gd name="T35" fmla="*/ 369 h 4263"/>
                <a:gd name="T36" fmla="*/ 876 w 3681"/>
                <a:gd name="T37" fmla="*/ 659 h 4263"/>
                <a:gd name="T38" fmla="*/ 1531 w 3681"/>
                <a:gd name="T39" fmla="*/ 1263 h 4263"/>
                <a:gd name="T40" fmla="*/ 1521 w 3681"/>
                <a:gd name="T41" fmla="*/ 2178 h 4263"/>
                <a:gd name="T42" fmla="*/ 1464 w 3681"/>
                <a:gd name="T43" fmla="*/ 2449 h 4263"/>
                <a:gd name="T44" fmla="*/ 1973 w 3681"/>
                <a:gd name="T45" fmla="*/ 3818 h 4263"/>
                <a:gd name="T46" fmla="*/ 1532 w 3681"/>
                <a:gd name="T47" fmla="*/ 3704 h 4263"/>
                <a:gd name="T48" fmla="*/ 1208 w 3681"/>
                <a:gd name="T49" fmla="*/ 3250 h 4263"/>
                <a:gd name="T50" fmla="*/ 1303 w 3681"/>
                <a:gd name="T51" fmla="*/ 3192 h 4263"/>
                <a:gd name="T52" fmla="*/ 1208 w 3681"/>
                <a:gd name="T53" fmla="*/ 2969 h 4263"/>
                <a:gd name="T54" fmla="*/ 1480 w 3681"/>
                <a:gd name="T55" fmla="*/ 2854 h 4263"/>
                <a:gd name="T56" fmla="*/ 1120 w 3681"/>
                <a:gd name="T57" fmla="*/ 1978 h 4263"/>
                <a:gd name="T58" fmla="*/ 0 w 3681"/>
                <a:gd name="T59" fmla="*/ 2442 h 4263"/>
                <a:gd name="T60" fmla="*/ 368 w 3681"/>
                <a:gd name="T61" fmla="*/ 3323 h 4263"/>
                <a:gd name="T62" fmla="*/ 641 w 3681"/>
                <a:gd name="T63" fmla="*/ 3198 h 4263"/>
                <a:gd name="T64" fmla="*/ 738 w 3681"/>
                <a:gd name="T65" fmla="*/ 3442 h 4263"/>
                <a:gd name="T66" fmla="*/ 845 w 3681"/>
                <a:gd name="T67" fmla="*/ 3391 h 4263"/>
                <a:gd name="T68" fmla="*/ 1421 w 3681"/>
                <a:gd name="T69" fmla="*/ 4097 h 4263"/>
                <a:gd name="T70" fmla="*/ 1530 w 3681"/>
                <a:gd name="T71" fmla="*/ 4085 h 4263"/>
                <a:gd name="T72" fmla="*/ 1547 w 3681"/>
                <a:gd name="T73" fmla="*/ 4156 h 4263"/>
                <a:gd name="T74" fmla="*/ 783 w 3681"/>
                <a:gd name="T75" fmla="*/ 3331 h 4263"/>
                <a:gd name="T76" fmla="*/ 709 w 3681"/>
                <a:gd name="T77" fmla="*/ 3177 h 4263"/>
                <a:gd name="T78" fmla="*/ 1134 w 3681"/>
                <a:gd name="T79" fmla="*/ 2994 h 4263"/>
                <a:gd name="T80" fmla="*/ 1209 w 3681"/>
                <a:gd name="T81" fmla="*/ 3178 h 4263"/>
                <a:gd name="T82" fmla="*/ 928 w 3681"/>
                <a:gd name="T83" fmla="*/ 3170 h 4263"/>
                <a:gd name="T84" fmla="*/ 783 w 3681"/>
                <a:gd name="T85" fmla="*/ 3331 h 4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81" h="4263">
                  <a:moveTo>
                    <a:pt x="1547" y="4156"/>
                  </a:moveTo>
                  <a:cubicBezTo>
                    <a:pt x="1922" y="4263"/>
                    <a:pt x="2340" y="4203"/>
                    <a:pt x="2671" y="3999"/>
                  </a:cubicBezTo>
                  <a:cubicBezTo>
                    <a:pt x="2838" y="3881"/>
                    <a:pt x="2813" y="3654"/>
                    <a:pt x="2822" y="3475"/>
                  </a:cubicBezTo>
                  <a:cubicBezTo>
                    <a:pt x="2724" y="3573"/>
                    <a:pt x="2666" y="3698"/>
                    <a:pt x="2594" y="3814"/>
                  </a:cubicBezTo>
                  <a:cubicBezTo>
                    <a:pt x="2497" y="3953"/>
                    <a:pt x="2265" y="3926"/>
                    <a:pt x="2193" y="3776"/>
                  </a:cubicBezTo>
                  <a:cubicBezTo>
                    <a:pt x="2114" y="3658"/>
                    <a:pt x="2200" y="3528"/>
                    <a:pt x="2259" y="3424"/>
                  </a:cubicBezTo>
                  <a:cubicBezTo>
                    <a:pt x="2205" y="3382"/>
                    <a:pt x="2257" y="3335"/>
                    <a:pt x="2309" y="3339"/>
                  </a:cubicBezTo>
                  <a:cubicBezTo>
                    <a:pt x="2381" y="3231"/>
                    <a:pt x="2473" y="3140"/>
                    <a:pt x="2566" y="3051"/>
                  </a:cubicBezTo>
                  <a:cubicBezTo>
                    <a:pt x="2474" y="2853"/>
                    <a:pt x="2394" y="2649"/>
                    <a:pt x="2334" y="2438"/>
                  </a:cubicBezTo>
                  <a:cubicBezTo>
                    <a:pt x="2741" y="2389"/>
                    <a:pt x="3146" y="2193"/>
                    <a:pt x="3385" y="1851"/>
                  </a:cubicBezTo>
                  <a:cubicBezTo>
                    <a:pt x="3621" y="1515"/>
                    <a:pt x="3681" y="1083"/>
                    <a:pt x="3635" y="683"/>
                  </a:cubicBezTo>
                  <a:cubicBezTo>
                    <a:pt x="3620" y="496"/>
                    <a:pt x="3407" y="364"/>
                    <a:pt x="3233" y="432"/>
                  </a:cubicBezTo>
                  <a:cubicBezTo>
                    <a:pt x="3096" y="469"/>
                    <a:pt x="3012" y="621"/>
                    <a:pt x="3028" y="757"/>
                  </a:cubicBezTo>
                  <a:cubicBezTo>
                    <a:pt x="3054" y="1023"/>
                    <a:pt x="3033" y="1320"/>
                    <a:pt x="2857" y="1535"/>
                  </a:cubicBezTo>
                  <a:cubicBezTo>
                    <a:pt x="2706" y="1724"/>
                    <a:pt x="2464" y="1802"/>
                    <a:pt x="2236" y="1844"/>
                  </a:cubicBezTo>
                  <a:cubicBezTo>
                    <a:pt x="2271" y="1418"/>
                    <a:pt x="2140" y="978"/>
                    <a:pt x="1858" y="655"/>
                  </a:cubicBezTo>
                  <a:cubicBezTo>
                    <a:pt x="1647" y="411"/>
                    <a:pt x="1378" y="218"/>
                    <a:pt x="1086" y="83"/>
                  </a:cubicBezTo>
                  <a:cubicBezTo>
                    <a:pt x="898" y="0"/>
                    <a:pt x="654" y="160"/>
                    <a:pt x="674" y="369"/>
                  </a:cubicBezTo>
                  <a:cubicBezTo>
                    <a:pt x="660" y="502"/>
                    <a:pt x="765" y="606"/>
                    <a:pt x="876" y="659"/>
                  </a:cubicBezTo>
                  <a:cubicBezTo>
                    <a:pt x="1143" y="795"/>
                    <a:pt x="1394" y="989"/>
                    <a:pt x="1531" y="1263"/>
                  </a:cubicBezTo>
                  <a:cubicBezTo>
                    <a:pt x="1674" y="1547"/>
                    <a:pt x="1649" y="1892"/>
                    <a:pt x="1521" y="2178"/>
                  </a:cubicBezTo>
                  <a:cubicBezTo>
                    <a:pt x="1481" y="2262"/>
                    <a:pt x="1458" y="2355"/>
                    <a:pt x="1464" y="2449"/>
                  </a:cubicBezTo>
                  <a:cubicBezTo>
                    <a:pt x="1501" y="2942"/>
                    <a:pt x="1684" y="3418"/>
                    <a:pt x="1973" y="3818"/>
                  </a:cubicBezTo>
                  <a:cubicBezTo>
                    <a:pt x="1820" y="3822"/>
                    <a:pt x="1659" y="3796"/>
                    <a:pt x="1532" y="3704"/>
                  </a:cubicBezTo>
                  <a:cubicBezTo>
                    <a:pt x="1375" y="3595"/>
                    <a:pt x="1285" y="3419"/>
                    <a:pt x="1208" y="3250"/>
                  </a:cubicBezTo>
                  <a:cubicBezTo>
                    <a:pt x="1239" y="3231"/>
                    <a:pt x="1271" y="3211"/>
                    <a:pt x="1303" y="3192"/>
                  </a:cubicBezTo>
                  <a:cubicBezTo>
                    <a:pt x="1270" y="3119"/>
                    <a:pt x="1239" y="3044"/>
                    <a:pt x="1208" y="2969"/>
                  </a:cubicBezTo>
                  <a:cubicBezTo>
                    <a:pt x="1298" y="2930"/>
                    <a:pt x="1388" y="2891"/>
                    <a:pt x="1480" y="2854"/>
                  </a:cubicBezTo>
                  <a:cubicBezTo>
                    <a:pt x="1368" y="2559"/>
                    <a:pt x="1238" y="2271"/>
                    <a:pt x="1120" y="1978"/>
                  </a:cubicBezTo>
                  <a:cubicBezTo>
                    <a:pt x="747" y="2133"/>
                    <a:pt x="376" y="2295"/>
                    <a:pt x="0" y="2442"/>
                  </a:cubicBezTo>
                  <a:cubicBezTo>
                    <a:pt x="128" y="2733"/>
                    <a:pt x="242" y="3031"/>
                    <a:pt x="368" y="3323"/>
                  </a:cubicBezTo>
                  <a:cubicBezTo>
                    <a:pt x="458" y="3280"/>
                    <a:pt x="550" y="3240"/>
                    <a:pt x="641" y="3198"/>
                  </a:cubicBezTo>
                  <a:cubicBezTo>
                    <a:pt x="674" y="3279"/>
                    <a:pt x="706" y="3361"/>
                    <a:pt x="738" y="3442"/>
                  </a:cubicBezTo>
                  <a:cubicBezTo>
                    <a:pt x="773" y="3425"/>
                    <a:pt x="809" y="3408"/>
                    <a:pt x="845" y="3391"/>
                  </a:cubicBezTo>
                  <a:cubicBezTo>
                    <a:pt x="953" y="3680"/>
                    <a:pt x="1144" y="3949"/>
                    <a:pt x="1421" y="4097"/>
                  </a:cubicBezTo>
                  <a:cubicBezTo>
                    <a:pt x="1456" y="4144"/>
                    <a:pt x="1495" y="4098"/>
                    <a:pt x="1530" y="4085"/>
                  </a:cubicBezTo>
                  <a:cubicBezTo>
                    <a:pt x="1534" y="4103"/>
                    <a:pt x="1543" y="4139"/>
                    <a:pt x="1547" y="4156"/>
                  </a:cubicBezTo>
                  <a:moveTo>
                    <a:pt x="783" y="3331"/>
                  </a:moveTo>
                  <a:cubicBezTo>
                    <a:pt x="756" y="3281"/>
                    <a:pt x="733" y="3228"/>
                    <a:pt x="709" y="3177"/>
                  </a:cubicBezTo>
                  <a:cubicBezTo>
                    <a:pt x="850" y="3115"/>
                    <a:pt x="996" y="3063"/>
                    <a:pt x="1134" y="2994"/>
                  </a:cubicBezTo>
                  <a:cubicBezTo>
                    <a:pt x="1160" y="3055"/>
                    <a:pt x="1186" y="3116"/>
                    <a:pt x="1209" y="3178"/>
                  </a:cubicBezTo>
                  <a:cubicBezTo>
                    <a:pt x="1118" y="3161"/>
                    <a:pt x="1013" y="3097"/>
                    <a:pt x="928" y="3170"/>
                  </a:cubicBezTo>
                  <a:cubicBezTo>
                    <a:pt x="855" y="3201"/>
                    <a:pt x="865" y="3320"/>
                    <a:pt x="783" y="33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7" name="Freeform 50"/>
            <p:cNvSpPr>
              <a:spLocks/>
            </p:cNvSpPr>
            <p:nvPr/>
          </p:nvSpPr>
          <p:spPr bwMode="auto">
            <a:xfrm flipV="1">
              <a:off x="5981" y="3184"/>
              <a:ext cx="70" cy="54"/>
            </a:xfrm>
            <a:custGeom>
              <a:avLst/>
              <a:gdLst>
                <a:gd name="T0" fmla="*/ 0 w 305"/>
                <a:gd name="T1" fmla="*/ 90 h 240"/>
                <a:gd name="T2" fmla="*/ 258 w 305"/>
                <a:gd name="T3" fmla="*/ 240 h 240"/>
                <a:gd name="T4" fmla="*/ 305 w 305"/>
                <a:gd name="T5" fmla="*/ 155 h 240"/>
                <a:gd name="T6" fmla="*/ 32 w 305"/>
                <a:gd name="T7" fmla="*/ 0 h 240"/>
                <a:gd name="T8" fmla="*/ 0 w 305"/>
                <a:gd name="T9" fmla="*/ 9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240">
                  <a:moveTo>
                    <a:pt x="0" y="90"/>
                  </a:moveTo>
                  <a:cubicBezTo>
                    <a:pt x="87" y="138"/>
                    <a:pt x="172" y="190"/>
                    <a:pt x="258" y="240"/>
                  </a:cubicBezTo>
                  <a:cubicBezTo>
                    <a:pt x="274" y="212"/>
                    <a:pt x="290" y="183"/>
                    <a:pt x="305" y="155"/>
                  </a:cubicBezTo>
                  <a:cubicBezTo>
                    <a:pt x="214" y="104"/>
                    <a:pt x="123" y="52"/>
                    <a:pt x="32" y="0"/>
                  </a:cubicBezTo>
                  <a:cubicBezTo>
                    <a:pt x="21" y="30"/>
                    <a:pt x="10" y="60"/>
                    <a:pt x="0" y="9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8" name="Freeform 51"/>
            <p:cNvSpPr>
              <a:spLocks/>
            </p:cNvSpPr>
            <p:nvPr/>
          </p:nvSpPr>
          <p:spPr bwMode="auto">
            <a:xfrm flipV="1">
              <a:off x="6833" y="3194"/>
              <a:ext cx="442" cy="256"/>
            </a:xfrm>
            <a:custGeom>
              <a:avLst/>
              <a:gdLst>
                <a:gd name="T0" fmla="*/ 116 w 1936"/>
                <a:gd name="T1" fmla="*/ 1072 h 1124"/>
                <a:gd name="T2" fmla="*/ 362 w 1936"/>
                <a:gd name="T3" fmla="*/ 1047 h 1124"/>
                <a:gd name="T4" fmla="*/ 510 w 1936"/>
                <a:gd name="T5" fmla="*/ 812 h 1124"/>
                <a:gd name="T6" fmla="*/ 1059 w 1936"/>
                <a:gd name="T7" fmla="*/ 467 h 1124"/>
                <a:gd name="T8" fmla="*/ 1606 w 1936"/>
                <a:gd name="T9" fmla="*/ 672 h 1124"/>
                <a:gd name="T10" fmla="*/ 1864 w 1936"/>
                <a:gd name="T11" fmla="*/ 640 h 1124"/>
                <a:gd name="T12" fmla="*/ 1841 w 1936"/>
                <a:gd name="T13" fmla="*/ 364 h 1124"/>
                <a:gd name="T14" fmla="*/ 743 w 1936"/>
                <a:gd name="T15" fmla="*/ 137 h 1124"/>
                <a:gd name="T16" fmla="*/ 47 w 1936"/>
                <a:gd name="T17" fmla="*/ 835 h 1124"/>
                <a:gd name="T18" fmla="*/ 116 w 1936"/>
                <a:gd name="T19" fmla="*/ 1072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6" h="1124">
                  <a:moveTo>
                    <a:pt x="116" y="1072"/>
                  </a:moveTo>
                  <a:cubicBezTo>
                    <a:pt x="187" y="1124"/>
                    <a:pt x="304" y="1118"/>
                    <a:pt x="362" y="1047"/>
                  </a:cubicBezTo>
                  <a:cubicBezTo>
                    <a:pt x="423" y="977"/>
                    <a:pt x="455" y="887"/>
                    <a:pt x="510" y="812"/>
                  </a:cubicBezTo>
                  <a:cubicBezTo>
                    <a:pt x="635" y="629"/>
                    <a:pt x="832" y="480"/>
                    <a:pt x="1059" y="467"/>
                  </a:cubicBezTo>
                  <a:cubicBezTo>
                    <a:pt x="1260" y="467"/>
                    <a:pt x="1442" y="566"/>
                    <a:pt x="1606" y="672"/>
                  </a:cubicBezTo>
                  <a:cubicBezTo>
                    <a:pt x="1683" y="726"/>
                    <a:pt x="1804" y="717"/>
                    <a:pt x="1864" y="640"/>
                  </a:cubicBezTo>
                  <a:cubicBezTo>
                    <a:pt x="1936" y="564"/>
                    <a:pt x="1928" y="426"/>
                    <a:pt x="1841" y="364"/>
                  </a:cubicBezTo>
                  <a:cubicBezTo>
                    <a:pt x="1537" y="127"/>
                    <a:pt x="1117" y="0"/>
                    <a:pt x="743" y="137"/>
                  </a:cubicBezTo>
                  <a:cubicBezTo>
                    <a:pt x="428" y="262"/>
                    <a:pt x="185" y="531"/>
                    <a:pt x="47" y="835"/>
                  </a:cubicBezTo>
                  <a:cubicBezTo>
                    <a:pt x="0" y="917"/>
                    <a:pt x="43" y="1022"/>
                    <a:pt x="116" y="10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 flipV="1">
              <a:off x="6318" y="3267"/>
              <a:ext cx="70" cy="112"/>
            </a:xfrm>
            <a:custGeom>
              <a:avLst/>
              <a:gdLst>
                <a:gd name="T0" fmla="*/ 31 w 310"/>
                <a:gd name="T1" fmla="*/ 119 h 492"/>
                <a:gd name="T2" fmla="*/ 110 w 310"/>
                <a:gd name="T3" fmla="*/ 457 h 492"/>
                <a:gd name="T4" fmla="*/ 294 w 310"/>
                <a:gd name="T5" fmla="*/ 325 h 492"/>
                <a:gd name="T6" fmla="*/ 141 w 310"/>
                <a:gd name="T7" fmla="*/ 401 h 492"/>
                <a:gd name="T8" fmla="*/ 92 w 310"/>
                <a:gd name="T9" fmla="*/ 314 h 492"/>
                <a:gd name="T10" fmla="*/ 214 w 310"/>
                <a:gd name="T11" fmla="*/ 309 h 492"/>
                <a:gd name="T12" fmla="*/ 265 w 310"/>
                <a:gd name="T13" fmla="*/ 70 h 492"/>
                <a:gd name="T14" fmla="*/ 31 w 310"/>
                <a:gd name="T15" fmla="*/ 119 h 492"/>
                <a:gd name="T16" fmla="*/ 128 w 310"/>
                <a:gd name="T17" fmla="*/ 244 h 492"/>
                <a:gd name="T18" fmla="*/ 198 w 310"/>
                <a:gd name="T19" fmla="*/ 108 h 492"/>
                <a:gd name="T20" fmla="*/ 128 w 310"/>
                <a:gd name="T21" fmla="*/ 244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0" h="492">
                  <a:moveTo>
                    <a:pt x="31" y="119"/>
                  </a:moveTo>
                  <a:cubicBezTo>
                    <a:pt x="4" y="233"/>
                    <a:pt x="0" y="386"/>
                    <a:pt x="110" y="457"/>
                  </a:cubicBezTo>
                  <a:cubicBezTo>
                    <a:pt x="204" y="492"/>
                    <a:pt x="289" y="419"/>
                    <a:pt x="294" y="325"/>
                  </a:cubicBezTo>
                  <a:cubicBezTo>
                    <a:pt x="239" y="343"/>
                    <a:pt x="190" y="373"/>
                    <a:pt x="141" y="401"/>
                  </a:cubicBezTo>
                  <a:cubicBezTo>
                    <a:pt x="124" y="372"/>
                    <a:pt x="108" y="343"/>
                    <a:pt x="92" y="314"/>
                  </a:cubicBezTo>
                  <a:cubicBezTo>
                    <a:pt x="133" y="314"/>
                    <a:pt x="173" y="312"/>
                    <a:pt x="214" y="309"/>
                  </a:cubicBezTo>
                  <a:cubicBezTo>
                    <a:pt x="305" y="268"/>
                    <a:pt x="310" y="147"/>
                    <a:pt x="265" y="70"/>
                  </a:cubicBezTo>
                  <a:cubicBezTo>
                    <a:pt x="197" y="0"/>
                    <a:pt x="59" y="19"/>
                    <a:pt x="31" y="119"/>
                  </a:cubicBezTo>
                  <a:moveTo>
                    <a:pt x="128" y="244"/>
                  </a:moveTo>
                  <a:cubicBezTo>
                    <a:pt x="45" y="218"/>
                    <a:pt x="123" y="37"/>
                    <a:pt x="198" y="108"/>
                  </a:cubicBezTo>
                  <a:cubicBezTo>
                    <a:pt x="233" y="158"/>
                    <a:pt x="208" y="284"/>
                    <a:pt x="128" y="2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0" name="Freeform 53"/>
            <p:cNvSpPr>
              <a:spLocks/>
            </p:cNvSpPr>
            <p:nvPr/>
          </p:nvSpPr>
          <p:spPr bwMode="auto">
            <a:xfrm flipV="1">
              <a:off x="6130" y="3319"/>
              <a:ext cx="55" cy="69"/>
            </a:xfrm>
            <a:custGeom>
              <a:avLst/>
              <a:gdLst>
                <a:gd name="T0" fmla="*/ 0 w 240"/>
                <a:gd name="T1" fmla="*/ 37 h 301"/>
                <a:gd name="T2" fmla="*/ 157 w 240"/>
                <a:gd name="T3" fmla="*/ 301 h 301"/>
                <a:gd name="T4" fmla="*/ 240 w 240"/>
                <a:gd name="T5" fmla="*/ 276 h 301"/>
                <a:gd name="T6" fmla="*/ 83 w 240"/>
                <a:gd name="T7" fmla="*/ 0 h 301"/>
                <a:gd name="T8" fmla="*/ 0 w 240"/>
                <a:gd name="T9" fmla="*/ 37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301">
                  <a:moveTo>
                    <a:pt x="0" y="37"/>
                  </a:moveTo>
                  <a:cubicBezTo>
                    <a:pt x="51" y="126"/>
                    <a:pt x="96" y="219"/>
                    <a:pt x="157" y="301"/>
                  </a:cubicBezTo>
                  <a:cubicBezTo>
                    <a:pt x="178" y="295"/>
                    <a:pt x="219" y="282"/>
                    <a:pt x="240" y="276"/>
                  </a:cubicBezTo>
                  <a:cubicBezTo>
                    <a:pt x="192" y="182"/>
                    <a:pt x="138" y="91"/>
                    <a:pt x="83" y="0"/>
                  </a:cubicBezTo>
                  <a:cubicBezTo>
                    <a:pt x="63" y="9"/>
                    <a:pt x="21" y="28"/>
                    <a:pt x="0" y="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1" name="Freeform 54"/>
            <p:cNvSpPr>
              <a:spLocks/>
            </p:cNvSpPr>
            <p:nvPr/>
          </p:nvSpPr>
          <p:spPr bwMode="auto">
            <a:xfrm flipV="1">
              <a:off x="6341" y="3394"/>
              <a:ext cx="24" cy="52"/>
            </a:xfrm>
            <a:custGeom>
              <a:avLst/>
              <a:gdLst>
                <a:gd name="T0" fmla="*/ 0 w 105"/>
                <a:gd name="T1" fmla="*/ 223 h 225"/>
                <a:gd name="T2" fmla="*/ 98 w 105"/>
                <a:gd name="T3" fmla="*/ 225 h 225"/>
                <a:gd name="T4" fmla="*/ 7 w 105"/>
                <a:gd name="T5" fmla="*/ 27 h 225"/>
                <a:gd name="T6" fmla="*/ 0 w 105"/>
                <a:gd name="T7" fmla="*/ 22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225">
                  <a:moveTo>
                    <a:pt x="0" y="223"/>
                  </a:moveTo>
                  <a:cubicBezTo>
                    <a:pt x="33" y="224"/>
                    <a:pt x="65" y="224"/>
                    <a:pt x="98" y="225"/>
                  </a:cubicBezTo>
                  <a:cubicBezTo>
                    <a:pt x="88" y="161"/>
                    <a:pt x="105" y="0"/>
                    <a:pt x="7" y="27"/>
                  </a:cubicBezTo>
                  <a:cubicBezTo>
                    <a:pt x="0" y="92"/>
                    <a:pt x="1" y="158"/>
                    <a:pt x="0" y="2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2" name="Freeform 55"/>
            <p:cNvSpPr>
              <a:spLocks/>
            </p:cNvSpPr>
            <p:nvPr/>
          </p:nvSpPr>
          <p:spPr bwMode="auto">
            <a:xfrm flipV="1">
              <a:off x="6912" y="3392"/>
              <a:ext cx="58" cy="124"/>
            </a:xfrm>
            <a:custGeom>
              <a:avLst/>
              <a:gdLst>
                <a:gd name="T0" fmla="*/ 84 w 252"/>
                <a:gd name="T1" fmla="*/ 547 h 547"/>
                <a:gd name="T2" fmla="*/ 252 w 252"/>
                <a:gd name="T3" fmla="*/ 446 h 547"/>
                <a:gd name="T4" fmla="*/ 211 w 252"/>
                <a:gd name="T5" fmla="*/ 211 h 547"/>
                <a:gd name="T6" fmla="*/ 23 w 252"/>
                <a:gd name="T7" fmla="*/ 0 h 547"/>
                <a:gd name="T8" fmla="*/ 0 w 252"/>
                <a:gd name="T9" fmla="*/ 277 h 547"/>
                <a:gd name="T10" fmla="*/ 84 w 252"/>
                <a:gd name="T11" fmla="*/ 547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547">
                  <a:moveTo>
                    <a:pt x="84" y="547"/>
                  </a:moveTo>
                  <a:cubicBezTo>
                    <a:pt x="139" y="512"/>
                    <a:pt x="196" y="480"/>
                    <a:pt x="252" y="446"/>
                  </a:cubicBezTo>
                  <a:cubicBezTo>
                    <a:pt x="242" y="368"/>
                    <a:pt x="246" y="284"/>
                    <a:pt x="211" y="211"/>
                  </a:cubicBezTo>
                  <a:cubicBezTo>
                    <a:pt x="158" y="133"/>
                    <a:pt x="89" y="67"/>
                    <a:pt x="23" y="0"/>
                  </a:cubicBezTo>
                  <a:cubicBezTo>
                    <a:pt x="16" y="93"/>
                    <a:pt x="2" y="185"/>
                    <a:pt x="0" y="277"/>
                  </a:cubicBezTo>
                  <a:cubicBezTo>
                    <a:pt x="18" y="370"/>
                    <a:pt x="58" y="456"/>
                    <a:pt x="84" y="54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23" name="Group 37"/>
          <p:cNvGrpSpPr>
            <a:grpSpLocks/>
          </p:cNvGrpSpPr>
          <p:nvPr/>
        </p:nvGrpSpPr>
        <p:grpSpPr bwMode="auto">
          <a:xfrm>
            <a:off x="960038" y="1802674"/>
            <a:ext cx="1155195" cy="1522758"/>
            <a:chOff x="3183" y="2300"/>
            <a:chExt cx="1276" cy="1682"/>
          </a:xfrm>
          <a:solidFill>
            <a:srgbClr val="595959"/>
          </a:solidFill>
        </p:grpSpPr>
        <p:sp>
          <p:nvSpPr>
            <p:cNvPr id="124" name="Freeform 27"/>
            <p:cNvSpPr>
              <a:spLocks/>
            </p:cNvSpPr>
            <p:nvPr/>
          </p:nvSpPr>
          <p:spPr bwMode="auto">
            <a:xfrm flipV="1">
              <a:off x="3697" y="2300"/>
              <a:ext cx="277" cy="278"/>
            </a:xfrm>
            <a:custGeom>
              <a:avLst/>
              <a:gdLst>
                <a:gd name="T0" fmla="*/ 440 w 1217"/>
                <a:gd name="T1" fmla="*/ 1106 h 1219"/>
                <a:gd name="T2" fmla="*/ 1152 w 1217"/>
                <a:gd name="T3" fmla="*/ 684 h 1219"/>
                <a:gd name="T4" fmla="*/ 691 w 1217"/>
                <a:gd name="T5" fmla="*/ 43 h 1219"/>
                <a:gd name="T6" fmla="*/ 88 w 1217"/>
                <a:gd name="T7" fmla="*/ 432 h 1219"/>
                <a:gd name="T8" fmla="*/ 440 w 1217"/>
                <a:gd name="T9" fmla="*/ 1106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7" h="1219">
                  <a:moveTo>
                    <a:pt x="440" y="1106"/>
                  </a:moveTo>
                  <a:cubicBezTo>
                    <a:pt x="741" y="1219"/>
                    <a:pt x="1105" y="1002"/>
                    <a:pt x="1152" y="684"/>
                  </a:cubicBezTo>
                  <a:cubicBezTo>
                    <a:pt x="1217" y="389"/>
                    <a:pt x="989" y="79"/>
                    <a:pt x="691" y="43"/>
                  </a:cubicBezTo>
                  <a:cubicBezTo>
                    <a:pt x="430" y="0"/>
                    <a:pt x="155" y="174"/>
                    <a:pt x="88" y="432"/>
                  </a:cubicBezTo>
                  <a:cubicBezTo>
                    <a:pt x="0" y="704"/>
                    <a:pt x="167" y="1022"/>
                    <a:pt x="440" y="11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5" name="Freeform 28"/>
            <p:cNvSpPr>
              <a:spLocks noEditPoints="1"/>
            </p:cNvSpPr>
            <p:nvPr/>
          </p:nvSpPr>
          <p:spPr bwMode="auto">
            <a:xfrm flipV="1">
              <a:off x="3183" y="2486"/>
              <a:ext cx="882" cy="1027"/>
            </a:xfrm>
            <a:custGeom>
              <a:avLst/>
              <a:gdLst>
                <a:gd name="T0" fmla="*/ 767 w 3865"/>
                <a:gd name="T1" fmla="*/ 3605 h 4506"/>
                <a:gd name="T2" fmla="*/ 2443 w 3865"/>
                <a:gd name="T3" fmla="*/ 4180 h 4506"/>
                <a:gd name="T4" fmla="*/ 2611 w 3865"/>
                <a:gd name="T5" fmla="*/ 3733 h 4506"/>
                <a:gd name="T6" fmla="*/ 2283 w 3865"/>
                <a:gd name="T7" fmla="*/ 4058 h 4506"/>
                <a:gd name="T8" fmla="*/ 1953 w 3865"/>
                <a:gd name="T9" fmla="*/ 3765 h 4506"/>
                <a:gd name="T10" fmla="*/ 2422 w 3865"/>
                <a:gd name="T11" fmla="*/ 3267 h 4506"/>
                <a:gd name="T12" fmla="*/ 2298 w 3865"/>
                <a:gd name="T13" fmla="*/ 2630 h 4506"/>
                <a:gd name="T14" fmla="*/ 3240 w 3865"/>
                <a:gd name="T15" fmla="*/ 2368 h 4506"/>
                <a:gd name="T16" fmla="*/ 3855 w 3865"/>
                <a:gd name="T17" fmla="*/ 1035 h 4506"/>
                <a:gd name="T18" fmla="*/ 3303 w 3865"/>
                <a:gd name="T19" fmla="*/ 912 h 4506"/>
                <a:gd name="T20" fmla="*/ 3151 w 3865"/>
                <a:gd name="T21" fmla="*/ 1539 h 4506"/>
                <a:gd name="T22" fmla="*/ 2299 w 3865"/>
                <a:gd name="T23" fmla="*/ 2016 h 4506"/>
                <a:gd name="T24" fmla="*/ 1392 w 3865"/>
                <a:gd name="T25" fmla="*/ 80 h 4506"/>
                <a:gd name="T26" fmla="*/ 982 w 3865"/>
                <a:gd name="T27" fmla="*/ 354 h 4506"/>
                <a:gd name="T28" fmla="*/ 1360 w 3865"/>
                <a:gd name="T29" fmla="*/ 822 h 4506"/>
                <a:gd name="T30" fmla="*/ 1631 w 3865"/>
                <a:gd name="T31" fmla="*/ 2064 h 4506"/>
                <a:gd name="T32" fmla="*/ 1713 w 3865"/>
                <a:gd name="T33" fmla="*/ 3928 h 4506"/>
                <a:gd name="T34" fmla="*/ 1091 w 3865"/>
                <a:gd name="T35" fmla="*/ 3351 h 4506"/>
                <a:gd name="T36" fmla="*/ 1132 w 3865"/>
                <a:gd name="T37" fmla="*/ 2972 h 4506"/>
                <a:gd name="T38" fmla="*/ 1391 w 3865"/>
                <a:gd name="T39" fmla="*/ 2890 h 4506"/>
                <a:gd name="T40" fmla="*/ 1176 w 3865"/>
                <a:gd name="T41" fmla="*/ 1985 h 4506"/>
                <a:gd name="T42" fmla="*/ 0 w 3865"/>
                <a:gd name="T43" fmla="*/ 2265 h 4506"/>
                <a:gd name="T44" fmla="*/ 215 w 3865"/>
                <a:gd name="T45" fmla="*/ 3171 h 4506"/>
                <a:gd name="T46" fmla="*/ 503 w 3865"/>
                <a:gd name="T47" fmla="*/ 3121 h 4506"/>
                <a:gd name="T48" fmla="*/ 767 w 3865"/>
                <a:gd name="T49" fmla="*/ 3605 h 4506"/>
                <a:gd name="T50" fmla="*/ 626 w 3865"/>
                <a:gd name="T51" fmla="*/ 3260 h 4506"/>
                <a:gd name="T52" fmla="*/ 580 w 3865"/>
                <a:gd name="T53" fmla="*/ 3101 h 4506"/>
                <a:gd name="T54" fmla="*/ 1039 w 3865"/>
                <a:gd name="T55" fmla="*/ 3002 h 4506"/>
                <a:gd name="T56" fmla="*/ 1067 w 3865"/>
                <a:gd name="T57" fmla="*/ 3160 h 4506"/>
                <a:gd name="T58" fmla="*/ 626 w 3865"/>
                <a:gd name="T59" fmla="*/ 3260 h 4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65" h="4506">
                  <a:moveTo>
                    <a:pt x="767" y="3605"/>
                  </a:moveTo>
                  <a:cubicBezTo>
                    <a:pt x="975" y="4285"/>
                    <a:pt x="1862" y="4506"/>
                    <a:pt x="2443" y="4180"/>
                  </a:cubicBezTo>
                  <a:cubicBezTo>
                    <a:pt x="2572" y="4071"/>
                    <a:pt x="2588" y="3890"/>
                    <a:pt x="2611" y="3733"/>
                  </a:cubicBezTo>
                  <a:cubicBezTo>
                    <a:pt x="2489" y="3829"/>
                    <a:pt x="2405" y="3964"/>
                    <a:pt x="2283" y="4058"/>
                  </a:cubicBezTo>
                  <a:cubicBezTo>
                    <a:pt x="2110" y="4168"/>
                    <a:pt x="1866" y="3950"/>
                    <a:pt x="1953" y="3765"/>
                  </a:cubicBezTo>
                  <a:cubicBezTo>
                    <a:pt x="2053" y="3555"/>
                    <a:pt x="2243" y="3407"/>
                    <a:pt x="2422" y="3267"/>
                  </a:cubicBezTo>
                  <a:cubicBezTo>
                    <a:pt x="2379" y="3055"/>
                    <a:pt x="2329" y="2844"/>
                    <a:pt x="2298" y="2630"/>
                  </a:cubicBezTo>
                  <a:cubicBezTo>
                    <a:pt x="2627" y="2624"/>
                    <a:pt x="2966" y="2560"/>
                    <a:pt x="3240" y="2368"/>
                  </a:cubicBezTo>
                  <a:cubicBezTo>
                    <a:pt x="3667" y="2077"/>
                    <a:pt x="3865" y="1537"/>
                    <a:pt x="3855" y="1035"/>
                  </a:cubicBezTo>
                  <a:cubicBezTo>
                    <a:pt x="3837" y="767"/>
                    <a:pt x="3435" y="686"/>
                    <a:pt x="3303" y="912"/>
                  </a:cubicBezTo>
                  <a:cubicBezTo>
                    <a:pt x="3212" y="1109"/>
                    <a:pt x="3246" y="1342"/>
                    <a:pt x="3151" y="1539"/>
                  </a:cubicBezTo>
                  <a:cubicBezTo>
                    <a:pt x="3023" y="1883"/>
                    <a:pt x="2643" y="2032"/>
                    <a:pt x="2299" y="2016"/>
                  </a:cubicBezTo>
                  <a:cubicBezTo>
                    <a:pt x="2500" y="1253"/>
                    <a:pt x="2055" y="452"/>
                    <a:pt x="1392" y="80"/>
                  </a:cubicBezTo>
                  <a:cubicBezTo>
                    <a:pt x="1209" y="0"/>
                    <a:pt x="972" y="151"/>
                    <a:pt x="982" y="354"/>
                  </a:cubicBezTo>
                  <a:cubicBezTo>
                    <a:pt x="973" y="586"/>
                    <a:pt x="1228" y="675"/>
                    <a:pt x="1360" y="822"/>
                  </a:cubicBezTo>
                  <a:cubicBezTo>
                    <a:pt x="1707" y="1122"/>
                    <a:pt x="1842" y="1646"/>
                    <a:pt x="1631" y="2064"/>
                  </a:cubicBezTo>
                  <a:cubicBezTo>
                    <a:pt x="1248" y="2627"/>
                    <a:pt x="1481" y="3351"/>
                    <a:pt x="1713" y="3928"/>
                  </a:cubicBezTo>
                  <a:cubicBezTo>
                    <a:pt x="1402" y="3902"/>
                    <a:pt x="1153" y="3650"/>
                    <a:pt x="1091" y="3351"/>
                  </a:cubicBezTo>
                  <a:cubicBezTo>
                    <a:pt x="1093" y="3224"/>
                    <a:pt x="1139" y="3101"/>
                    <a:pt x="1132" y="2972"/>
                  </a:cubicBezTo>
                  <a:cubicBezTo>
                    <a:pt x="1218" y="2944"/>
                    <a:pt x="1305" y="2918"/>
                    <a:pt x="1391" y="2890"/>
                  </a:cubicBezTo>
                  <a:cubicBezTo>
                    <a:pt x="1322" y="2588"/>
                    <a:pt x="1244" y="2288"/>
                    <a:pt x="1176" y="1985"/>
                  </a:cubicBezTo>
                  <a:cubicBezTo>
                    <a:pt x="782" y="2068"/>
                    <a:pt x="390" y="2162"/>
                    <a:pt x="0" y="2265"/>
                  </a:cubicBezTo>
                  <a:cubicBezTo>
                    <a:pt x="66" y="2568"/>
                    <a:pt x="145" y="2869"/>
                    <a:pt x="215" y="3171"/>
                  </a:cubicBezTo>
                  <a:cubicBezTo>
                    <a:pt x="311" y="3155"/>
                    <a:pt x="407" y="3138"/>
                    <a:pt x="503" y="3121"/>
                  </a:cubicBezTo>
                  <a:cubicBezTo>
                    <a:pt x="529" y="3320"/>
                    <a:pt x="750" y="3399"/>
                    <a:pt x="767" y="3605"/>
                  </a:cubicBezTo>
                  <a:moveTo>
                    <a:pt x="626" y="3260"/>
                  </a:moveTo>
                  <a:cubicBezTo>
                    <a:pt x="611" y="3207"/>
                    <a:pt x="596" y="3154"/>
                    <a:pt x="580" y="3101"/>
                  </a:cubicBezTo>
                  <a:cubicBezTo>
                    <a:pt x="729" y="3050"/>
                    <a:pt x="882" y="3013"/>
                    <a:pt x="1039" y="3002"/>
                  </a:cubicBezTo>
                  <a:cubicBezTo>
                    <a:pt x="1048" y="3055"/>
                    <a:pt x="1058" y="3107"/>
                    <a:pt x="1067" y="3160"/>
                  </a:cubicBezTo>
                  <a:cubicBezTo>
                    <a:pt x="906" y="3072"/>
                    <a:pt x="742" y="3131"/>
                    <a:pt x="626" y="32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6" name="Freeform 29"/>
            <p:cNvSpPr>
              <a:spLocks/>
            </p:cNvSpPr>
            <p:nvPr/>
          </p:nvSpPr>
          <p:spPr bwMode="auto">
            <a:xfrm flipV="1">
              <a:off x="3629" y="2584"/>
              <a:ext cx="463" cy="225"/>
            </a:xfrm>
            <a:custGeom>
              <a:avLst/>
              <a:gdLst>
                <a:gd name="T0" fmla="*/ 136 w 2030"/>
                <a:gd name="T1" fmla="*/ 928 h 985"/>
                <a:gd name="T2" fmla="*/ 426 w 2030"/>
                <a:gd name="T3" fmla="*/ 813 h 985"/>
                <a:gd name="T4" fmla="*/ 1135 w 2030"/>
                <a:gd name="T5" fmla="*/ 452 h 985"/>
                <a:gd name="T6" fmla="*/ 1720 w 2030"/>
                <a:gd name="T7" fmla="*/ 784 h 985"/>
                <a:gd name="T8" fmla="*/ 1901 w 2030"/>
                <a:gd name="T9" fmla="*/ 459 h 985"/>
                <a:gd name="T10" fmla="*/ 876 w 2030"/>
                <a:gd name="T11" fmla="*/ 69 h 985"/>
                <a:gd name="T12" fmla="*/ 70 w 2030"/>
                <a:gd name="T13" fmla="*/ 639 h 985"/>
                <a:gd name="T14" fmla="*/ 136 w 2030"/>
                <a:gd name="T15" fmla="*/ 928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0" h="985">
                  <a:moveTo>
                    <a:pt x="136" y="928"/>
                  </a:moveTo>
                  <a:cubicBezTo>
                    <a:pt x="251" y="985"/>
                    <a:pt x="362" y="905"/>
                    <a:pt x="426" y="813"/>
                  </a:cubicBezTo>
                  <a:cubicBezTo>
                    <a:pt x="593" y="599"/>
                    <a:pt x="847" y="401"/>
                    <a:pt x="1135" y="452"/>
                  </a:cubicBezTo>
                  <a:cubicBezTo>
                    <a:pt x="1371" y="478"/>
                    <a:pt x="1521" y="682"/>
                    <a:pt x="1720" y="784"/>
                  </a:cubicBezTo>
                  <a:cubicBezTo>
                    <a:pt x="1904" y="842"/>
                    <a:pt x="2030" y="586"/>
                    <a:pt x="1901" y="459"/>
                  </a:cubicBezTo>
                  <a:cubicBezTo>
                    <a:pt x="1643" y="186"/>
                    <a:pt x="1258" y="0"/>
                    <a:pt x="876" y="69"/>
                  </a:cubicBezTo>
                  <a:cubicBezTo>
                    <a:pt x="543" y="133"/>
                    <a:pt x="253" y="359"/>
                    <a:pt x="70" y="639"/>
                  </a:cubicBezTo>
                  <a:cubicBezTo>
                    <a:pt x="0" y="731"/>
                    <a:pt x="30" y="877"/>
                    <a:pt x="136" y="9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7" name="Freeform 31"/>
            <p:cNvSpPr>
              <a:spLocks noEditPoints="1"/>
            </p:cNvSpPr>
            <p:nvPr/>
          </p:nvSpPr>
          <p:spPr bwMode="auto">
            <a:xfrm flipV="1">
              <a:off x="4118" y="3041"/>
              <a:ext cx="341" cy="338"/>
            </a:xfrm>
            <a:custGeom>
              <a:avLst/>
              <a:gdLst>
                <a:gd name="T0" fmla="*/ 455 w 1496"/>
                <a:gd name="T1" fmla="*/ 1431 h 1485"/>
                <a:gd name="T2" fmla="*/ 602 w 1496"/>
                <a:gd name="T3" fmla="*/ 1483 h 1485"/>
                <a:gd name="T4" fmla="*/ 741 w 1496"/>
                <a:gd name="T5" fmla="*/ 1303 h 1485"/>
                <a:gd name="T6" fmla="*/ 826 w 1496"/>
                <a:gd name="T7" fmla="*/ 1485 h 1485"/>
                <a:gd name="T8" fmla="*/ 991 w 1496"/>
                <a:gd name="T9" fmla="*/ 1462 h 1485"/>
                <a:gd name="T10" fmla="*/ 996 w 1496"/>
                <a:gd name="T11" fmla="*/ 1262 h 1485"/>
                <a:gd name="T12" fmla="*/ 1197 w 1496"/>
                <a:gd name="T13" fmla="*/ 1348 h 1485"/>
                <a:gd name="T14" fmla="*/ 1312 w 1496"/>
                <a:gd name="T15" fmla="*/ 1247 h 1485"/>
                <a:gd name="T16" fmla="*/ 1223 w 1496"/>
                <a:gd name="T17" fmla="*/ 1044 h 1485"/>
                <a:gd name="T18" fmla="*/ 1434 w 1496"/>
                <a:gd name="T19" fmla="*/ 1053 h 1485"/>
                <a:gd name="T20" fmla="*/ 1486 w 1496"/>
                <a:gd name="T21" fmla="*/ 904 h 1485"/>
                <a:gd name="T22" fmla="*/ 1302 w 1496"/>
                <a:gd name="T23" fmla="*/ 777 h 1485"/>
                <a:gd name="T24" fmla="*/ 1496 w 1496"/>
                <a:gd name="T25" fmla="*/ 664 h 1485"/>
                <a:gd name="T26" fmla="*/ 1469 w 1496"/>
                <a:gd name="T27" fmla="*/ 519 h 1485"/>
                <a:gd name="T28" fmla="*/ 1249 w 1496"/>
                <a:gd name="T29" fmla="*/ 494 h 1485"/>
                <a:gd name="T30" fmla="*/ 1357 w 1496"/>
                <a:gd name="T31" fmla="*/ 292 h 1485"/>
                <a:gd name="T32" fmla="*/ 1237 w 1496"/>
                <a:gd name="T33" fmla="*/ 186 h 1485"/>
                <a:gd name="T34" fmla="*/ 1068 w 1496"/>
                <a:gd name="T35" fmla="*/ 294 h 1485"/>
                <a:gd name="T36" fmla="*/ 1051 w 1496"/>
                <a:gd name="T37" fmla="*/ 60 h 1485"/>
                <a:gd name="T38" fmla="*/ 890 w 1496"/>
                <a:gd name="T39" fmla="*/ 12 h 1485"/>
                <a:gd name="T40" fmla="*/ 813 w 1496"/>
                <a:gd name="T41" fmla="*/ 175 h 1485"/>
                <a:gd name="T42" fmla="*/ 748 w 1496"/>
                <a:gd name="T43" fmla="*/ 180 h 1485"/>
                <a:gd name="T44" fmla="*/ 674 w 1496"/>
                <a:gd name="T45" fmla="*/ 0 h 1485"/>
                <a:gd name="T46" fmla="*/ 505 w 1496"/>
                <a:gd name="T47" fmla="*/ 37 h 1485"/>
                <a:gd name="T48" fmla="*/ 474 w 1496"/>
                <a:gd name="T49" fmla="*/ 265 h 1485"/>
                <a:gd name="T50" fmla="*/ 309 w 1496"/>
                <a:gd name="T51" fmla="*/ 132 h 1485"/>
                <a:gd name="T52" fmla="*/ 201 w 1496"/>
                <a:gd name="T53" fmla="*/ 252 h 1485"/>
                <a:gd name="T54" fmla="*/ 280 w 1496"/>
                <a:gd name="T55" fmla="*/ 456 h 1485"/>
                <a:gd name="T56" fmla="*/ 63 w 1496"/>
                <a:gd name="T57" fmla="*/ 443 h 1485"/>
                <a:gd name="T58" fmla="*/ 15 w 1496"/>
                <a:gd name="T59" fmla="*/ 601 h 1485"/>
                <a:gd name="T60" fmla="*/ 177 w 1496"/>
                <a:gd name="T61" fmla="*/ 694 h 1485"/>
                <a:gd name="T62" fmla="*/ 0 w 1496"/>
                <a:gd name="T63" fmla="*/ 835 h 1485"/>
                <a:gd name="T64" fmla="*/ 37 w 1496"/>
                <a:gd name="T65" fmla="*/ 982 h 1485"/>
                <a:gd name="T66" fmla="*/ 255 w 1496"/>
                <a:gd name="T67" fmla="*/ 989 h 1485"/>
                <a:gd name="T68" fmla="*/ 145 w 1496"/>
                <a:gd name="T69" fmla="*/ 1194 h 1485"/>
                <a:gd name="T70" fmla="*/ 258 w 1496"/>
                <a:gd name="T71" fmla="*/ 1310 h 1485"/>
                <a:gd name="T72" fmla="*/ 438 w 1496"/>
                <a:gd name="T73" fmla="*/ 1216 h 1485"/>
                <a:gd name="T74" fmla="*/ 455 w 1496"/>
                <a:gd name="T75" fmla="*/ 1431 h 1485"/>
                <a:gd name="T76" fmla="*/ 707 w 1496"/>
                <a:gd name="T77" fmla="*/ 1161 h 1485"/>
                <a:gd name="T78" fmla="*/ 340 w 1496"/>
                <a:gd name="T79" fmla="*/ 689 h 1485"/>
                <a:gd name="T80" fmla="*/ 884 w 1496"/>
                <a:gd name="T81" fmla="*/ 351 h 1485"/>
                <a:gd name="T82" fmla="*/ 1147 w 1496"/>
                <a:gd name="T83" fmla="*/ 884 h 1485"/>
                <a:gd name="T84" fmla="*/ 707 w 1496"/>
                <a:gd name="T85" fmla="*/ 1161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6" h="1485">
                  <a:moveTo>
                    <a:pt x="455" y="1431"/>
                  </a:moveTo>
                  <a:cubicBezTo>
                    <a:pt x="504" y="1447"/>
                    <a:pt x="553" y="1465"/>
                    <a:pt x="602" y="1483"/>
                  </a:cubicBezTo>
                  <a:cubicBezTo>
                    <a:pt x="635" y="1413"/>
                    <a:pt x="694" y="1362"/>
                    <a:pt x="741" y="1303"/>
                  </a:cubicBezTo>
                  <a:cubicBezTo>
                    <a:pt x="770" y="1363"/>
                    <a:pt x="798" y="1424"/>
                    <a:pt x="826" y="1485"/>
                  </a:cubicBezTo>
                  <a:cubicBezTo>
                    <a:pt x="881" y="1476"/>
                    <a:pt x="936" y="1469"/>
                    <a:pt x="991" y="1462"/>
                  </a:cubicBezTo>
                  <a:cubicBezTo>
                    <a:pt x="992" y="1395"/>
                    <a:pt x="990" y="1329"/>
                    <a:pt x="996" y="1262"/>
                  </a:cubicBezTo>
                  <a:cubicBezTo>
                    <a:pt x="1074" y="1244"/>
                    <a:pt x="1133" y="1316"/>
                    <a:pt x="1197" y="1348"/>
                  </a:cubicBezTo>
                  <a:cubicBezTo>
                    <a:pt x="1235" y="1314"/>
                    <a:pt x="1273" y="1280"/>
                    <a:pt x="1312" y="1247"/>
                  </a:cubicBezTo>
                  <a:cubicBezTo>
                    <a:pt x="1281" y="1180"/>
                    <a:pt x="1251" y="1112"/>
                    <a:pt x="1223" y="1044"/>
                  </a:cubicBezTo>
                  <a:cubicBezTo>
                    <a:pt x="1293" y="1046"/>
                    <a:pt x="1363" y="1049"/>
                    <a:pt x="1434" y="1053"/>
                  </a:cubicBezTo>
                  <a:cubicBezTo>
                    <a:pt x="1451" y="1003"/>
                    <a:pt x="1468" y="954"/>
                    <a:pt x="1486" y="904"/>
                  </a:cubicBezTo>
                  <a:cubicBezTo>
                    <a:pt x="1424" y="862"/>
                    <a:pt x="1363" y="820"/>
                    <a:pt x="1302" y="777"/>
                  </a:cubicBezTo>
                  <a:cubicBezTo>
                    <a:pt x="1368" y="741"/>
                    <a:pt x="1433" y="704"/>
                    <a:pt x="1496" y="664"/>
                  </a:cubicBezTo>
                  <a:cubicBezTo>
                    <a:pt x="1487" y="616"/>
                    <a:pt x="1478" y="568"/>
                    <a:pt x="1469" y="519"/>
                  </a:cubicBezTo>
                  <a:cubicBezTo>
                    <a:pt x="1396" y="511"/>
                    <a:pt x="1322" y="503"/>
                    <a:pt x="1249" y="494"/>
                  </a:cubicBezTo>
                  <a:cubicBezTo>
                    <a:pt x="1286" y="428"/>
                    <a:pt x="1323" y="361"/>
                    <a:pt x="1357" y="292"/>
                  </a:cubicBezTo>
                  <a:cubicBezTo>
                    <a:pt x="1315" y="259"/>
                    <a:pt x="1275" y="223"/>
                    <a:pt x="1237" y="186"/>
                  </a:cubicBezTo>
                  <a:cubicBezTo>
                    <a:pt x="1180" y="221"/>
                    <a:pt x="1124" y="257"/>
                    <a:pt x="1068" y="294"/>
                  </a:cubicBezTo>
                  <a:cubicBezTo>
                    <a:pt x="1060" y="216"/>
                    <a:pt x="1056" y="138"/>
                    <a:pt x="1051" y="60"/>
                  </a:cubicBezTo>
                  <a:cubicBezTo>
                    <a:pt x="997" y="46"/>
                    <a:pt x="943" y="30"/>
                    <a:pt x="890" y="12"/>
                  </a:cubicBezTo>
                  <a:cubicBezTo>
                    <a:pt x="863" y="66"/>
                    <a:pt x="838" y="120"/>
                    <a:pt x="813" y="175"/>
                  </a:cubicBezTo>
                  <a:cubicBezTo>
                    <a:pt x="797" y="176"/>
                    <a:pt x="764" y="179"/>
                    <a:pt x="748" y="180"/>
                  </a:cubicBezTo>
                  <a:cubicBezTo>
                    <a:pt x="724" y="120"/>
                    <a:pt x="700" y="60"/>
                    <a:pt x="674" y="0"/>
                  </a:cubicBezTo>
                  <a:cubicBezTo>
                    <a:pt x="621" y="24"/>
                    <a:pt x="564" y="36"/>
                    <a:pt x="505" y="37"/>
                  </a:cubicBezTo>
                  <a:cubicBezTo>
                    <a:pt x="515" y="116"/>
                    <a:pt x="502" y="192"/>
                    <a:pt x="474" y="265"/>
                  </a:cubicBezTo>
                  <a:cubicBezTo>
                    <a:pt x="419" y="222"/>
                    <a:pt x="364" y="177"/>
                    <a:pt x="309" y="132"/>
                  </a:cubicBezTo>
                  <a:cubicBezTo>
                    <a:pt x="274" y="172"/>
                    <a:pt x="238" y="213"/>
                    <a:pt x="201" y="252"/>
                  </a:cubicBezTo>
                  <a:cubicBezTo>
                    <a:pt x="227" y="320"/>
                    <a:pt x="254" y="388"/>
                    <a:pt x="280" y="456"/>
                  </a:cubicBezTo>
                  <a:cubicBezTo>
                    <a:pt x="208" y="453"/>
                    <a:pt x="135" y="447"/>
                    <a:pt x="63" y="443"/>
                  </a:cubicBezTo>
                  <a:cubicBezTo>
                    <a:pt x="47" y="495"/>
                    <a:pt x="31" y="548"/>
                    <a:pt x="15" y="601"/>
                  </a:cubicBezTo>
                  <a:cubicBezTo>
                    <a:pt x="69" y="631"/>
                    <a:pt x="125" y="660"/>
                    <a:pt x="177" y="694"/>
                  </a:cubicBezTo>
                  <a:cubicBezTo>
                    <a:pt x="153" y="773"/>
                    <a:pt x="62" y="793"/>
                    <a:pt x="0" y="835"/>
                  </a:cubicBezTo>
                  <a:cubicBezTo>
                    <a:pt x="12" y="884"/>
                    <a:pt x="24" y="933"/>
                    <a:pt x="37" y="982"/>
                  </a:cubicBezTo>
                  <a:cubicBezTo>
                    <a:pt x="109" y="984"/>
                    <a:pt x="182" y="986"/>
                    <a:pt x="255" y="989"/>
                  </a:cubicBezTo>
                  <a:cubicBezTo>
                    <a:pt x="216" y="1057"/>
                    <a:pt x="179" y="1125"/>
                    <a:pt x="145" y="1194"/>
                  </a:cubicBezTo>
                  <a:cubicBezTo>
                    <a:pt x="185" y="1231"/>
                    <a:pt x="222" y="1269"/>
                    <a:pt x="258" y="1310"/>
                  </a:cubicBezTo>
                  <a:cubicBezTo>
                    <a:pt x="317" y="1278"/>
                    <a:pt x="375" y="1243"/>
                    <a:pt x="438" y="1216"/>
                  </a:cubicBezTo>
                  <a:cubicBezTo>
                    <a:pt x="489" y="1276"/>
                    <a:pt x="451" y="1360"/>
                    <a:pt x="455" y="1431"/>
                  </a:cubicBezTo>
                  <a:moveTo>
                    <a:pt x="707" y="1161"/>
                  </a:moveTo>
                  <a:cubicBezTo>
                    <a:pt x="482" y="1140"/>
                    <a:pt x="299" y="915"/>
                    <a:pt x="340" y="689"/>
                  </a:cubicBezTo>
                  <a:cubicBezTo>
                    <a:pt x="366" y="441"/>
                    <a:pt x="650" y="258"/>
                    <a:pt x="884" y="351"/>
                  </a:cubicBezTo>
                  <a:cubicBezTo>
                    <a:pt x="1096" y="419"/>
                    <a:pt x="1232" y="674"/>
                    <a:pt x="1147" y="884"/>
                  </a:cubicBezTo>
                  <a:cubicBezTo>
                    <a:pt x="1084" y="1061"/>
                    <a:pt x="895" y="1183"/>
                    <a:pt x="707" y="11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8" name="Freeform 32"/>
            <p:cNvSpPr>
              <a:spLocks/>
            </p:cNvSpPr>
            <p:nvPr/>
          </p:nvSpPr>
          <p:spPr bwMode="auto">
            <a:xfrm flipV="1">
              <a:off x="4243" y="3165"/>
              <a:ext cx="94" cy="85"/>
            </a:xfrm>
            <a:custGeom>
              <a:avLst/>
              <a:gdLst>
                <a:gd name="T0" fmla="*/ 162 w 410"/>
                <a:gd name="T1" fmla="*/ 314 h 374"/>
                <a:gd name="T2" fmla="*/ 239 w 410"/>
                <a:gd name="T3" fmla="*/ 56 h 374"/>
                <a:gd name="T4" fmla="*/ 162 w 410"/>
                <a:gd name="T5" fmla="*/ 31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0" h="374">
                  <a:moveTo>
                    <a:pt x="162" y="314"/>
                  </a:moveTo>
                  <a:cubicBezTo>
                    <a:pt x="323" y="374"/>
                    <a:pt x="410" y="92"/>
                    <a:pt x="239" y="56"/>
                  </a:cubicBezTo>
                  <a:cubicBezTo>
                    <a:pt x="75" y="0"/>
                    <a:pt x="0" y="263"/>
                    <a:pt x="162" y="3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9" name="Freeform 33"/>
            <p:cNvSpPr>
              <a:spLocks noEditPoints="1"/>
            </p:cNvSpPr>
            <p:nvPr/>
          </p:nvSpPr>
          <p:spPr bwMode="auto">
            <a:xfrm flipV="1">
              <a:off x="3695" y="3390"/>
              <a:ext cx="592" cy="592"/>
            </a:xfrm>
            <a:custGeom>
              <a:avLst/>
              <a:gdLst>
                <a:gd name="T0" fmla="*/ 1130 w 2594"/>
                <a:gd name="T1" fmla="*/ 2597 h 2597"/>
                <a:gd name="T2" fmla="*/ 1474 w 2594"/>
                <a:gd name="T3" fmla="*/ 2595 h 2597"/>
                <a:gd name="T4" fmla="*/ 1491 w 2594"/>
                <a:gd name="T5" fmla="*/ 2277 h 2597"/>
                <a:gd name="T6" fmla="*/ 1630 w 2594"/>
                <a:gd name="T7" fmla="*/ 2246 h 2597"/>
                <a:gd name="T8" fmla="*/ 1806 w 2594"/>
                <a:gd name="T9" fmla="*/ 2505 h 2597"/>
                <a:gd name="T10" fmla="*/ 2094 w 2594"/>
                <a:gd name="T11" fmla="*/ 2338 h 2597"/>
                <a:gd name="T12" fmla="*/ 1954 w 2594"/>
                <a:gd name="T13" fmla="*/ 2060 h 2597"/>
                <a:gd name="T14" fmla="*/ 2057 w 2594"/>
                <a:gd name="T15" fmla="*/ 1953 h 2597"/>
                <a:gd name="T16" fmla="*/ 2337 w 2594"/>
                <a:gd name="T17" fmla="*/ 2094 h 2597"/>
                <a:gd name="T18" fmla="*/ 2507 w 2594"/>
                <a:gd name="T19" fmla="*/ 1793 h 2597"/>
                <a:gd name="T20" fmla="*/ 2240 w 2594"/>
                <a:gd name="T21" fmla="*/ 1630 h 2597"/>
                <a:gd name="T22" fmla="*/ 2278 w 2594"/>
                <a:gd name="T23" fmla="*/ 1482 h 2597"/>
                <a:gd name="T24" fmla="*/ 2590 w 2594"/>
                <a:gd name="T25" fmla="*/ 1453 h 2597"/>
                <a:gd name="T26" fmla="*/ 2594 w 2594"/>
                <a:gd name="T27" fmla="*/ 1130 h 2597"/>
                <a:gd name="T28" fmla="*/ 2276 w 2594"/>
                <a:gd name="T29" fmla="*/ 1108 h 2597"/>
                <a:gd name="T30" fmla="*/ 2247 w 2594"/>
                <a:gd name="T31" fmla="*/ 962 h 2597"/>
                <a:gd name="T32" fmla="*/ 2506 w 2594"/>
                <a:gd name="T33" fmla="*/ 806 h 2597"/>
                <a:gd name="T34" fmla="*/ 2336 w 2594"/>
                <a:gd name="T35" fmla="*/ 503 h 2597"/>
                <a:gd name="T36" fmla="*/ 2056 w 2594"/>
                <a:gd name="T37" fmla="*/ 643 h 2597"/>
                <a:gd name="T38" fmla="*/ 1953 w 2594"/>
                <a:gd name="T39" fmla="*/ 540 h 2597"/>
                <a:gd name="T40" fmla="*/ 2095 w 2594"/>
                <a:gd name="T41" fmla="*/ 259 h 2597"/>
                <a:gd name="T42" fmla="*/ 1804 w 2594"/>
                <a:gd name="T43" fmla="*/ 86 h 2597"/>
                <a:gd name="T44" fmla="*/ 1633 w 2594"/>
                <a:gd name="T45" fmla="*/ 350 h 2597"/>
                <a:gd name="T46" fmla="*/ 1494 w 2594"/>
                <a:gd name="T47" fmla="*/ 323 h 2597"/>
                <a:gd name="T48" fmla="*/ 1473 w 2594"/>
                <a:gd name="T49" fmla="*/ 5 h 2597"/>
                <a:gd name="T50" fmla="*/ 1130 w 2594"/>
                <a:gd name="T51" fmla="*/ 1 h 2597"/>
                <a:gd name="T52" fmla="*/ 1113 w 2594"/>
                <a:gd name="T53" fmla="*/ 312 h 2597"/>
                <a:gd name="T54" fmla="*/ 968 w 2594"/>
                <a:gd name="T55" fmla="*/ 355 h 2597"/>
                <a:gd name="T56" fmla="*/ 803 w 2594"/>
                <a:gd name="T57" fmla="*/ 88 h 2597"/>
                <a:gd name="T58" fmla="*/ 502 w 2594"/>
                <a:gd name="T59" fmla="*/ 260 h 2597"/>
                <a:gd name="T60" fmla="*/ 644 w 2594"/>
                <a:gd name="T61" fmla="*/ 536 h 2597"/>
                <a:gd name="T62" fmla="*/ 557 w 2594"/>
                <a:gd name="T63" fmla="*/ 644 h 2597"/>
                <a:gd name="T64" fmla="*/ 259 w 2594"/>
                <a:gd name="T65" fmla="*/ 504 h 2597"/>
                <a:gd name="T66" fmla="*/ 91 w 2594"/>
                <a:gd name="T67" fmla="*/ 792 h 2597"/>
                <a:gd name="T68" fmla="*/ 355 w 2594"/>
                <a:gd name="T69" fmla="*/ 967 h 2597"/>
                <a:gd name="T70" fmla="*/ 321 w 2594"/>
                <a:gd name="T71" fmla="*/ 1110 h 2597"/>
                <a:gd name="T72" fmla="*/ 5 w 2594"/>
                <a:gd name="T73" fmla="*/ 1124 h 2597"/>
                <a:gd name="T74" fmla="*/ 0 w 2594"/>
                <a:gd name="T75" fmla="*/ 1465 h 2597"/>
                <a:gd name="T76" fmla="*/ 317 w 2594"/>
                <a:gd name="T77" fmla="*/ 1478 h 2597"/>
                <a:gd name="T78" fmla="*/ 355 w 2594"/>
                <a:gd name="T79" fmla="*/ 1634 h 2597"/>
                <a:gd name="T80" fmla="*/ 88 w 2594"/>
                <a:gd name="T81" fmla="*/ 1793 h 2597"/>
                <a:gd name="T82" fmla="*/ 259 w 2594"/>
                <a:gd name="T83" fmla="*/ 2093 h 2597"/>
                <a:gd name="T84" fmla="*/ 539 w 2594"/>
                <a:gd name="T85" fmla="*/ 1953 h 2597"/>
                <a:gd name="T86" fmla="*/ 646 w 2594"/>
                <a:gd name="T87" fmla="*/ 2058 h 2597"/>
                <a:gd name="T88" fmla="*/ 502 w 2594"/>
                <a:gd name="T89" fmla="*/ 2336 h 2597"/>
                <a:gd name="T90" fmla="*/ 804 w 2594"/>
                <a:gd name="T91" fmla="*/ 2509 h 2597"/>
                <a:gd name="T92" fmla="*/ 966 w 2594"/>
                <a:gd name="T93" fmla="*/ 2245 h 2597"/>
                <a:gd name="T94" fmla="*/ 1115 w 2594"/>
                <a:gd name="T95" fmla="*/ 2284 h 2597"/>
                <a:gd name="T96" fmla="*/ 1130 w 2594"/>
                <a:gd name="T97" fmla="*/ 2597 h 2597"/>
                <a:gd name="T98" fmla="*/ 1117 w 2594"/>
                <a:gd name="T99" fmla="*/ 2005 h 2597"/>
                <a:gd name="T100" fmla="*/ 588 w 2594"/>
                <a:gd name="T101" fmla="*/ 1156 h 2597"/>
                <a:gd name="T102" fmla="*/ 1505 w 2594"/>
                <a:gd name="T103" fmla="*/ 598 h 2597"/>
                <a:gd name="T104" fmla="*/ 2005 w 2594"/>
                <a:gd name="T105" fmla="*/ 1482 h 2597"/>
                <a:gd name="T106" fmla="*/ 1117 w 2594"/>
                <a:gd name="T107" fmla="*/ 2005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94" h="2597">
                  <a:moveTo>
                    <a:pt x="1130" y="2597"/>
                  </a:moveTo>
                  <a:cubicBezTo>
                    <a:pt x="1244" y="2597"/>
                    <a:pt x="1359" y="2595"/>
                    <a:pt x="1474" y="2595"/>
                  </a:cubicBezTo>
                  <a:cubicBezTo>
                    <a:pt x="1478" y="2489"/>
                    <a:pt x="1483" y="2383"/>
                    <a:pt x="1491" y="2277"/>
                  </a:cubicBezTo>
                  <a:cubicBezTo>
                    <a:pt x="1537" y="2267"/>
                    <a:pt x="1584" y="2256"/>
                    <a:pt x="1630" y="2246"/>
                  </a:cubicBezTo>
                  <a:cubicBezTo>
                    <a:pt x="1689" y="2332"/>
                    <a:pt x="1747" y="2419"/>
                    <a:pt x="1806" y="2505"/>
                  </a:cubicBezTo>
                  <a:cubicBezTo>
                    <a:pt x="1903" y="2451"/>
                    <a:pt x="1999" y="2395"/>
                    <a:pt x="2094" y="2338"/>
                  </a:cubicBezTo>
                  <a:cubicBezTo>
                    <a:pt x="2048" y="2245"/>
                    <a:pt x="2000" y="2153"/>
                    <a:pt x="1954" y="2060"/>
                  </a:cubicBezTo>
                  <a:cubicBezTo>
                    <a:pt x="1989" y="2024"/>
                    <a:pt x="2023" y="1989"/>
                    <a:pt x="2057" y="1953"/>
                  </a:cubicBezTo>
                  <a:cubicBezTo>
                    <a:pt x="2151" y="1999"/>
                    <a:pt x="2244" y="2047"/>
                    <a:pt x="2337" y="2094"/>
                  </a:cubicBezTo>
                  <a:cubicBezTo>
                    <a:pt x="2400" y="1997"/>
                    <a:pt x="2456" y="1896"/>
                    <a:pt x="2507" y="1793"/>
                  </a:cubicBezTo>
                  <a:cubicBezTo>
                    <a:pt x="2418" y="1739"/>
                    <a:pt x="2329" y="1685"/>
                    <a:pt x="2240" y="1630"/>
                  </a:cubicBezTo>
                  <a:cubicBezTo>
                    <a:pt x="2253" y="1581"/>
                    <a:pt x="2266" y="1532"/>
                    <a:pt x="2278" y="1482"/>
                  </a:cubicBezTo>
                  <a:cubicBezTo>
                    <a:pt x="2382" y="1472"/>
                    <a:pt x="2486" y="1463"/>
                    <a:pt x="2590" y="1453"/>
                  </a:cubicBezTo>
                  <a:cubicBezTo>
                    <a:pt x="2589" y="1345"/>
                    <a:pt x="2591" y="1238"/>
                    <a:pt x="2594" y="1130"/>
                  </a:cubicBezTo>
                  <a:cubicBezTo>
                    <a:pt x="2488" y="1126"/>
                    <a:pt x="2382" y="1118"/>
                    <a:pt x="2276" y="1108"/>
                  </a:cubicBezTo>
                  <a:cubicBezTo>
                    <a:pt x="2267" y="1059"/>
                    <a:pt x="2257" y="1010"/>
                    <a:pt x="2247" y="962"/>
                  </a:cubicBezTo>
                  <a:cubicBezTo>
                    <a:pt x="2333" y="910"/>
                    <a:pt x="2419" y="858"/>
                    <a:pt x="2506" y="806"/>
                  </a:cubicBezTo>
                  <a:cubicBezTo>
                    <a:pt x="2460" y="699"/>
                    <a:pt x="2403" y="598"/>
                    <a:pt x="2336" y="503"/>
                  </a:cubicBezTo>
                  <a:cubicBezTo>
                    <a:pt x="2243" y="550"/>
                    <a:pt x="2150" y="598"/>
                    <a:pt x="2056" y="643"/>
                  </a:cubicBezTo>
                  <a:cubicBezTo>
                    <a:pt x="2022" y="609"/>
                    <a:pt x="1988" y="574"/>
                    <a:pt x="1953" y="540"/>
                  </a:cubicBezTo>
                  <a:cubicBezTo>
                    <a:pt x="1999" y="446"/>
                    <a:pt x="2048" y="353"/>
                    <a:pt x="2095" y="259"/>
                  </a:cubicBezTo>
                  <a:cubicBezTo>
                    <a:pt x="1999" y="200"/>
                    <a:pt x="1902" y="143"/>
                    <a:pt x="1804" y="86"/>
                  </a:cubicBezTo>
                  <a:cubicBezTo>
                    <a:pt x="1747" y="175"/>
                    <a:pt x="1690" y="262"/>
                    <a:pt x="1633" y="350"/>
                  </a:cubicBezTo>
                  <a:cubicBezTo>
                    <a:pt x="1587" y="341"/>
                    <a:pt x="1540" y="332"/>
                    <a:pt x="1494" y="323"/>
                  </a:cubicBezTo>
                  <a:cubicBezTo>
                    <a:pt x="1485" y="217"/>
                    <a:pt x="1478" y="111"/>
                    <a:pt x="1473" y="5"/>
                  </a:cubicBezTo>
                  <a:cubicBezTo>
                    <a:pt x="1359" y="3"/>
                    <a:pt x="1244" y="0"/>
                    <a:pt x="1130" y="1"/>
                  </a:cubicBezTo>
                  <a:cubicBezTo>
                    <a:pt x="1124" y="105"/>
                    <a:pt x="1120" y="209"/>
                    <a:pt x="1113" y="312"/>
                  </a:cubicBezTo>
                  <a:cubicBezTo>
                    <a:pt x="1064" y="326"/>
                    <a:pt x="1016" y="341"/>
                    <a:pt x="968" y="355"/>
                  </a:cubicBezTo>
                  <a:cubicBezTo>
                    <a:pt x="912" y="267"/>
                    <a:pt x="857" y="178"/>
                    <a:pt x="803" y="88"/>
                  </a:cubicBezTo>
                  <a:cubicBezTo>
                    <a:pt x="701" y="142"/>
                    <a:pt x="599" y="198"/>
                    <a:pt x="502" y="260"/>
                  </a:cubicBezTo>
                  <a:cubicBezTo>
                    <a:pt x="550" y="351"/>
                    <a:pt x="597" y="443"/>
                    <a:pt x="644" y="536"/>
                  </a:cubicBezTo>
                  <a:cubicBezTo>
                    <a:pt x="615" y="572"/>
                    <a:pt x="586" y="608"/>
                    <a:pt x="557" y="644"/>
                  </a:cubicBezTo>
                  <a:cubicBezTo>
                    <a:pt x="457" y="599"/>
                    <a:pt x="357" y="553"/>
                    <a:pt x="259" y="504"/>
                  </a:cubicBezTo>
                  <a:cubicBezTo>
                    <a:pt x="201" y="599"/>
                    <a:pt x="145" y="695"/>
                    <a:pt x="91" y="792"/>
                  </a:cubicBezTo>
                  <a:cubicBezTo>
                    <a:pt x="178" y="852"/>
                    <a:pt x="267" y="909"/>
                    <a:pt x="355" y="967"/>
                  </a:cubicBezTo>
                  <a:cubicBezTo>
                    <a:pt x="344" y="1015"/>
                    <a:pt x="332" y="1063"/>
                    <a:pt x="321" y="1110"/>
                  </a:cubicBezTo>
                  <a:cubicBezTo>
                    <a:pt x="216" y="1116"/>
                    <a:pt x="110" y="1121"/>
                    <a:pt x="5" y="1124"/>
                  </a:cubicBezTo>
                  <a:cubicBezTo>
                    <a:pt x="4" y="1238"/>
                    <a:pt x="1" y="1351"/>
                    <a:pt x="0" y="1465"/>
                  </a:cubicBezTo>
                  <a:cubicBezTo>
                    <a:pt x="105" y="1469"/>
                    <a:pt x="211" y="1472"/>
                    <a:pt x="317" y="1478"/>
                  </a:cubicBezTo>
                  <a:cubicBezTo>
                    <a:pt x="330" y="1530"/>
                    <a:pt x="342" y="1582"/>
                    <a:pt x="355" y="1634"/>
                  </a:cubicBezTo>
                  <a:cubicBezTo>
                    <a:pt x="267" y="1687"/>
                    <a:pt x="177" y="1740"/>
                    <a:pt x="88" y="1793"/>
                  </a:cubicBezTo>
                  <a:cubicBezTo>
                    <a:pt x="142" y="1895"/>
                    <a:pt x="199" y="1995"/>
                    <a:pt x="259" y="2093"/>
                  </a:cubicBezTo>
                  <a:cubicBezTo>
                    <a:pt x="353" y="2047"/>
                    <a:pt x="446" y="1999"/>
                    <a:pt x="539" y="1953"/>
                  </a:cubicBezTo>
                  <a:cubicBezTo>
                    <a:pt x="575" y="1988"/>
                    <a:pt x="610" y="2023"/>
                    <a:pt x="646" y="2058"/>
                  </a:cubicBezTo>
                  <a:cubicBezTo>
                    <a:pt x="599" y="2152"/>
                    <a:pt x="550" y="2244"/>
                    <a:pt x="502" y="2336"/>
                  </a:cubicBezTo>
                  <a:cubicBezTo>
                    <a:pt x="601" y="2397"/>
                    <a:pt x="701" y="2454"/>
                    <a:pt x="804" y="2509"/>
                  </a:cubicBezTo>
                  <a:cubicBezTo>
                    <a:pt x="857" y="2420"/>
                    <a:pt x="911" y="2332"/>
                    <a:pt x="966" y="2245"/>
                  </a:cubicBezTo>
                  <a:cubicBezTo>
                    <a:pt x="1015" y="2258"/>
                    <a:pt x="1065" y="2271"/>
                    <a:pt x="1115" y="2284"/>
                  </a:cubicBezTo>
                  <a:cubicBezTo>
                    <a:pt x="1121" y="2389"/>
                    <a:pt x="1125" y="2493"/>
                    <a:pt x="1130" y="2597"/>
                  </a:cubicBezTo>
                  <a:moveTo>
                    <a:pt x="1117" y="2005"/>
                  </a:moveTo>
                  <a:cubicBezTo>
                    <a:pt x="752" y="1916"/>
                    <a:pt x="506" y="1523"/>
                    <a:pt x="588" y="1156"/>
                  </a:cubicBezTo>
                  <a:cubicBezTo>
                    <a:pt x="652" y="748"/>
                    <a:pt x="1113" y="468"/>
                    <a:pt x="1505" y="598"/>
                  </a:cubicBezTo>
                  <a:cubicBezTo>
                    <a:pt x="1874" y="696"/>
                    <a:pt x="2112" y="1115"/>
                    <a:pt x="2005" y="1482"/>
                  </a:cubicBezTo>
                  <a:cubicBezTo>
                    <a:pt x="1915" y="1859"/>
                    <a:pt x="1491" y="2110"/>
                    <a:pt x="1117" y="200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0" name="Freeform 34"/>
            <p:cNvSpPr>
              <a:spLocks noEditPoints="1"/>
            </p:cNvSpPr>
            <p:nvPr/>
          </p:nvSpPr>
          <p:spPr bwMode="auto">
            <a:xfrm flipV="1">
              <a:off x="3199" y="3536"/>
              <a:ext cx="445" cy="446"/>
            </a:xfrm>
            <a:custGeom>
              <a:avLst/>
              <a:gdLst>
                <a:gd name="T0" fmla="*/ 571 w 1950"/>
                <a:gd name="T1" fmla="*/ 1881 h 1957"/>
                <a:gd name="T2" fmla="*/ 797 w 1950"/>
                <a:gd name="T3" fmla="*/ 1947 h 1957"/>
                <a:gd name="T4" fmla="*/ 882 w 1950"/>
                <a:gd name="T5" fmla="*/ 1732 h 1957"/>
                <a:gd name="T6" fmla="*/ 982 w 1950"/>
                <a:gd name="T7" fmla="*/ 1731 h 1957"/>
                <a:gd name="T8" fmla="*/ 1066 w 1950"/>
                <a:gd name="T9" fmla="*/ 1957 h 1957"/>
                <a:gd name="T10" fmla="*/ 1292 w 1950"/>
                <a:gd name="T11" fmla="*/ 1910 h 1957"/>
                <a:gd name="T12" fmla="*/ 1276 w 1950"/>
                <a:gd name="T13" fmla="*/ 1676 h 1957"/>
                <a:gd name="T14" fmla="*/ 1364 w 1950"/>
                <a:gd name="T15" fmla="*/ 1624 h 1957"/>
                <a:gd name="T16" fmla="*/ 1533 w 1950"/>
                <a:gd name="T17" fmla="*/ 1784 h 1957"/>
                <a:gd name="T18" fmla="*/ 1722 w 1950"/>
                <a:gd name="T19" fmla="*/ 1617 h 1957"/>
                <a:gd name="T20" fmla="*/ 1582 w 1950"/>
                <a:gd name="T21" fmla="*/ 1428 h 1957"/>
                <a:gd name="T22" fmla="*/ 1622 w 1950"/>
                <a:gd name="T23" fmla="*/ 1336 h 1957"/>
                <a:gd name="T24" fmla="*/ 1866 w 1950"/>
                <a:gd name="T25" fmla="*/ 1390 h 1957"/>
                <a:gd name="T26" fmla="*/ 1940 w 1950"/>
                <a:gd name="T27" fmla="*/ 1156 h 1957"/>
                <a:gd name="T28" fmla="*/ 1724 w 1950"/>
                <a:gd name="T29" fmla="*/ 1063 h 1957"/>
                <a:gd name="T30" fmla="*/ 1719 w 1950"/>
                <a:gd name="T31" fmla="*/ 973 h 1957"/>
                <a:gd name="T32" fmla="*/ 1950 w 1950"/>
                <a:gd name="T33" fmla="*/ 885 h 1957"/>
                <a:gd name="T34" fmla="*/ 1900 w 1950"/>
                <a:gd name="T35" fmla="*/ 653 h 1957"/>
                <a:gd name="T36" fmla="*/ 1658 w 1950"/>
                <a:gd name="T37" fmla="*/ 677 h 1957"/>
                <a:gd name="T38" fmla="*/ 1620 w 1950"/>
                <a:gd name="T39" fmla="*/ 589 h 1957"/>
                <a:gd name="T40" fmla="*/ 1771 w 1950"/>
                <a:gd name="T41" fmla="*/ 407 h 1957"/>
                <a:gd name="T42" fmla="*/ 1615 w 1950"/>
                <a:gd name="T43" fmla="*/ 242 h 1957"/>
                <a:gd name="T44" fmla="*/ 1413 w 1950"/>
                <a:gd name="T45" fmla="*/ 370 h 1957"/>
                <a:gd name="T46" fmla="*/ 1336 w 1950"/>
                <a:gd name="T47" fmla="*/ 326 h 1957"/>
                <a:gd name="T48" fmla="*/ 1392 w 1950"/>
                <a:gd name="T49" fmla="*/ 81 h 1957"/>
                <a:gd name="T50" fmla="*/ 1142 w 1950"/>
                <a:gd name="T51" fmla="*/ 17 h 1957"/>
                <a:gd name="T52" fmla="*/ 1068 w 1950"/>
                <a:gd name="T53" fmla="*/ 216 h 1957"/>
                <a:gd name="T54" fmla="*/ 960 w 1950"/>
                <a:gd name="T55" fmla="*/ 237 h 1957"/>
                <a:gd name="T56" fmla="*/ 877 w 1950"/>
                <a:gd name="T57" fmla="*/ 0 h 1957"/>
                <a:gd name="T58" fmla="*/ 644 w 1950"/>
                <a:gd name="T59" fmla="*/ 52 h 1957"/>
                <a:gd name="T60" fmla="*/ 671 w 1950"/>
                <a:gd name="T61" fmla="*/ 311 h 1957"/>
                <a:gd name="T62" fmla="*/ 405 w 1950"/>
                <a:gd name="T63" fmla="*/ 178 h 1957"/>
                <a:gd name="T64" fmla="*/ 247 w 1950"/>
                <a:gd name="T65" fmla="*/ 332 h 1957"/>
                <a:gd name="T66" fmla="*/ 360 w 1950"/>
                <a:gd name="T67" fmla="*/ 543 h 1957"/>
                <a:gd name="T68" fmla="*/ 314 w 1950"/>
                <a:gd name="T69" fmla="*/ 612 h 1957"/>
                <a:gd name="T70" fmla="*/ 69 w 1950"/>
                <a:gd name="T71" fmla="*/ 579 h 1957"/>
                <a:gd name="T72" fmla="*/ 2 w 1950"/>
                <a:gd name="T73" fmla="*/ 806 h 1957"/>
                <a:gd name="T74" fmla="*/ 227 w 1950"/>
                <a:gd name="T75" fmla="*/ 898 h 1957"/>
                <a:gd name="T76" fmla="*/ 214 w 1950"/>
                <a:gd name="T77" fmla="*/ 994 h 1957"/>
                <a:gd name="T78" fmla="*/ 0 w 1950"/>
                <a:gd name="T79" fmla="*/ 1062 h 1957"/>
                <a:gd name="T80" fmla="*/ 33 w 1950"/>
                <a:gd name="T81" fmla="*/ 1307 h 1957"/>
                <a:gd name="T82" fmla="*/ 274 w 1950"/>
                <a:gd name="T83" fmla="*/ 1286 h 1957"/>
                <a:gd name="T84" fmla="*/ 333 w 1950"/>
                <a:gd name="T85" fmla="*/ 1360 h 1957"/>
                <a:gd name="T86" fmla="*/ 167 w 1950"/>
                <a:gd name="T87" fmla="*/ 1545 h 1957"/>
                <a:gd name="T88" fmla="*/ 338 w 1950"/>
                <a:gd name="T89" fmla="*/ 1728 h 1957"/>
                <a:gd name="T90" fmla="*/ 538 w 1950"/>
                <a:gd name="T91" fmla="*/ 1566 h 1957"/>
                <a:gd name="T92" fmla="*/ 571 w 1950"/>
                <a:gd name="T93" fmla="*/ 1881 h 1957"/>
                <a:gd name="T94" fmla="*/ 858 w 1950"/>
                <a:gd name="T95" fmla="*/ 1514 h 1957"/>
                <a:gd name="T96" fmla="*/ 580 w 1950"/>
                <a:gd name="T97" fmla="*/ 598 h 1957"/>
                <a:gd name="T98" fmla="*/ 1484 w 1950"/>
                <a:gd name="T99" fmla="*/ 787 h 1957"/>
                <a:gd name="T100" fmla="*/ 858 w 1950"/>
                <a:gd name="T101" fmla="*/ 1514 h 1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50" h="1957">
                  <a:moveTo>
                    <a:pt x="571" y="1881"/>
                  </a:moveTo>
                  <a:cubicBezTo>
                    <a:pt x="648" y="1898"/>
                    <a:pt x="723" y="1920"/>
                    <a:pt x="797" y="1947"/>
                  </a:cubicBezTo>
                  <a:cubicBezTo>
                    <a:pt x="826" y="1875"/>
                    <a:pt x="854" y="1804"/>
                    <a:pt x="882" y="1732"/>
                  </a:cubicBezTo>
                  <a:cubicBezTo>
                    <a:pt x="907" y="1732"/>
                    <a:pt x="957" y="1731"/>
                    <a:pt x="982" y="1731"/>
                  </a:cubicBezTo>
                  <a:cubicBezTo>
                    <a:pt x="1010" y="1806"/>
                    <a:pt x="1038" y="1882"/>
                    <a:pt x="1066" y="1957"/>
                  </a:cubicBezTo>
                  <a:cubicBezTo>
                    <a:pt x="1141" y="1937"/>
                    <a:pt x="1216" y="1921"/>
                    <a:pt x="1292" y="1910"/>
                  </a:cubicBezTo>
                  <a:cubicBezTo>
                    <a:pt x="1287" y="1832"/>
                    <a:pt x="1282" y="1754"/>
                    <a:pt x="1276" y="1676"/>
                  </a:cubicBezTo>
                  <a:cubicBezTo>
                    <a:pt x="1306" y="1659"/>
                    <a:pt x="1335" y="1642"/>
                    <a:pt x="1364" y="1624"/>
                  </a:cubicBezTo>
                  <a:cubicBezTo>
                    <a:pt x="1420" y="1677"/>
                    <a:pt x="1477" y="1730"/>
                    <a:pt x="1533" y="1784"/>
                  </a:cubicBezTo>
                  <a:cubicBezTo>
                    <a:pt x="1593" y="1724"/>
                    <a:pt x="1657" y="1670"/>
                    <a:pt x="1722" y="1617"/>
                  </a:cubicBezTo>
                  <a:cubicBezTo>
                    <a:pt x="1676" y="1554"/>
                    <a:pt x="1629" y="1491"/>
                    <a:pt x="1582" y="1428"/>
                  </a:cubicBezTo>
                  <a:cubicBezTo>
                    <a:pt x="1596" y="1397"/>
                    <a:pt x="1609" y="1367"/>
                    <a:pt x="1622" y="1336"/>
                  </a:cubicBezTo>
                  <a:cubicBezTo>
                    <a:pt x="1703" y="1354"/>
                    <a:pt x="1784" y="1373"/>
                    <a:pt x="1866" y="1390"/>
                  </a:cubicBezTo>
                  <a:cubicBezTo>
                    <a:pt x="1885" y="1310"/>
                    <a:pt x="1909" y="1232"/>
                    <a:pt x="1940" y="1156"/>
                  </a:cubicBezTo>
                  <a:cubicBezTo>
                    <a:pt x="1868" y="1125"/>
                    <a:pt x="1796" y="1094"/>
                    <a:pt x="1724" y="1063"/>
                  </a:cubicBezTo>
                  <a:cubicBezTo>
                    <a:pt x="1722" y="1041"/>
                    <a:pt x="1720" y="995"/>
                    <a:pt x="1719" y="973"/>
                  </a:cubicBezTo>
                  <a:cubicBezTo>
                    <a:pt x="1796" y="943"/>
                    <a:pt x="1873" y="914"/>
                    <a:pt x="1950" y="885"/>
                  </a:cubicBezTo>
                  <a:cubicBezTo>
                    <a:pt x="1928" y="809"/>
                    <a:pt x="1911" y="731"/>
                    <a:pt x="1900" y="653"/>
                  </a:cubicBezTo>
                  <a:cubicBezTo>
                    <a:pt x="1819" y="661"/>
                    <a:pt x="1739" y="669"/>
                    <a:pt x="1658" y="677"/>
                  </a:cubicBezTo>
                  <a:cubicBezTo>
                    <a:pt x="1645" y="647"/>
                    <a:pt x="1633" y="618"/>
                    <a:pt x="1620" y="589"/>
                  </a:cubicBezTo>
                  <a:cubicBezTo>
                    <a:pt x="1668" y="526"/>
                    <a:pt x="1719" y="466"/>
                    <a:pt x="1771" y="407"/>
                  </a:cubicBezTo>
                  <a:cubicBezTo>
                    <a:pt x="1719" y="352"/>
                    <a:pt x="1668" y="295"/>
                    <a:pt x="1615" y="242"/>
                  </a:cubicBezTo>
                  <a:cubicBezTo>
                    <a:pt x="1545" y="280"/>
                    <a:pt x="1476" y="321"/>
                    <a:pt x="1413" y="370"/>
                  </a:cubicBezTo>
                  <a:cubicBezTo>
                    <a:pt x="1394" y="359"/>
                    <a:pt x="1355" y="337"/>
                    <a:pt x="1336" y="326"/>
                  </a:cubicBezTo>
                  <a:cubicBezTo>
                    <a:pt x="1354" y="244"/>
                    <a:pt x="1373" y="163"/>
                    <a:pt x="1392" y="81"/>
                  </a:cubicBezTo>
                  <a:cubicBezTo>
                    <a:pt x="1307" y="65"/>
                    <a:pt x="1224" y="44"/>
                    <a:pt x="1142" y="17"/>
                  </a:cubicBezTo>
                  <a:cubicBezTo>
                    <a:pt x="1117" y="83"/>
                    <a:pt x="1093" y="150"/>
                    <a:pt x="1068" y="216"/>
                  </a:cubicBezTo>
                  <a:cubicBezTo>
                    <a:pt x="1032" y="222"/>
                    <a:pt x="996" y="229"/>
                    <a:pt x="960" y="237"/>
                  </a:cubicBezTo>
                  <a:cubicBezTo>
                    <a:pt x="932" y="158"/>
                    <a:pt x="904" y="79"/>
                    <a:pt x="877" y="0"/>
                  </a:cubicBezTo>
                  <a:cubicBezTo>
                    <a:pt x="800" y="21"/>
                    <a:pt x="722" y="38"/>
                    <a:pt x="644" y="52"/>
                  </a:cubicBezTo>
                  <a:cubicBezTo>
                    <a:pt x="653" y="138"/>
                    <a:pt x="662" y="225"/>
                    <a:pt x="671" y="311"/>
                  </a:cubicBezTo>
                  <a:cubicBezTo>
                    <a:pt x="555" y="340"/>
                    <a:pt x="482" y="253"/>
                    <a:pt x="405" y="178"/>
                  </a:cubicBezTo>
                  <a:cubicBezTo>
                    <a:pt x="352" y="229"/>
                    <a:pt x="288" y="271"/>
                    <a:pt x="247" y="332"/>
                  </a:cubicBezTo>
                  <a:cubicBezTo>
                    <a:pt x="262" y="412"/>
                    <a:pt x="320" y="475"/>
                    <a:pt x="360" y="543"/>
                  </a:cubicBezTo>
                  <a:cubicBezTo>
                    <a:pt x="348" y="560"/>
                    <a:pt x="326" y="595"/>
                    <a:pt x="314" y="612"/>
                  </a:cubicBezTo>
                  <a:cubicBezTo>
                    <a:pt x="233" y="601"/>
                    <a:pt x="151" y="589"/>
                    <a:pt x="69" y="579"/>
                  </a:cubicBezTo>
                  <a:cubicBezTo>
                    <a:pt x="53" y="656"/>
                    <a:pt x="31" y="732"/>
                    <a:pt x="2" y="806"/>
                  </a:cubicBezTo>
                  <a:cubicBezTo>
                    <a:pt x="77" y="837"/>
                    <a:pt x="152" y="867"/>
                    <a:pt x="227" y="898"/>
                  </a:cubicBezTo>
                  <a:cubicBezTo>
                    <a:pt x="224" y="922"/>
                    <a:pt x="217" y="970"/>
                    <a:pt x="214" y="994"/>
                  </a:cubicBezTo>
                  <a:cubicBezTo>
                    <a:pt x="142" y="1017"/>
                    <a:pt x="71" y="1039"/>
                    <a:pt x="0" y="1062"/>
                  </a:cubicBezTo>
                  <a:cubicBezTo>
                    <a:pt x="17" y="1143"/>
                    <a:pt x="28" y="1225"/>
                    <a:pt x="33" y="1307"/>
                  </a:cubicBezTo>
                  <a:cubicBezTo>
                    <a:pt x="113" y="1301"/>
                    <a:pt x="194" y="1294"/>
                    <a:pt x="274" y="1286"/>
                  </a:cubicBezTo>
                  <a:cubicBezTo>
                    <a:pt x="289" y="1304"/>
                    <a:pt x="318" y="1341"/>
                    <a:pt x="333" y="1360"/>
                  </a:cubicBezTo>
                  <a:cubicBezTo>
                    <a:pt x="278" y="1422"/>
                    <a:pt x="223" y="1484"/>
                    <a:pt x="167" y="1545"/>
                  </a:cubicBezTo>
                  <a:cubicBezTo>
                    <a:pt x="227" y="1603"/>
                    <a:pt x="285" y="1664"/>
                    <a:pt x="338" y="1728"/>
                  </a:cubicBezTo>
                  <a:cubicBezTo>
                    <a:pt x="405" y="1674"/>
                    <a:pt x="471" y="1619"/>
                    <a:pt x="538" y="1566"/>
                  </a:cubicBezTo>
                  <a:cubicBezTo>
                    <a:pt x="612" y="1657"/>
                    <a:pt x="585" y="1775"/>
                    <a:pt x="571" y="1881"/>
                  </a:cubicBezTo>
                  <a:moveTo>
                    <a:pt x="858" y="1514"/>
                  </a:moveTo>
                  <a:cubicBezTo>
                    <a:pt x="451" y="1447"/>
                    <a:pt x="280" y="881"/>
                    <a:pt x="580" y="598"/>
                  </a:cubicBezTo>
                  <a:cubicBezTo>
                    <a:pt x="838" y="308"/>
                    <a:pt x="1360" y="423"/>
                    <a:pt x="1484" y="787"/>
                  </a:cubicBezTo>
                  <a:cubicBezTo>
                    <a:pt x="1653" y="1167"/>
                    <a:pt x="1258" y="1619"/>
                    <a:pt x="858" y="15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1" name="Freeform 35"/>
            <p:cNvSpPr>
              <a:spLocks/>
            </p:cNvSpPr>
            <p:nvPr/>
          </p:nvSpPr>
          <p:spPr bwMode="auto">
            <a:xfrm flipV="1">
              <a:off x="3928" y="3623"/>
              <a:ext cx="124" cy="129"/>
            </a:xfrm>
            <a:custGeom>
              <a:avLst/>
              <a:gdLst>
                <a:gd name="T0" fmla="*/ 203 w 544"/>
                <a:gd name="T1" fmla="*/ 508 h 569"/>
                <a:gd name="T2" fmla="*/ 504 w 544"/>
                <a:gd name="T3" fmla="*/ 246 h 569"/>
                <a:gd name="T4" fmla="*/ 93 w 544"/>
                <a:gd name="T5" fmla="*/ 150 h 569"/>
                <a:gd name="T6" fmla="*/ 203 w 544"/>
                <a:gd name="T7" fmla="*/ 508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4" h="569">
                  <a:moveTo>
                    <a:pt x="203" y="508"/>
                  </a:moveTo>
                  <a:cubicBezTo>
                    <a:pt x="363" y="569"/>
                    <a:pt x="544" y="413"/>
                    <a:pt x="504" y="246"/>
                  </a:cubicBezTo>
                  <a:cubicBezTo>
                    <a:pt x="483" y="52"/>
                    <a:pt x="201" y="0"/>
                    <a:pt x="93" y="150"/>
                  </a:cubicBezTo>
                  <a:cubicBezTo>
                    <a:pt x="0" y="268"/>
                    <a:pt x="56" y="465"/>
                    <a:pt x="203" y="5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2" name="Freeform 36"/>
            <p:cNvSpPr>
              <a:spLocks/>
            </p:cNvSpPr>
            <p:nvPr/>
          </p:nvSpPr>
          <p:spPr bwMode="auto">
            <a:xfrm flipV="1">
              <a:off x="3374" y="3711"/>
              <a:ext cx="90" cy="100"/>
            </a:xfrm>
            <a:custGeom>
              <a:avLst/>
              <a:gdLst>
                <a:gd name="T0" fmla="*/ 127 w 391"/>
                <a:gd name="T1" fmla="*/ 384 h 441"/>
                <a:gd name="T2" fmla="*/ 378 w 391"/>
                <a:gd name="T3" fmla="*/ 241 h 441"/>
                <a:gd name="T4" fmla="*/ 114 w 391"/>
                <a:gd name="T5" fmla="*/ 78 h 441"/>
                <a:gd name="T6" fmla="*/ 127 w 391"/>
                <a:gd name="T7" fmla="*/ 384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1" h="441">
                  <a:moveTo>
                    <a:pt x="127" y="384"/>
                  </a:moveTo>
                  <a:cubicBezTo>
                    <a:pt x="230" y="441"/>
                    <a:pt x="369" y="355"/>
                    <a:pt x="378" y="241"/>
                  </a:cubicBezTo>
                  <a:cubicBezTo>
                    <a:pt x="391" y="112"/>
                    <a:pt x="225" y="0"/>
                    <a:pt x="114" y="78"/>
                  </a:cubicBezTo>
                  <a:cubicBezTo>
                    <a:pt x="0" y="142"/>
                    <a:pt x="3" y="332"/>
                    <a:pt x="127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4490251" y="5040461"/>
            <a:ext cx="877745" cy="2695537"/>
            <a:chOff x="7262322" y="1166813"/>
            <a:chExt cx="1338752" cy="4111283"/>
          </a:xfrm>
        </p:grpSpPr>
        <p:sp>
          <p:nvSpPr>
            <p:cNvPr id="134" name="Freeform 90"/>
            <p:cNvSpPr>
              <a:spLocks noEditPoints="1"/>
            </p:cNvSpPr>
            <p:nvPr/>
          </p:nvSpPr>
          <p:spPr bwMode="auto">
            <a:xfrm flipV="1">
              <a:off x="7269163" y="1166813"/>
              <a:ext cx="1123950" cy="971550"/>
            </a:xfrm>
            <a:custGeom>
              <a:avLst/>
              <a:gdLst>
                <a:gd name="T0" fmla="*/ 1784 w 3091"/>
                <a:gd name="T1" fmla="*/ 2692 h 2692"/>
                <a:gd name="T2" fmla="*/ 3022 w 3091"/>
                <a:gd name="T3" fmla="*/ 1500 h 2692"/>
                <a:gd name="T4" fmla="*/ 2589 w 3091"/>
                <a:gd name="T5" fmla="*/ 850 h 2692"/>
                <a:gd name="T6" fmla="*/ 2429 w 3091"/>
                <a:gd name="T7" fmla="*/ 304 h 2692"/>
                <a:gd name="T8" fmla="*/ 2257 w 3091"/>
                <a:gd name="T9" fmla="*/ 889 h 2692"/>
                <a:gd name="T10" fmla="*/ 2628 w 3091"/>
                <a:gd name="T11" fmla="*/ 1019 h 2692"/>
                <a:gd name="T12" fmla="*/ 2500 w 3091"/>
                <a:gd name="T13" fmla="*/ 1574 h 2692"/>
                <a:gd name="T14" fmla="*/ 2051 w 3091"/>
                <a:gd name="T15" fmla="*/ 1471 h 2692"/>
                <a:gd name="T16" fmla="*/ 2236 w 3091"/>
                <a:gd name="T17" fmla="*/ 885 h 2692"/>
                <a:gd name="T18" fmla="*/ 1802 w 3091"/>
                <a:gd name="T19" fmla="*/ 743 h 2692"/>
                <a:gd name="T20" fmla="*/ 2099 w 3091"/>
                <a:gd name="T21" fmla="*/ 456 h 2692"/>
                <a:gd name="T22" fmla="*/ 1884 w 3091"/>
                <a:gd name="T23" fmla="*/ 234 h 2692"/>
                <a:gd name="T24" fmla="*/ 1569 w 3091"/>
                <a:gd name="T25" fmla="*/ 371 h 2692"/>
                <a:gd name="T26" fmla="*/ 1618 w 3091"/>
                <a:gd name="T27" fmla="*/ 431 h 2692"/>
                <a:gd name="T28" fmla="*/ 1481 w 3091"/>
                <a:gd name="T29" fmla="*/ 940 h 2692"/>
                <a:gd name="T30" fmla="*/ 1260 w 3091"/>
                <a:gd name="T31" fmla="*/ 628 h 2692"/>
                <a:gd name="T32" fmla="*/ 894 w 3091"/>
                <a:gd name="T33" fmla="*/ 788 h 2692"/>
                <a:gd name="T34" fmla="*/ 702 w 3091"/>
                <a:gd name="T35" fmla="*/ 659 h 2692"/>
                <a:gd name="T36" fmla="*/ 734 w 3091"/>
                <a:gd name="T37" fmla="*/ 569 h 2692"/>
                <a:gd name="T38" fmla="*/ 506 w 3091"/>
                <a:gd name="T39" fmla="*/ 562 h 2692"/>
                <a:gd name="T40" fmla="*/ 0 w 3091"/>
                <a:gd name="T41" fmla="*/ 836 h 2692"/>
                <a:gd name="T42" fmla="*/ 283 w 3091"/>
                <a:gd name="T43" fmla="*/ 844 h 2692"/>
                <a:gd name="T44" fmla="*/ 1400 w 3091"/>
                <a:gd name="T45" fmla="*/ 2483 h 2692"/>
                <a:gd name="T46" fmla="*/ 1480 w 3091"/>
                <a:gd name="T47" fmla="*/ 1957 h 2692"/>
                <a:gd name="T48" fmla="*/ 1161 w 3091"/>
                <a:gd name="T49" fmla="*/ 2130 h 2692"/>
                <a:gd name="T50" fmla="*/ 1282 w 3091"/>
                <a:gd name="T51" fmla="*/ 1586 h 2692"/>
                <a:gd name="T52" fmla="*/ 1476 w 3091"/>
                <a:gd name="T53" fmla="*/ 959 h 2692"/>
                <a:gd name="T54" fmla="*/ 1300 w 3091"/>
                <a:gd name="T55" fmla="*/ 1579 h 2692"/>
                <a:gd name="T56" fmla="*/ 1752 w 3091"/>
                <a:gd name="T57" fmla="*/ 1710 h 2692"/>
                <a:gd name="T58" fmla="*/ 1686 w 3091"/>
                <a:gd name="T59" fmla="*/ 2199 h 2692"/>
                <a:gd name="T60" fmla="*/ 2008 w 3091"/>
                <a:gd name="T61" fmla="*/ 2466 h 2692"/>
                <a:gd name="T62" fmla="*/ 1443 w 3091"/>
                <a:gd name="T63" fmla="*/ 2501 h 2692"/>
                <a:gd name="T64" fmla="*/ 2230 w 3091"/>
                <a:gd name="T65" fmla="*/ 1799 h 2692"/>
                <a:gd name="T66" fmla="*/ 2302 w 3091"/>
                <a:gd name="T67" fmla="*/ 2237 h 2692"/>
                <a:gd name="T68" fmla="*/ 2518 w 3091"/>
                <a:gd name="T69" fmla="*/ 1570 h 2692"/>
                <a:gd name="T70" fmla="*/ 3030 w 3091"/>
                <a:gd name="T71" fmla="*/ 1513 h 2692"/>
                <a:gd name="T72" fmla="*/ 2826 w 3091"/>
                <a:gd name="T73" fmla="*/ 1784 h 2692"/>
                <a:gd name="T74" fmla="*/ 1739 w 3091"/>
                <a:gd name="T75" fmla="*/ 1680 h 2692"/>
                <a:gd name="T76" fmla="*/ 1923 w 3091"/>
                <a:gd name="T77" fmla="*/ 1123 h 2692"/>
                <a:gd name="T78" fmla="*/ 1739 w 3091"/>
                <a:gd name="T79" fmla="*/ 1680 h 2692"/>
                <a:gd name="T80" fmla="*/ 931 w 3091"/>
                <a:gd name="T81" fmla="*/ 845 h 2692"/>
                <a:gd name="T82" fmla="*/ 844 w 3091"/>
                <a:gd name="T83" fmla="*/ 1368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91" h="2692">
                  <a:moveTo>
                    <a:pt x="1443" y="2501"/>
                  </a:moveTo>
                  <a:cubicBezTo>
                    <a:pt x="1525" y="2607"/>
                    <a:pt x="1652" y="2673"/>
                    <a:pt x="1784" y="2692"/>
                  </a:cubicBezTo>
                  <a:cubicBezTo>
                    <a:pt x="2221" y="2321"/>
                    <a:pt x="2650" y="1940"/>
                    <a:pt x="3091" y="1573"/>
                  </a:cubicBezTo>
                  <a:cubicBezTo>
                    <a:pt x="3059" y="1558"/>
                    <a:pt x="3040" y="1529"/>
                    <a:pt x="3022" y="1500"/>
                  </a:cubicBezTo>
                  <a:lnTo>
                    <a:pt x="2974" y="1497"/>
                  </a:lnTo>
                  <a:cubicBezTo>
                    <a:pt x="2750" y="1359"/>
                    <a:pt x="2647" y="1096"/>
                    <a:pt x="2589" y="850"/>
                  </a:cubicBezTo>
                  <a:cubicBezTo>
                    <a:pt x="2502" y="564"/>
                    <a:pt x="2469" y="252"/>
                    <a:pt x="2295" y="0"/>
                  </a:cubicBezTo>
                  <a:cubicBezTo>
                    <a:pt x="2331" y="105"/>
                    <a:pt x="2394" y="199"/>
                    <a:pt x="2429" y="304"/>
                  </a:cubicBezTo>
                  <a:cubicBezTo>
                    <a:pt x="2318" y="380"/>
                    <a:pt x="2192" y="441"/>
                    <a:pt x="2107" y="549"/>
                  </a:cubicBezTo>
                  <a:cubicBezTo>
                    <a:pt x="2175" y="655"/>
                    <a:pt x="2168" y="795"/>
                    <a:pt x="2257" y="889"/>
                  </a:cubicBezTo>
                  <a:cubicBezTo>
                    <a:pt x="2329" y="797"/>
                    <a:pt x="2439" y="750"/>
                    <a:pt x="2526" y="676"/>
                  </a:cubicBezTo>
                  <a:cubicBezTo>
                    <a:pt x="2564" y="789"/>
                    <a:pt x="2586" y="907"/>
                    <a:pt x="2628" y="1019"/>
                  </a:cubicBezTo>
                  <a:cubicBezTo>
                    <a:pt x="2539" y="1081"/>
                    <a:pt x="2464" y="1166"/>
                    <a:pt x="2361" y="1205"/>
                  </a:cubicBezTo>
                  <a:cubicBezTo>
                    <a:pt x="2333" y="1347"/>
                    <a:pt x="2441" y="1456"/>
                    <a:pt x="2500" y="1574"/>
                  </a:cubicBezTo>
                  <a:cubicBezTo>
                    <a:pt x="2407" y="1641"/>
                    <a:pt x="2320" y="1715"/>
                    <a:pt x="2229" y="1784"/>
                  </a:cubicBezTo>
                  <a:cubicBezTo>
                    <a:pt x="2160" y="1685"/>
                    <a:pt x="2094" y="1584"/>
                    <a:pt x="2051" y="1471"/>
                  </a:cubicBezTo>
                  <a:cubicBezTo>
                    <a:pt x="2154" y="1394"/>
                    <a:pt x="2263" y="1324"/>
                    <a:pt x="2347" y="1225"/>
                  </a:cubicBezTo>
                  <a:cubicBezTo>
                    <a:pt x="2288" y="1120"/>
                    <a:pt x="2262" y="1001"/>
                    <a:pt x="2236" y="885"/>
                  </a:cubicBezTo>
                  <a:cubicBezTo>
                    <a:pt x="2120" y="937"/>
                    <a:pt x="2031" y="1032"/>
                    <a:pt x="1916" y="1085"/>
                  </a:cubicBezTo>
                  <a:cubicBezTo>
                    <a:pt x="1886" y="969"/>
                    <a:pt x="1848" y="855"/>
                    <a:pt x="1802" y="743"/>
                  </a:cubicBezTo>
                  <a:cubicBezTo>
                    <a:pt x="1895" y="678"/>
                    <a:pt x="1981" y="599"/>
                    <a:pt x="2090" y="561"/>
                  </a:cubicBezTo>
                  <a:cubicBezTo>
                    <a:pt x="2093" y="526"/>
                    <a:pt x="2096" y="491"/>
                    <a:pt x="2099" y="456"/>
                  </a:cubicBezTo>
                  <a:cubicBezTo>
                    <a:pt x="2057" y="372"/>
                    <a:pt x="2012" y="288"/>
                    <a:pt x="1951" y="216"/>
                  </a:cubicBezTo>
                  <a:cubicBezTo>
                    <a:pt x="1934" y="220"/>
                    <a:pt x="1901" y="229"/>
                    <a:pt x="1884" y="234"/>
                  </a:cubicBezTo>
                  <a:cubicBezTo>
                    <a:pt x="1788" y="287"/>
                    <a:pt x="1699" y="352"/>
                    <a:pt x="1601" y="403"/>
                  </a:cubicBezTo>
                  <a:lnTo>
                    <a:pt x="1569" y="371"/>
                  </a:lnTo>
                  <a:cubicBezTo>
                    <a:pt x="1568" y="389"/>
                    <a:pt x="1566" y="424"/>
                    <a:pt x="1565" y="441"/>
                  </a:cubicBezTo>
                  <a:cubicBezTo>
                    <a:pt x="1578" y="439"/>
                    <a:pt x="1605" y="434"/>
                    <a:pt x="1618" y="431"/>
                  </a:cubicBezTo>
                  <a:cubicBezTo>
                    <a:pt x="1683" y="527"/>
                    <a:pt x="1738" y="628"/>
                    <a:pt x="1790" y="731"/>
                  </a:cubicBezTo>
                  <a:cubicBezTo>
                    <a:pt x="1686" y="799"/>
                    <a:pt x="1583" y="869"/>
                    <a:pt x="1481" y="940"/>
                  </a:cubicBezTo>
                  <a:cubicBezTo>
                    <a:pt x="1420" y="839"/>
                    <a:pt x="1375" y="722"/>
                    <a:pt x="1279" y="646"/>
                  </a:cubicBezTo>
                  <a:cubicBezTo>
                    <a:pt x="1275" y="642"/>
                    <a:pt x="1265" y="632"/>
                    <a:pt x="1260" y="628"/>
                  </a:cubicBezTo>
                  <a:cubicBezTo>
                    <a:pt x="1155" y="691"/>
                    <a:pt x="1051" y="757"/>
                    <a:pt x="948" y="825"/>
                  </a:cubicBezTo>
                  <a:cubicBezTo>
                    <a:pt x="935" y="815"/>
                    <a:pt x="908" y="797"/>
                    <a:pt x="894" y="788"/>
                  </a:cubicBezTo>
                  <a:cubicBezTo>
                    <a:pt x="864" y="825"/>
                    <a:pt x="818" y="895"/>
                    <a:pt x="765" y="846"/>
                  </a:cubicBezTo>
                  <a:cubicBezTo>
                    <a:pt x="694" y="810"/>
                    <a:pt x="711" y="724"/>
                    <a:pt x="702" y="659"/>
                  </a:cubicBezTo>
                  <a:cubicBezTo>
                    <a:pt x="684" y="649"/>
                    <a:pt x="648" y="631"/>
                    <a:pt x="630" y="621"/>
                  </a:cubicBezTo>
                  <a:cubicBezTo>
                    <a:pt x="665" y="605"/>
                    <a:pt x="700" y="587"/>
                    <a:pt x="734" y="569"/>
                  </a:cubicBezTo>
                  <a:cubicBezTo>
                    <a:pt x="728" y="524"/>
                    <a:pt x="746" y="483"/>
                    <a:pt x="760" y="442"/>
                  </a:cubicBezTo>
                  <a:cubicBezTo>
                    <a:pt x="686" y="499"/>
                    <a:pt x="610" y="582"/>
                    <a:pt x="506" y="562"/>
                  </a:cubicBezTo>
                  <a:lnTo>
                    <a:pt x="469" y="561"/>
                  </a:lnTo>
                  <a:cubicBezTo>
                    <a:pt x="306" y="642"/>
                    <a:pt x="157" y="746"/>
                    <a:pt x="0" y="836"/>
                  </a:cubicBezTo>
                  <a:cubicBezTo>
                    <a:pt x="28" y="878"/>
                    <a:pt x="57" y="919"/>
                    <a:pt x="85" y="961"/>
                  </a:cubicBezTo>
                  <a:cubicBezTo>
                    <a:pt x="150" y="920"/>
                    <a:pt x="216" y="881"/>
                    <a:pt x="283" y="844"/>
                  </a:cubicBezTo>
                  <a:cubicBezTo>
                    <a:pt x="408" y="910"/>
                    <a:pt x="533" y="983"/>
                    <a:pt x="626" y="1091"/>
                  </a:cubicBezTo>
                  <a:cubicBezTo>
                    <a:pt x="995" y="1491"/>
                    <a:pt x="1005" y="2100"/>
                    <a:pt x="1400" y="2483"/>
                  </a:cubicBezTo>
                  <a:cubicBezTo>
                    <a:pt x="1484" y="2393"/>
                    <a:pt x="1580" y="2312"/>
                    <a:pt x="1691" y="2255"/>
                  </a:cubicBezTo>
                  <a:cubicBezTo>
                    <a:pt x="1611" y="2163"/>
                    <a:pt x="1537" y="2065"/>
                    <a:pt x="1480" y="1957"/>
                  </a:cubicBezTo>
                  <a:cubicBezTo>
                    <a:pt x="1458" y="1943"/>
                    <a:pt x="1435" y="1930"/>
                    <a:pt x="1412" y="1917"/>
                  </a:cubicBezTo>
                  <a:cubicBezTo>
                    <a:pt x="1349" y="2010"/>
                    <a:pt x="1242" y="2055"/>
                    <a:pt x="1161" y="2130"/>
                  </a:cubicBezTo>
                  <a:cubicBezTo>
                    <a:pt x="1105" y="2014"/>
                    <a:pt x="1064" y="1890"/>
                    <a:pt x="1000" y="1777"/>
                  </a:cubicBezTo>
                  <a:cubicBezTo>
                    <a:pt x="1085" y="1702"/>
                    <a:pt x="1173" y="1622"/>
                    <a:pt x="1282" y="1586"/>
                  </a:cubicBezTo>
                  <a:cubicBezTo>
                    <a:pt x="1308" y="1431"/>
                    <a:pt x="1204" y="1301"/>
                    <a:pt x="1165" y="1158"/>
                  </a:cubicBezTo>
                  <a:cubicBezTo>
                    <a:pt x="1269" y="1093"/>
                    <a:pt x="1372" y="1025"/>
                    <a:pt x="1476" y="959"/>
                  </a:cubicBezTo>
                  <a:cubicBezTo>
                    <a:pt x="1519" y="1078"/>
                    <a:pt x="1562" y="1198"/>
                    <a:pt x="1605" y="1318"/>
                  </a:cubicBezTo>
                  <a:cubicBezTo>
                    <a:pt x="1504" y="1405"/>
                    <a:pt x="1361" y="1453"/>
                    <a:pt x="1300" y="1579"/>
                  </a:cubicBezTo>
                  <a:cubicBezTo>
                    <a:pt x="1355" y="1687"/>
                    <a:pt x="1401" y="1800"/>
                    <a:pt x="1437" y="1916"/>
                  </a:cubicBezTo>
                  <a:cubicBezTo>
                    <a:pt x="1556" y="1869"/>
                    <a:pt x="1638" y="1765"/>
                    <a:pt x="1752" y="1710"/>
                  </a:cubicBezTo>
                  <a:cubicBezTo>
                    <a:pt x="1799" y="1824"/>
                    <a:pt x="1871" y="1923"/>
                    <a:pt x="1942" y="2022"/>
                  </a:cubicBezTo>
                  <a:cubicBezTo>
                    <a:pt x="1853" y="2076"/>
                    <a:pt x="1788" y="2167"/>
                    <a:pt x="1686" y="2199"/>
                  </a:cubicBezTo>
                  <a:cubicBezTo>
                    <a:pt x="1693" y="2230"/>
                    <a:pt x="1700" y="2262"/>
                    <a:pt x="1708" y="2293"/>
                  </a:cubicBezTo>
                  <a:cubicBezTo>
                    <a:pt x="1803" y="2358"/>
                    <a:pt x="1898" y="2425"/>
                    <a:pt x="2008" y="2466"/>
                  </a:cubicBezTo>
                  <a:cubicBezTo>
                    <a:pt x="1937" y="2548"/>
                    <a:pt x="1850" y="2613"/>
                    <a:pt x="1765" y="2680"/>
                  </a:cubicBezTo>
                  <a:cubicBezTo>
                    <a:pt x="1641" y="2654"/>
                    <a:pt x="1540" y="2578"/>
                    <a:pt x="1443" y="2501"/>
                  </a:cubicBezTo>
                  <a:moveTo>
                    <a:pt x="1962" y="2008"/>
                  </a:moveTo>
                  <a:cubicBezTo>
                    <a:pt x="2058" y="1947"/>
                    <a:pt x="2143" y="1872"/>
                    <a:pt x="2230" y="1799"/>
                  </a:cubicBezTo>
                  <a:cubicBezTo>
                    <a:pt x="2317" y="1892"/>
                    <a:pt x="2423" y="1966"/>
                    <a:pt x="2536" y="2025"/>
                  </a:cubicBezTo>
                  <a:cubicBezTo>
                    <a:pt x="2455" y="2092"/>
                    <a:pt x="2375" y="2161"/>
                    <a:pt x="2302" y="2237"/>
                  </a:cubicBezTo>
                  <a:cubicBezTo>
                    <a:pt x="2172" y="2195"/>
                    <a:pt x="2045" y="2118"/>
                    <a:pt x="1962" y="2008"/>
                  </a:cubicBezTo>
                  <a:moveTo>
                    <a:pt x="2518" y="1570"/>
                  </a:moveTo>
                  <a:cubicBezTo>
                    <a:pt x="2608" y="1497"/>
                    <a:pt x="2698" y="1424"/>
                    <a:pt x="2790" y="1354"/>
                  </a:cubicBezTo>
                  <a:cubicBezTo>
                    <a:pt x="2864" y="1414"/>
                    <a:pt x="2918" y="1535"/>
                    <a:pt x="3030" y="1513"/>
                  </a:cubicBezTo>
                  <a:lnTo>
                    <a:pt x="3046" y="1583"/>
                  </a:lnTo>
                  <a:cubicBezTo>
                    <a:pt x="2974" y="1652"/>
                    <a:pt x="2895" y="1712"/>
                    <a:pt x="2826" y="1784"/>
                  </a:cubicBezTo>
                  <a:cubicBezTo>
                    <a:pt x="2701" y="1754"/>
                    <a:pt x="2606" y="1659"/>
                    <a:pt x="2518" y="1570"/>
                  </a:cubicBezTo>
                  <a:moveTo>
                    <a:pt x="1739" y="1680"/>
                  </a:moveTo>
                  <a:cubicBezTo>
                    <a:pt x="1704" y="1560"/>
                    <a:pt x="1657" y="1445"/>
                    <a:pt x="1617" y="1327"/>
                  </a:cubicBezTo>
                  <a:cubicBezTo>
                    <a:pt x="1720" y="1260"/>
                    <a:pt x="1809" y="1167"/>
                    <a:pt x="1923" y="1123"/>
                  </a:cubicBezTo>
                  <a:cubicBezTo>
                    <a:pt x="1948" y="1243"/>
                    <a:pt x="1996" y="1356"/>
                    <a:pt x="2035" y="1472"/>
                  </a:cubicBezTo>
                  <a:cubicBezTo>
                    <a:pt x="1932" y="1536"/>
                    <a:pt x="1848" y="1626"/>
                    <a:pt x="1739" y="1680"/>
                  </a:cubicBezTo>
                  <a:moveTo>
                    <a:pt x="615" y="1044"/>
                  </a:moveTo>
                  <a:cubicBezTo>
                    <a:pt x="724" y="984"/>
                    <a:pt x="828" y="916"/>
                    <a:pt x="931" y="845"/>
                  </a:cubicBezTo>
                  <a:cubicBezTo>
                    <a:pt x="1026" y="934"/>
                    <a:pt x="1083" y="1052"/>
                    <a:pt x="1151" y="1161"/>
                  </a:cubicBezTo>
                  <a:cubicBezTo>
                    <a:pt x="1046" y="1227"/>
                    <a:pt x="944" y="1296"/>
                    <a:pt x="844" y="1368"/>
                  </a:cubicBezTo>
                  <a:cubicBezTo>
                    <a:pt x="773" y="1256"/>
                    <a:pt x="699" y="1146"/>
                    <a:pt x="615" y="1044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5" name="任意多边形 134"/>
            <p:cNvSpPr>
              <a:spLocks/>
            </p:cNvSpPr>
            <p:nvPr/>
          </p:nvSpPr>
          <p:spPr bwMode="auto">
            <a:xfrm flipV="1">
              <a:off x="7262322" y="1904999"/>
              <a:ext cx="1338752" cy="3373097"/>
            </a:xfrm>
            <a:custGeom>
              <a:avLst/>
              <a:gdLst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114890 w 1338752"/>
                <a:gd name="connsiteY18" fmla="*/ 2182130 h 3373097"/>
                <a:gd name="connsiteX19" fmla="*/ 1113826 w 1338752"/>
                <a:gd name="connsiteY19" fmla="*/ 2158098 h 3373097"/>
                <a:gd name="connsiteX20" fmla="*/ 1038019 w 1338752"/>
                <a:gd name="connsiteY20" fmla="*/ 1584526 h 3373097"/>
                <a:gd name="connsiteX21" fmla="*/ 1162451 w 1338752"/>
                <a:gd name="connsiteY21" fmla="*/ 311374 h 3373097"/>
                <a:gd name="connsiteX22" fmla="*/ 1171209 w 1338752"/>
                <a:gd name="connsiteY22" fmla="*/ 261325 h 3373097"/>
                <a:gd name="connsiteX23" fmla="*/ 1179515 w 1338752"/>
                <a:gd name="connsiteY23" fmla="*/ 93904 h 3373097"/>
                <a:gd name="connsiteX24" fmla="*/ 1098272 w 1338752"/>
                <a:gd name="connsiteY24" fmla="*/ 4214 h 3373097"/>
                <a:gd name="connsiteX25" fmla="*/ 988940 w 1338752"/>
                <a:gd name="connsiteY25" fmla="*/ 4435 h 3373097"/>
                <a:gd name="connsiteX26" fmla="*/ 917437 w 1338752"/>
                <a:gd name="connsiteY26" fmla="*/ 105198 h 3373097"/>
                <a:gd name="connsiteX27" fmla="*/ 817242 w 1338752"/>
                <a:gd name="connsiteY27" fmla="*/ 895133 h 3373097"/>
                <a:gd name="connsiteX28" fmla="*/ 780245 w 1338752"/>
                <a:gd name="connsiteY28" fmla="*/ 954926 h 3373097"/>
                <a:gd name="connsiteX29" fmla="*/ 745437 w 1338752"/>
                <a:gd name="connsiteY29" fmla="*/ 923922 h 3373097"/>
                <a:gd name="connsiteX30" fmla="*/ 722181 w 1338752"/>
                <a:gd name="connsiteY30" fmla="*/ 785291 h 3373097"/>
                <a:gd name="connsiteX31" fmla="*/ 721222 w 1338752"/>
                <a:gd name="connsiteY31" fmla="*/ 785455 h 3373097"/>
                <a:gd name="connsiteX32" fmla="*/ 676012 w 1338752"/>
                <a:gd name="connsiteY32" fmla="*/ 467488 h 3373097"/>
                <a:gd name="connsiteX33" fmla="*/ 625660 w 1338752"/>
                <a:gd name="connsiteY33" fmla="*/ 134699 h 3373097"/>
                <a:gd name="connsiteX34" fmla="*/ 561732 w 1338752"/>
                <a:gd name="connsiteY34" fmla="*/ 18130 h 3373097"/>
                <a:gd name="connsiteX35" fmla="*/ 466203 w 1338752"/>
                <a:gd name="connsiteY35" fmla="*/ 19934 h 3373097"/>
                <a:gd name="connsiteX36" fmla="*/ 377212 w 1338752"/>
                <a:gd name="connsiteY36" fmla="*/ 147691 h 3373097"/>
                <a:gd name="connsiteX37" fmla="*/ 427338 w 1338752"/>
                <a:gd name="connsiteY37" fmla="*/ 551893 h 3373097"/>
                <a:gd name="connsiteX38" fmla="*/ 427697 w 1338752"/>
                <a:gd name="connsiteY38" fmla="*/ 552196 h 3373097"/>
                <a:gd name="connsiteX39" fmla="*/ 442071 w 1338752"/>
                <a:gd name="connsiteY39" fmla="*/ 719054 h 3373097"/>
                <a:gd name="connsiteX40" fmla="*/ 451043 w 1338752"/>
                <a:gd name="connsiteY40" fmla="*/ 1267844 h 3373097"/>
                <a:gd name="connsiteX41" fmla="*/ 424918 w 1338752"/>
                <a:gd name="connsiteY41" fmla="*/ 1539571 h 3373097"/>
                <a:gd name="connsiteX42" fmla="*/ 426879 w 1338752"/>
                <a:gd name="connsiteY42" fmla="*/ 1540279 h 3373097"/>
                <a:gd name="connsiteX43" fmla="*/ 408956 w 1338752"/>
                <a:gd name="connsiteY43" fmla="*/ 1574793 h 3373097"/>
                <a:gd name="connsiteX44" fmla="*/ 377182 w 1338752"/>
                <a:gd name="connsiteY44" fmla="*/ 1600515 h 3373097"/>
                <a:gd name="connsiteX45" fmla="*/ 287125 w 1338752"/>
                <a:gd name="connsiteY45" fmla="*/ 1494016 h 3373097"/>
                <a:gd name="connsiteX46" fmla="*/ 219538 w 1338752"/>
                <a:gd name="connsiteY46" fmla="*/ 1305791 h 3373097"/>
                <a:gd name="connsiteX47" fmla="*/ 179663 w 1338752"/>
                <a:gd name="connsiteY47" fmla="*/ 1184327 h 3373097"/>
                <a:gd name="connsiteX48" fmla="*/ 108440 w 1338752"/>
                <a:gd name="connsiteY48" fmla="*/ 1061800 h 3373097"/>
                <a:gd name="connsiteX49" fmla="*/ 323 w 1338752"/>
                <a:gd name="connsiteY49" fmla="*/ 1152186 h 3373097"/>
                <a:gd name="connsiteX50" fmla="*/ 218857 w 1338752"/>
                <a:gd name="connsiteY50" fmla="*/ 1880301 h 3373097"/>
                <a:gd name="connsiteX51" fmla="*/ 355031 w 1338752"/>
                <a:gd name="connsiteY51" fmla="*/ 1991494 h 3373097"/>
                <a:gd name="connsiteX52" fmla="*/ 792240 w 1338752"/>
                <a:gd name="connsiteY52" fmla="*/ 2059004 h 3373097"/>
                <a:gd name="connsiteX53" fmla="*/ 888107 w 1338752"/>
                <a:gd name="connsiteY53" fmla="*/ 2121098 h 3373097"/>
                <a:gd name="connsiteX54" fmla="*/ 1107438 w 1338752"/>
                <a:gd name="connsiteY54" fmla="*/ 2782477 h 3373097"/>
                <a:gd name="connsiteX55" fmla="*/ 215225 w 1338752"/>
                <a:gd name="connsiteY55" fmla="*/ 3316418 h 3373097"/>
                <a:gd name="connsiteX56" fmla="*/ 190896 w 1338752"/>
                <a:gd name="connsiteY56" fmla="*/ 3342772 h 3373097"/>
                <a:gd name="connsiteX57" fmla="*/ 283131 w 1338752"/>
                <a:gd name="connsiteY57" fmla="*/ 3299450 h 3373097"/>
                <a:gd name="connsiteX58" fmla="*/ 273690 w 1338752"/>
                <a:gd name="connsiteY58" fmla="*/ 3345299 h 3373097"/>
                <a:gd name="connsiteX59" fmla="*/ 366288 w 1338752"/>
                <a:gd name="connsiteY59" fmla="*/ 3291508 h 3373097"/>
                <a:gd name="connsiteX60" fmla="*/ 464696 w 1338752"/>
                <a:gd name="connsiteY60" fmla="*/ 3366599 h 3373097"/>
                <a:gd name="connsiteX61" fmla="*/ 471596 w 1338752"/>
                <a:gd name="connsiteY61" fmla="*/ 3373097 h 3373097"/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114890 w 1338752"/>
                <a:gd name="connsiteY18" fmla="*/ 2182130 h 3373097"/>
                <a:gd name="connsiteX19" fmla="*/ 1038019 w 1338752"/>
                <a:gd name="connsiteY19" fmla="*/ 1584526 h 3373097"/>
                <a:gd name="connsiteX20" fmla="*/ 1162451 w 1338752"/>
                <a:gd name="connsiteY20" fmla="*/ 311374 h 3373097"/>
                <a:gd name="connsiteX21" fmla="*/ 1171209 w 1338752"/>
                <a:gd name="connsiteY21" fmla="*/ 261325 h 3373097"/>
                <a:gd name="connsiteX22" fmla="*/ 1179515 w 1338752"/>
                <a:gd name="connsiteY22" fmla="*/ 93904 h 3373097"/>
                <a:gd name="connsiteX23" fmla="*/ 1098272 w 1338752"/>
                <a:gd name="connsiteY23" fmla="*/ 4214 h 3373097"/>
                <a:gd name="connsiteX24" fmla="*/ 988940 w 1338752"/>
                <a:gd name="connsiteY24" fmla="*/ 4435 h 3373097"/>
                <a:gd name="connsiteX25" fmla="*/ 917437 w 1338752"/>
                <a:gd name="connsiteY25" fmla="*/ 105198 h 3373097"/>
                <a:gd name="connsiteX26" fmla="*/ 817242 w 1338752"/>
                <a:gd name="connsiteY26" fmla="*/ 895133 h 3373097"/>
                <a:gd name="connsiteX27" fmla="*/ 780245 w 1338752"/>
                <a:gd name="connsiteY27" fmla="*/ 954926 h 3373097"/>
                <a:gd name="connsiteX28" fmla="*/ 745437 w 1338752"/>
                <a:gd name="connsiteY28" fmla="*/ 923922 h 3373097"/>
                <a:gd name="connsiteX29" fmla="*/ 722181 w 1338752"/>
                <a:gd name="connsiteY29" fmla="*/ 785291 h 3373097"/>
                <a:gd name="connsiteX30" fmla="*/ 721222 w 1338752"/>
                <a:gd name="connsiteY30" fmla="*/ 785455 h 3373097"/>
                <a:gd name="connsiteX31" fmla="*/ 676012 w 1338752"/>
                <a:gd name="connsiteY31" fmla="*/ 467488 h 3373097"/>
                <a:gd name="connsiteX32" fmla="*/ 625660 w 1338752"/>
                <a:gd name="connsiteY32" fmla="*/ 134699 h 3373097"/>
                <a:gd name="connsiteX33" fmla="*/ 561732 w 1338752"/>
                <a:gd name="connsiteY33" fmla="*/ 18130 h 3373097"/>
                <a:gd name="connsiteX34" fmla="*/ 466203 w 1338752"/>
                <a:gd name="connsiteY34" fmla="*/ 19934 h 3373097"/>
                <a:gd name="connsiteX35" fmla="*/ 377212 w 1338752"/>
                <a:gd name="connsiteY35" fmla="*/ 147691 h 3373097"/>
                <a:gd name="connsiteX36" fmla="*/ 427338 w 1338752"/>
                <a:gd name="connsiteY36" fmla="*/ 551893 h 3373097"/>
                <a:gd name="connsiteX37" fmla="*/ 427697 w 1338752"/>
                <a:gd name="connsiteY37" fmla="*/ 552196 h 3373097"/>
                <a:gd name="connsiteX38" fmla="*/ 442071 w 1338752"/>
                <a:gd name="connsiteY38" fmla="*/ 719054 h 3373097"/>
                <a:gd name="connsiteX39" fmla="*/ 451043 w 1338752"/>
                <a:gd name="connsiteY39" fmla="*/ 1267844 h 3373097"/>
                <a:gd name="connsiteX40" fmla="*/ 424918 w 1338752"/>
                <a:gd name="connsiteY40" fmla="*/ 1539571 h 3373097"/>
                <a:gd name="connsiteX41" fmla="*/ 426879 w 1338752"/>
                <a:gd name="connsiteY41" fmla="*/ 1540279 h 3373097"/>
                <a:gd name="connsiteX42" fmla="*/ 408956 w 1338752"/>
                <a:gd name="connsiteY42" fmla="*/ 1574793 h 3373097"/>
                <a:gd name="connsiteX43" fmla="*/ 377182 w 1338752"/>
                <a:gd name="connsiteY43" fmla="*/ 1600515 h 3373097"/>
                <a:gd name="connsiteX44" fmla="*/ 287125 w 1338752"/>
                <a:gd name="connsiteY44" fmla="*/ 1494016 h 3373097"/>
                <a:gd name="connsiteX45" fmla="*/ 219538 w 1338752"/>
                <a:gd name="connsiteY45" fmla="*/ 1305791 h 3373097"/>
                <a:gd name="connsiteX46" fmla="*/ 179663 w 1338752"/>
                <a:gd name="connsiteY46" fmla="*/ 1184327 h 3373097"/>
                <a:gd name="connsiteX47" fmla="*/ 108440 w 1338752"/>
                <a:gd name="connsiteY47" fmla="*/ 1061800 h 3373097"/>
                <a:gd name="connsiteX48" fmla="*/ 323 w 1338752"/>
                <a:gd name="connsiteY48" fmla="*/ 1152186 h 3373097"/>
                <a:gd name="connsiteX49" fmla="*/ 218857 w 1338752"/>
                <a:gd name="connsiteY49" fmla="*/ 1880301 h 3373097"/>
                <a:gd name="connsiteX50" fmla="*/ 355031 w 1338752"/>
                <a:gd name="connsiteY50" fmla="*/ 1991494 h 3373097"/>
                <a:gd name="connsiteX51" fmla="*/ 792240 w 1338752"/>
                <a:gd name="connsiteY51" fmla="*/ 2059004 h 3373097"/>
                <a:gd name="connsiteX52" fmla="*/ 888107 w 1338752"/>
                <a:gd name="connsiteY52" fmla="*/ 2121098 h 3373097"/>
                <a:gd name="connsiteX53" fmla="*/ 1107438 w 1338752"/>
                <a:gd name="connsiteY53" fmla="*/ 2782477 h 3373097"/>
                <a:gd name="connsiteX54" fmla="*/ 215225 w 1338752"/>
                <a:gd name="connsiteY54" fmla="*/ 3316418 h 3373097"/>
                <a:gd name="connsiteX55" fmla="*/ 190896 w 1338752"/>
                <a:gd name="connsiteY55" fmla="*/ 3342772 h 3373097"/>
                <a:gd name="connsiteX56" fmla="*/ 283131 w 1338752"/>
                <a:gd name="connsiteY56" fmla="*/ 3299450 h 3373097"/>
                <a:gd name="connsiteX57" fmla="*/ 273690 w 1338752"/>
                <a:gd name="connsiteY57" fmla="*/ 3345299 h 3373097"/>
                <a:gd name="connsiteX58" fmla="*/ 366288 w 1338752"/>
                <a:gd name="connsiteY58" fmla="*/ 3291508 h 3373097"/>
                <a:gd name="connsiteX59" fmla="*/ 464696 w 1338752"/>
                <a:gd name="connsiteY59" fmla="*/ 3366599 h 3373097"/>
                <a:gd name="connsiteX60" fmla="*/ 471596 w 1338752"/>
                <a:gd name="connsiteY60" fmla="*/ 3373097 h 3373097"/>
                <a:gd name="connsiteX0" fmla="*/ 471596 w 1338752"/>
                <a:gd name="connsiteY0" fmla="*/ 3373097 h 3373097"/>
                <a:gd name="connsiteX1" fmla="*/ 575451 w 1338752"/>
                <a:gd name="connsiteY1" fmla="*/ 3299089 h 3373097"/>
                <a:gd name="connsiteX2" fmla="*/ 576904 w 1338752"/>
                <a:gd name="connsiteY2" fmla="*/ 3273818 h 3373097"/>
                <a:gd name="connsiteX3" fmla="*/ 493747 w 1338752"/>
                <a:gd name="connsiteY3" fmla="*/ 3212807 h 3373097"/>
                <a:gd name="connsiteX4" fmla="*/ 614669 w 1338752"/>
                <a:gd name="connsiteY4" fmla="*/ 3139160 h 3373097"/>
                <a:gd name="connsiteX5" fmla="*/ 706541 w 1338752"/>
                <a:gd name="connsiteY5" fmla="*/ 3210640 h 3373097"/>
                <a:gd name="connsiteX6" fmla="*/ 691290 w 1338752"/>
                <a:gd name="connsiteY6" fmla="*/ 3224359 h 3373097"/>
                <a:gd name="connsiteX7" fmla="*/ 715620 w 1338752"/>
                <a:gd name="connsiteY7" fmla="*/ 3217861 h 3373097"/>
                <a:gd name="connsiteX8" fmla="*/ 840537 w 1338752"/>
                <a:gd name="connsiteY8" fmla="*/ 3139882 h 3373097"/>
                <a:gd name="connsiteX9" fmla="*/ 750480 w 1338752"/>
                <a:gd name="connsiteY9" fmla="*/ 3062625 h 3373097"/>
                <a:gd name="connsiteX10" fmla="*/ 1125231 w 1338752"/>
                <a:gd name="connsiteY10" fmla="*/ 2834824 h 3373097"/>
                <a:gd name="connsiteX11" fmla="*/ 1188053 w 1338752"/>
                <a:gd name="connsiteY11" fmla="*/ 2913164 h 3373097"/>
                <a:gd name="connsiteX12" fmla="*/ 1294450 w 1338752"/>
                <a:gd name="connsiteY12" fmla="*/ 2874536 h 3373097"/>
                <a:gd name="connsiteX13" fmla="*/ 1283919 w 1338752"/>
                <a:gd name="connsiteY13" fmla="*/ 2740238 h 3373097"/>
                <a:gd name="connsiteX14" fmla="*/ 1338752 w 1338752"/>
                <a:gd name="connsiteY14" fmla="*/ 2708469 h 3373097"/>
                <a:gd name="connsiteX15" fmla="*/ 1309701 w 1338752"/>
                <a:gd name="connsiteY15" fmla="*/ 2664425 h 3373097"/>
                <a:gd name="connsiteX16" fmla="*/ 1266852 w 1338752"/>
                <a:gd name="connsiteY16" fmla="*/ 2688252 h 3373097"/>
                <a:gd name="connsiteX17" fmla="*/ 1146293 w 1338752"/>
                <a:gd name="connsiteY17" fmla="*/ 2207381 h 3373097"/>
                <a:gd name="connsiteX18" fmla="*/ 1038019 w 1338752"/>
                <a:gd name="connsiteY18" fmla="*/ 1584526 h 3373097"/>
                <a:gd name="connsiteX19" fmla="*/ 1162451 w 1338752"/>
                <a:gd name="connsiteY19" fmla="*/ 311374 h 3373097"/>
                <a:gd name="connsiteX20" fmla="*/ 1171209 w 1338752"/>
                <a:gd name="connsiteY20" fmla="*/ 261325 h 3373097"/>
                <a:gd name="connsiteX21" fmla="*/ 1179515 w 1338752"/>
                <a:gd name="connsiteY21" fmla="*/ 93904 h 3373097"/>
                <a:gd name="connsiteX22" fmla="*/ 1098272 w 1338752"/>
                <a:gd name="connsiteY22" fmla="*/ 4214 h 3373097"/>
                <a:gd name="connsiteX23" fmla="*/ 988940 w 1338752"/>
                <a:gd name="connsiteY23" fmla="*/ 4435 h 3373097"/>
                <a:gd name="connsiteX24" fmla="*/ 917437 w 1338752"/>
                <a:gd name="connsiteY24" fmla="*/ 105198 h 3373097"/>
                <a:gd name="connsiteX25" fmla="*/ 817242 w 1338752"/>
                <a:gd name="connsiteY25" fmla="*/ 895133 h 3373097"/>
                <a:gd name="connsiteX26" fmla="*/ 780245 w 1338752"/>
                <a:gd name="connsiteY26" fmla="*/ 954926 h 3373097"/>
                <a:gd name="connsiteX27" fmla="*/ 745437 w 1338752"/>
                <a:gd name="connsiteY27" fmla="*/ 923922 h 3373097"/>
                <a:gd name="connsiteX28" fmla="*/ 722181 w 1338752"/>
                <a:gd name="connsiteY28" fmla="*/ 785291 h 3373097"/>
                <a:gd name="connsiteX29" fmla="*/ 721222 w 1338752"/>
                <a:gd name="connsiteY29" fmla="*/ 785455 h 3373097"/>
                <a:gd name="connsiteX30" fmla="*/ 676012 w 1338752"/>
                <a:gd name="connsiteY30" fmla="*/ 467488 h 3373097"/>
                <a:gd name="connsiteX31" fmla="*/ 625660 w 1338752"/>
                <a:gd name="connsiteY31" fmla="*/ 134699 h 3373097"/>
                <a:gd name="connsiteX32" fmla="*/ 561732 w 1338752"/>
                <a:gd name="connsiteY32" fmla="*/ 18130 h 3373097"/>
                <a:gd name="connsiteX33" fmla="*/ 466203 w 1338752"/>
                <a:gd name="connsiteY33" fmla="*/ 19934 h 3373097"/>
                <a:gd name="connsiteX34" fmla="*/ 377212 w 1338752"/>
                <a:gd name="connsiteY34" fmla="*/ 147691 h 3373097"/>
                <a:gd name="connsiteX35" fmla="*/ 427338 w 1338752"/>
                <a:gd name="connsiteY35" fmla="*/ 551893 h 3373097"/>
                <a:gd name="connsiteX36" fmla="*/ 427697 w 1338752"/>
                <a:gd name="connsiteY36" fmla="*/ 552196 h 3373097"/>
                <a:gd name="connsiteX37" fmla="*/ 442071 w 1338752"/>
                <a:gd name="connsiteY37" fmla="*/ 719054 h 3373097"/>
                <a:gd name="connsiteX38" fmla="*/ 451043 w 1338752"/>
                <a:gd name="connsiteY38" fmla="*/ 1267844 h 3373097"/>
                <a:gd name="connsiteX39" fmla="*/ 424918 w 1338752"/>
                <a:gd name="connsiteY39" fmla="*/ 1539571 h 3373097"/>
                <a:gd name="connsiteX40" fmla="*/ 426879 w 1338752"/>
                <a:gd name="connsiteY40" fmla="*/ 1540279 h 3373097"/>
                <a:gd name="connsiteX41" fmla="*/ 408956 w 1338752"/>
                <a:gd name="connsiteY41" fmla="*/ 1574793 h 3373097"/>
                <a:gd name="connsiteX42" fmla="*/ 377182 w 1338752"/>
                <a:gd name="connsiteY42" fmla="*/ 1600515 h 3373097"/>
                <a:gd name="connsiteX43" fmla="*/ 287125 w 1338752"/>
                <a:gd name="connsiteY43" fmla="*/ 1494016 h 3373097"/>
                <a:gd name="connsiteX44" fmla="*/ 219538 w 1338752"/>
                <a:gd name="connsiteY44" fmla="*/ 1305791 h 3373097"/>
                <a:gd name="connsiteX45" fmla="*/ 179663 w 1338752"/>
                <a:gd name="connsiteY45" fmla="*/ 1184327 h 3373097"/>
                <a:gd name="connsiteX46" fmla="*/ 108440 w 1338752"/>
                <a:gd name="connsiteY46" fmla="*/ 1061800 h 3373097"/>
                <a:gd name="connsiteX47" fmla="*/ 323 w 1338752"/>
                <a:gd name="connsiteY47" fmla="*/ 1152186 h 3373097"/>
                <a:gd name="connsiteX48" fmla="*/ 218857 w 1338752"/>
                <a:gd name="connsiteY48" fmla="*/ 1880301 h 3373097"/>
                <a:gd name="connsiteX49" fmla="*/ 355031 w 1338752"/>
                <a:gd name="connsiteY49" fmla="*/ 1991494 h 3373097"/>
                <a:gd name="connsiteX50" fmla="*/ 792240 w 1338752"/>
                <a:gd name="connsiteY50" fmla="*/ 2059004 h 3373097"/>
                <a:gd name="connsiteX51" fmla="*/ 888107 w 1338752"/>
                <a:gd name="connsiteY51" fmla="*/ 2121098 h 3373097"/>
                <a:gd name="connsiteX52" fmla="*/ 1107438 w 1338752"/>
                <a:gd name="connsiteY52" fmla="*/ 2782477 h 3373097"/>
                <a:gd name="connsiteX53" fmla="*/ 215225 w 1338752"/>
                <a:gd name="connsiteY53" fmla="*/ 3316418 h 3373097"/>
                <a:gd name="connsiteX54" fmla="*/ 190896 w 1338752"/>
                <a:gd name="connsiteY54" fmla="*/ 3342772 h 3373097"/>
                <a:gd name="connsiteX55" fmla="*/ 283131 w 1338752"/>
                <a:gd name="connsiteY55" fmla="*/ 3299450 h 3373097"/>
                <a:gd name="connsiteX56" fmla="*/ 273690 w 1338752"/>
                <a:gd name="connsiteY56" fmla="*/ 3345299 h 3373097"/>
                <a:gd name="connsiteX57" fmla="*/ 366288 w 1338752"/>
                <a:gd name="connsiteY57" fmla="*/ 3291508 h 3373097"/>
                <a:gd name="connsiteX58" fmla="*/ 464696 w 1338752"/>
                <a:gd name="connsiteY58" fmla="*/ 3366599 h 3373097"/>
                <a:gd name="connsiteX59" fmla="*/ 471596 w 1338752"/>
                <a:gd name="connsiteY59" fmla="*/ 3373097 h 337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338752" h="3373097">
                  <a:moveTo>
                    <a:pt x="471596" y="3373097"/>
                  </a:moveTo>
                  <a:cubicBezTo>
                    <a:pt x="501009" y="3341689"/>
                    <a:pt x="542043" y="3325804"/>
                    <a:pt x="575451" y="3299089"/>
                  </a:cubicBezTo>
                  <a:cubicBezTo>
                    <a:pt x="575814" y="3292952"/>
                    <a:pt x="576541" y="3280316"/>
                    <a:pt x="576904" y="3273818"/>
                  </a:cubicBezTo>
                  <a:cubicBezTo>
                    <a:pt x="553300" y="3248547"/>
                    <a:pt x="523524" y="3230135"/>
                    <a:pt x="493747" y="3212807"/>
                  </a:cubicBezTo>
                  <a:cubicBezTo>
                    <a:pt x="534781" y="3189702"/>
                    <a:pt x="575814" y="3166236"/>
                    <a:pt x="614669" y="3139160"/>
                  </a:cubicBezTo>
                  <a:cubicBezTo>
                    <a:pt x="649893" y="3156488"/>
                    <a:pt x="681122" y="3181037"/>
                    <a:pt x="706541" y="3210640"/>
                  </a:cubicBezTo>
                  <a:cubicBezTo>
                    <a:pt x="702547" y="3213890"/>
                    <a:pt x="694921" y="3220749"/>
                    <a:pt x="691290" y="3224359"/>
                  </a:cubicBezTo>
                  <a:cubicBezTo>
                    <a:pt x="697463" y="3222554"/>
                    <a:pt x="709446" y="3219305"/>
                    <a:pt x="715620" y="3217861"/>
                  </a:cubicBezTo>
                  <a:cubicBezTo>
                    <a:pt x="752659" y="3185730"/>
                    <a:pt x="795145" y="3158654"/>
                    <a:pt x="840537" y="3139882"/>
                  </a:cubicBezTo>
                  <a:cubicBezTo>
                    <a:pt x="816570" y="3107751"/>
                    <a:pt x="785341" y="3082119"/>
                    <a:pt x="750480" y="3062625"/>
                  </a:cubicBezTo>
                  <a:cubicBezTo>
                    <a:pt x="873582" y="2983562"/>
                    <a:pt x="1002130" y="2913525"/>
                    <a:pt x="1125231" y="2834824"/>
                  </a:cubicBezTo>
                  <a:cubicBezTo>
                    <a:pt x="1140846" y="2864427"/>
                    <a:pt x="1156823" y="2897280"/>
                    <a:pt x="1188053" y="2913164"/>
                  </a:cubicBezTo>
                  <a:cubicBezTo>
                    <a:pt x="1226545" y="2925078"/>
                    <a:pt x="1272662" y="2908471"/>
                    <a:pt x="1294450" y="2874536"/>
                  </a:cubicBezTo>
                  <a:cubicBezTo>
                    <a:pt x="1317690" y="2831575"/>
                    <a:pt x="1291545" y="2783921"/>
                    <a:pt x="1283919" y="2740238"/>
                  </a:cubicBezTo>
                  <a:cubicBezTo>
                    <a:pt x="1302439" y="2729769"/>
                    <a:pt x="1320595" y="2719300"/>
                    <a:pt x="1338752" y="2708469"/>
                  </a:cubicBezTo>
                  <a:cubicBezTo>
                    <a:pt x="1328947" y="2694029"/>
                    <a:pt x="1319143" y="2679227"/>
                    <a:pt x="1309701" y="2664425"/>
                  </a:cubicBezTo>
                  <a:cubicBezTo>
                    <a:pt x="1294813" y="2670924"/>
                    <a:pt x="1281377" y="2680671"/>
                    <a:pt x="1266852" y="2688252"/>
                  </a:cubicBezTo>
                  <a:cubicBezTo>
                    <a:pt x="1223276" y="2528684"/>
                    <a:pt x="1185511" y="2368032"/>
                    <a:pt x="1146293" y="2207381"/>
                  </a:cubicBezTo>
                  <a:lnTo>
                    <a:pt x="1038019" y="1584526"/>
                  </a:lnTo>
                  <a:cubicBezTo>
                    <a:pt x="1077885" y="1159773"/>
                    <a:pt x="1121149" y="735906"/>
                    <a:pt x="1162451" y="311374"/>
                  </a:cubicBezTo>
                  <a:cubicBezTo>
                    <a:pt x="1165395" y="294765"/>
                    <a:pt x="1168264" y="277934"/>
                    <a:pt x="1171209" y="261325"/>
                  </a:cubicBezTo>
                  <a:cubicBezTo>
                    <a:pt x="1174078" y="225006"/>
                    <a:pt x="1191671" y="136645"/>
                    <a:pt x="1179515" y="93904"/>
                  </a:cubicBezTo>
                  <a:cubicBezTo>
                    <a:pt x="1172946" y="51163"/>
                    <a:pt x="1139573" y="16837"/>
                    <a:pt x="1098272" y="4214"/>
                  </a:cubicBezTo>
                  <a:cubicBezTo>
                    <a:pt x="1061954" y="-880"/>
                    <a:pt x="1025258" y="-1987"/>
                    <a:pt x="988940" y="4435"/>
                  </a:cubicBezTo>
                  <a:cubicBezTo>
                    <a:pt x="946205" y="19273"/>
                    <a:pt x="921061" y="61793"/>
                    <a:pt x="917437" y="105198"/>
                  </a:cubicBezTo>
                  <a:lnTo>
                    <a:pt x="817242" y="895133"/>
                  </a:lnTo>
                  <a:cubicBezTo>
                    <a:pt x="812259" y="917057"/>
                    <a:pt x="808635" y="953155"/>
                    <a:pt x="780245" y="954926"/>
                  </a:cubicBezTo>
                  <a:cubicBezTo>
                    <a:pt x="758877" y="965113"/>
                    <a:pt x="746871" y="940974"/>
                    <a:pt x="745437" y="923922"/>
                  </a:cubicBezTo>
                  <a:cubicBezTo>
                    <a:pt x="737056" y="877638"/>
                    <a:pt x="728750" y="831575"/>
                    <a:pt x="722181" y="785291"/>
                  </a:cubicBezTo>
                  <a:lnTo>
                    <a:pt x="721222" y="785455"/>
                  </a:lnTo>
                  <a:lnTo>
                    <a:pt x="676012" y="467488"/>
                  </a:lnTo>
                  <a:cubicBezTo>
                    <a:pt x="660167" y="356468"/>
                    <a:pt x="643821" y="245493"/>
                    <a:pt x="625660" y="134699"/>
                  </a:cubicBezTo>
                  <a:cubicBezTo>
                    <a:pt x="619485" y="89948"/>
                    <a:pt x="604593" y="41227"/>
                    <a:pt x="561732" y="18130"/>
                  </a:cubicBezTo>
                  <a:cubicBezTo>
                    <a:pt x="529768" y="13799"/>
                    <a:pt x="497804" y="13438"/>
                    <a:pt x="466203" y="19934"/>
                  </a:cubicBezTo>
                  <a:cubicBezTo>
                    <a:pt x="407723" y="30400"/>
                    <a:pt x="367768" y="89948"/>
                    <a:pt x="377212" y="147691"/>
                  </a:cubicBezTo>
                  <a:cubicBezTo>
                    <a:pt x="396100" y="282304"/>
                    <a:pt x="410629" y="417279"/>
                    <a:pt x="427338" y="551893"/>
                  </a:cubicBezTo>
                  <a:lnTo>
                    <a:pt x="427697" y="552196"/>
                  </a:lnTo>
                  <a:lnTo>
                    <a:pt x="442071" y="719054"/>
                  </a:lnTo>
                  <a:cubicBezTo>
                    <a:pt x="458759" y="901735"/>
                    <a:pt x="474204" y="1084977"/>
                    <a:pt x="451043" y="1267844"/>
                  </a:cubicBezTo>
                  <a:cubicBezTo>
                    <a:pt x="443492" y="1358420"/>
                    <a:pt x="431110" y="1448774"/>
                    <a:pt x="424918" y="1539571"/>
                  </a:cubicBezTo>
                  <a:lnTo>
                    <a:pt x="426879" y="1540279"/>
                  </a:lnTo>
                  <a:lnTo>
                    <a:pt x="408956" y="1574793"/>
                  </a:lnTo>
                  <a:cubicBezTo>
                    <a:pt x="400150" y="1585082"/>
                    <a:pt x="389165" y="1593656"/>
                    <a:pt x="377182" y="1600515"/>
                  </a:cubicBezTo>
                  <a:cubicBezTo>
                    <a:pt x="331790" y="1581020"/>
                    <a:pt x="304556" y="1537698"/>
                    <a:pt x="287125" y="1494016"/>
                  </a:cubicBezTo>
                  <a:cubicBezTo>
                    <a:pt x="262796" y="1431921"/>
                    <a:pt x="240735" y="1369014"/>
                    <a:pt x="219538" y="1305791"/>
                  </a:cubicBezTo>
                  <a:lnTo>
                    <a:pt x="179663" y="1184327"/>
                  </a:lnTo>
                  <a:cubicBezTo>
                    <a:pt x="155922" y="1143485"/>
                    <a:pt x="138531" y="1086767"/>
                    <a:pt x="108440" y="1061800"/>
                  </a:cubicBezTo>
                  <a:cubicBezTo>
                    <a:pt x="78349" y="1036833"/>
                    <a:pt x="-5864" y="1091328"/>
                    <a:pt x="323" y="1152186"/>
                  </a:cubicBezTo>
                  <a:lnTo>
                    <a:pt x="218857" y="1880301"/>
                  </a:lnTo>
                  <a:cubicBezTo>
                    <a:pt x="239918" y="1938064"/>
                    <a:pt x="292209" y="1985357"/>
                    <a:pt x="355031" y="1991494"/>
                  </a:cubicBezTo>
                  <a:cubicBezTo>
                    <a:pt x="501373" y="2006656"/>
                    <a:pt x="650256" y="2016404"/>
                    <a:pt x="792240" y="2059004"/>
                  </a:cubicBezTo>
                  <a:cubicBezTo>
                    <a:pt x="827827" y="2071639"/>
                    <a:pt x="870313" y="2084636"/>
                    <a:pt x="888107" y="2121098"/>
                  </a:cubicBezTo>
                  <a:cubicBezTo>
                    <a:pt x="978526" y="2335541"/>
                    <a:pt x="1039896" y="2560453"/>
                    <a:pt x="1107438" y="2782477"/>
                  </a:cubicBezTo>
                  <a:lnTo>
                    <a:pt x="215225" y="3316418"/>
                  </a:lnTo>
                  <a:cubicBezTo>
                    <a:pt x="204695" y="3322555"/>
                    <a:pt x="196343" y="3331219"/>
                    <a:pt x="190896" y="3342772"/>
                  </a:cubicBezTo>
                  <a:cubicBezTo>
                    <a:pt x="228661" y="3349992"/>
                    <a:pt x="256259" y="3320028"/>
                    <a:pt x="283131" y="3299450"/>
                  </a:cubicBezTo>
                  <a:cubicBezTo>
                    <a:pt x="278047" y="3314252"/>
                    <a:pt x="271511" y="3329053"/>
                    <a:pt x="273690" y="3345299"/>
                  </a:cubicBezTo>
                  <a:cubicBezTo>
                    <a:pt x="304919" y="3327609"/>
                    <a:pt x="334695" y="3307753"/>
                    <a:pt x="366288" y="3291508"/>
                  </a:cubicBezTo>
                  <a:cubicBezTo>
                    <a:pt x="401148" y="3313530"/>
                    <a:pt x="436735" y="3335913"/>
                    <a:pt x="464696" y="3366599"/>
                  </a:cubicBezTo>
                  <a:cubicBezTo>
                    <a:pt x="466512" y="3368043"/>
                    <a:pt x="470143" y="3371653"/>
                    <a:pt x="471596" y="3373097"/>
                  </a:cubicBezTo>
                  <a:close/>
                </a:path>
              </a:pathLst>
            </a:custGeom>
            <a:solidFill>
              <a:srgbClr val="59595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7521575" y="2654300"/>
              <a:ext cx="553244" cy="553244"/>
            </a:xfrm>
            <a:prstGeom prst="ellipse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37" name="任意多边形 136"/>
            <p:cNvSpPr/>
            <p:nvPr/>
          </p:nvSpPr>
          <p:spPr>
            <a:xfrm>
              <a:off x="7481889" y="1814514"/>
              <a:ext cx="114300" cy="109537"/>
            </a:xfrm>
            <a:custGeom>
              <a:avLst/>
              <a:gdLst>
                <a:gd name="connsiteX0" fmla="*/ 114300 w 114300"/>
                <a:gd name="connsiteY0" fmla="*/ 33337 h 109537"/>
                <a:gd name="connsiteX1" fmla="*/ 14287 w 114300"/>
                <a:gd name="connsiteY1" fmla="*/ 109537 h 109537"/>
                <a:gd name="connsiteX2" fmla="*/ 0 w 114300"/>
                <a:gd name="connsiteY2" fmla="*/ 23812 h 109537"/>
                <a:gd name="connsiteX3" fmla="*/ 28575 w 114300"/>
                <a:gd name="connsiteY3" fmla="*/ 0 h 109537"/>
                <a:gd name="connsiteX4" fmla="*/ 66675 w 114300"/>
                <a:gd name="connsiteY4" fmla="*/ 0 h 109537"/>
                <a:gd name="connsiteX5" fmla="*/ 114300 w 114300"/>
                <a:gd name="connsiteY5" fmla="*/ 33337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109537">
                  <a:moveTo>
                    <a:pt x="114300" y="33337"/>
                  </a:moveTo>
                  <a:lnTo>
                    <a:pt x="14287" y="109537"/>
                  </a:lnTo>
                  <a:lnTo>
                    <a:pt x="0" y="23812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114300" y="33337"/>
                  </a:lnTo>
                  <a:close/>
                </a:path>
              </a:pathLst>
            </a:cu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138" name="KSO_Shape"/>
          <p:cNvSpPr>
            <a:spLocks/>
          </p:cNvSpPr>
          <p:nvPr/>
        </p:nvSpPr>
        <p:spPr bwMode="auto">
          <a:xfrm>
            <a:off x="794433" y="5830998"/>
            <a:ext cx="1320800" cy="1905000"/>
          </a:xfrm>
          <a:custGeom>
            <a:avLst/>
            <a:gdLst>
              <a:gd name="T0" fmla="*/ 146525 w 1016001"/>
              <a:gd name="T1" fmla="*/ 756984 h 1466851"/>
              <a:gd name="T2" fmla="*/ 255217 w 1016001"/>
              <a:gd name="T3" fmla="*/ 1265190 h 1466851"/>
              <a:gd name="T4" fmla="*/ 310594 w 1016001"/>
              <a:gd name="T5" fmla="*/ 1352812 h 1466851"/>
              <a:gd name="T6" fmla="*/ 444737 w 1016001"/>
              <a:gd name="T7" fmla="*/ 1374803 h 1466851"/>
              <a:gd name="T8" fmla="*/ 773218 w 1016001"/>
              <a:gd name="T9" fmla="*/ 1394046 h 1466851"/>
              <a:gd name="T10" fmla="*/ 793511 w 1016001"/>
              <a:gd name="T11" fmla="*/ 1483385 h 1466851"/>
              <a:gd name="T12" fmla="*/ 733663 w 1016001"/>
              <a:gd name="T13" fmla="*/ 1532865 h 1466851"/>
              <a:gd name="T14" fmla="*/ 248682 w 1016001"/>
              <a:gd name="T15" fmla="*/ 1520839 h 1466851"/>
              <a:gd name="T16" fmla="*/ 164755 w 1016001"/>
              <a:gd name="T17" fmla="*/ 1466204 h 1466851"/>
              <a:gd name="T18" fmla="*/ 83238 w 1016001"/>
              <a:gd name="T19" fmla="*/ 1205745 h 1466851"/>
              <a:gd name="T20" fmla="*/ 18918 w 1016001"/>
              <a:gd name="T21" fmla="*/ 738085 h 1466851"/>
              <a:gd name="T22" fmla="*/ 372285 w 1016001"/>
              <a:gd name="T23" fmla="*/ 489307 h 1466851"/>
              <a:gd name="T24" fmla="*/ 465046 w 1016001"/>
              <a:gd name="T25" fmla="*/ 531230 h 1466851"/>
              <a:gd name="T26" fmla="*/ 604875 w 1016001"/>
              <a:gd name="T27" fmla="*/ 1062114 h 1466851"/>
              <a:gd name="T28" fmla="*/ 1016462 w 1016001"/>
              <a:gd name="T29" fmla="*/ 1090290 h 1466851"/>
              <a:gd name="T30" fmla="*/ 1066280 w 1016001"/>
              <a:gd name="T31" fmla="*/ 1162449 h 1466851"/>
              <a:gd name="T32" fmla="*/ 1070059 w 1016001"/>
              <a:gd name="T33" fmla="*/ 1829061 h 1466851"/>
              <a:gd name="T34" fmla="*/ 1033984 w 1016001"/>
              <a:gd name="T35" fmla="*/ 1885070 h 1466851"/>
              <a:gd name="T36" fmla="*/ 942940 w 1016001"/>
              <a:gd name="T37" fmla="*/ 1900877 h 1466851"/>
              <a:gd name="T38" fmla="*/ 888314 w 1016001"/>
              <a:gd name="T39" fmla="*/ 1862048 h 1466851"/>
              <a:gd name="T40" fmla="*/ 869762 w 1016001"/>
              <a:gd name="T41" fmla="*/ 1768929 h 1466851"/>
              <a:gd name="T42" fmla="*/ 869762 w 1016001"/>
              <a:gd name="T43" fmla="*/ 1381332 h 1466851"/>
              <a:gd name="T44" fmla="*/ 811012 w 1016001"/>
              <a:gd name="T45" fmla="*/ 1338724 h 1466851"/>
              <a:gd name="T46" fmla="*/ 437561 w 1016001"/>
              <a:gd name="T47" fmla="*/ 1335974 h 1466851"/>
              <a:gd name="T48" fmla="*/ 344112 w 1016001"/>
              <a:gd name="T49" fmla="*/ 1298864 h 1466851"/>
              <a:gd name="T50" fmla="*/ 290860 w 1016001"/>
              <a:gd name="T51" fmla="*/ 1222581 h 1466851"/>
              <a:gd name="T52" fmla="*/ 184357 w 1016001"/>
              <a:gd name="T53" fmla="*/ 615415 h 1466851"/>
              <a:gd name="T54" fmla="*/ 240357 w 1016001"/>
              <a:gd name="T55" fmla="*/ 527449 h 1466851"/>
              <a:gd name="T56" fmla="*/ 333118 w 1016001"/>
              <a:gd name="T57" fmla="*/ 489307 h 1466851"/>
              <a:gd name="T58" fmla="*/ 1170147 w 1016001"/>
              <a:gd name="T59" fmla="*/ 269243 h 1466851"/>
              <a:gd name="T60" fmla="*/ 1178402 w 1016001"/>
              <a:gd name="T61" fmla="*/ 296528 h 1466851"/>
              <a:gd name="T62" fmla="*/ 1025683 w 1016001"/>
              <a:gd name="T63" fmla="*/ 111752 h 1466851"/>
              <a:gd name="T64" fmla="*/ 365904 w 1016001"/>
              <a:gd name="T65" fmla="*/ 76291 h 1466851"/>
              <a:gd name="T66" fmla="*/ 470057 w 1016001"/>
              <a:gd name="T67" fmla="*/ 135153 h 1466851"/>
              <a:gd name="T68" fmla="*/ 519375 w 1016001"/>
              <a:gd name="T69" fmla="*/ 245306 h 1466851"/>
              <a:gd name="T70" fmla="*/ 492130 w 1016001"/>
              <a:gd name="T71" fmla="*/ 364754 h 1466851"/>
              <a:gd name="T72" fmla="*/ 402461 w 1016001"/>
              <a:gd name="T73" fmla="*/ 442550 h 1466851"/>
              <a:gd name="T74" fmla="*/ 278994 w 1016001"/>
              <a:gd name="T75" fmla="*/ 451500 h 1466851"/>
              <a:gd name="T76" fmla="*/ 178288 w 1016001"/>
              <a:gd name="T77" fmla="*/ 387474 h 1466851"/>
              <a:gd name="T78" fmla="*/ 134489 w 1016001"/>
              <a:gd name="T79" fmla="*/ 274910 h 1466851"/>
              <a:gd name="T80" fmla="*/ 167253 w 1016001"/>
              <a:gd name="T81" fmla="*/ 157184 h 1466851"/>
              <a:gd name="T82" fmla="*/ 260715 w 1016001"/>
              <a:gd name="T83" fmla="*/ 83864 h 1466851"/>
              <a:gd name="T84" fmla="*/ 985719 w 1016001"/>
              <a:gd name="T85" fmla="*/ 73235 h 1466851"/>
              <a:gd name="T86" fmla="*/ 873451 w 1016001"/>
              <a:gd name="T87" fmla="*/ 144751 h 1466851"/>
              <a:gd name="T88" fmla="*/ 824206 w 1016001"/>
              <a:gd name="T89" fmla="*/ 270247 h 1466851"/>
              <a:gd name="T90" fmla="*/ 861054 w 1016001"/>
              <a:gd name="T91" fmla="*/ 401588 h 1466851"/>
              <a:gd name="T92" fmla="*/ 965401 w 1016001"/>
              <a:gd name="T93" fmla="*/ 483418 h 1466851"/>
              <a:gd name="T94" fmla="*/ 1103497 w 1016001"/>
              <a:gd name="T95" fmla="*/ 486513 h 1466851"/>
              <a:gd name="T96" fmla="*/ 1211633 w 1016001"/>
              <a:gd name="T97" fmla="*/ 409839 h 1466851"/>
              <a:gd name="T98" fmla="*/ 1254335 w 1016001"/>
              <a:gd name="T99" fmla="*/ 281593 h 1466851"/>
              <a:gd name="T100" fmla="*/ 1211633 w 1016001"/>
              <a:gd name="T101" fmla="*/ 152658 h 1466851"/>
              <a:gd name="T102" fmla="*/ 1103497 w 1016001"/>
              <a:gd name="T103" fmla="*/ 76329 h 1466851"/>
              <a:gd name="T104" fmla="*/ 1123127 w 1016001"/>
              <a:gd name="T105" fmla="*/ 12721 h 1466851"/>
              <a:gd name="T106" fmla="*/ 1265011 w 1016001"/>
              <a:gd name="T107" fmla="*/ 113118 h 1466851"/>
              <a:gd name="T108" fmla="*/ 1320800 w 1016001"/>
              <a:gd name="T109" fmla="*/ 281593 h 1466851"/>
              <a:gd name="T110" fmla="*/ 1265011 w 1016001"/>
              <a:gd name="T111" fmla="*/ 450067 h 1466851"/>
              <a:gd name="T112" fmla="*/ 1123127 w 1016001"/>
              <a:gd name="T113" fmla="*/ 550120 h 1466851"/>
              <a:gd name="T114" fmla="*/ 942327 w 1016001"/>
              <a:gd name="T115" fmla="*/ 545650 h 1466851"/>
              <a:gd name="T116" fmla="*/ 805609 w 1016001"/>
              <a:gd name="T117" fmla="*/ 438720 h 1466851"/>
              <a:gd name="T118" fmla="*/ 757741 w 1016001"/>
              <a:gd name="T119" fmla="*/ 267152 h 1466851"/>
              <a:gd name="T120" fmla="*/ 822139 w 1016001"/>
              <a:gd name="T121" fmla="*/ 102460 h 1466851"/>
              <a:gd name="T122" fmla="*/ 968845 w 1016001"/>
              <a:gd name="T123" fmla="*/ 8939 h 146685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016001" h="1466851">
                <a:moveTo>
                  <a:pt x="58208" y="547688"/>
                </a:moveTo>
                <a:lnTo>
                  <a:pt x="63765" y="547688"/>
                </a:lnTo>
                <a:lnTo>
                  <a:pt x="69056" y="548217"/>
                </a:lnTo>
                <a:lnTo>
                  <a:pt x="74612" y="549011"/>
                </a:lnTo>
                <a:lnTo>
                  <a:pt x="79640" y="550863"/>
                </a:lnTo>
                <a:lnTo>
                  <a:pt x="84667" y="552715"/>
                </a:lnTo>
                <a:lnTo>
                  <a:pt x="89694" y="555361"/>
                </a:lnTo>
                <a:lnTo>
                  <a:pt x="94456" y="558536"/>
                </a:lnTo>
                <a:lnTo>
                  <a:pt x="98690" y="562240"/>
                </a:lnTo>
                <a:lnTo>
                  <a:pt x="102658" y="566474"/>
                </a:lnTo>
                <a:lnTo>
                  <a:pt x="106362" y="571236"/>
                </a:lnTo>
                <a:lnTo>
                  <a:pt x="109802" y="576792"/>
                </a:lnTo>
                <a:lnTo>
                  <a:pt x="112712" y="582878"/>
                </a:lnTo>
                <a:lnTo>
                  <a:pt x="113771" y="585788"/>
                </a:lnTo>
                <a:lnTo>
                  <a:pt x="115094" y="589228"/>
                </a:lnTo>
                <a:lnTo>
                  <a:pt x="115887" y="592932"/>
                </a:lnTo>
                <a:lnTo>
                  <a:pt x="116681" y="596372"/>
                </a:lnTo>
                <a:lnTo>
                  <a:pt x="124619" y="636853"/>
                </a:lnTo>
                <a:lnTo>
                  <a:pt x="143669" y="731574"/>
                </a:lnTo>
                <a:lnTo>
                  <a:pt x="154781" y="787136"/>
                </a:lnTo>
                <a:lnTo>
                  <a:pt x="165894" y="841905"/>
                </a:lnTo>
                <a:lnTo>
                  <a:pt x="176213" y="890589"/>
                </a:lnTo>
                <a:lnTo>
                  <a:pt x="184679" y="928689"/>
                </a:lnTo>
                <a:lnTo>
                  <a:pt x="189177" y="948268"/>
                </a:lnTo>
                <a:lnTo>
                  <a:pt x="194204" y="966259"/>
                </a:lnTo>
                <a:lnTo>
                  <a:pt x="196321" y="974197"/>
                </a:lnTo>
                <a:lnTo>
                  <a:pt x="198967" y="982134"/>
                </a:lnTo>
                <a:lnTo>
                  <a:pt x="201613" y="989014"/>
                </a:lnTo>
                <a:lnTo>
                  <a:pt x="204258" y="995893"/>
                </a:lnTo>
                <a:lnTo>
                  <a:pt x="206640" y="1002243"/>
                </a:lnTo>
                <a:lnTo>
                  <a:pt x="209550" y="1008064"/>
                </a:lnTo>
                <a:lnTo>
                  <a:pt x="212460" y="1013620"/>
                </a:lnTo>
                <a:lnTo>
                  <a:pt x="215635" y="1018647"/>
                </a:lnTo>
                <a:lnTo>
                  <a:pt x="219075" y="1023409"/>
                </a:lnTo>
                <a:lnTo>
                  <a:pt x="222515" y="1027643"/>
                </a:lnTo>
                <a:lnTo>
                  <a:pt x="226219" y="1031612"/>
                </a:lnTo>
                <a:lnTo>
                  <a:pt x="230188" y="1035316"/>
                </a:lnTo>
                <a:lnTo>
                  <a:pt x="234421" y="1038491"/>
                </a:lnTo>
                <a:lnTo>
                  <a:pt x="238919" y="1041666"/>
                </a:lnTo>
                <a:lnTo>
                  <a:pt x="243946" y="1044312"/>
                </a:lnTo>
                <a:lnTo>
                  <a:pt x="248708" y="1046957"/>
                </a:lnTo>
                <a:lnTo>
                  <a:pt x="254265" y="1048809"/>
                </a:lnTo>
                <a:lnTo>
                  <a:pt x="260085" y="1050926"/>
                </a:lnTo>
                <a:lnTo>
                  <a:pt x="266435" y="1052514"/>
                </a:lnTo>
                <a:lnTo>
                  <a:pt x="273050" y="1053837"/>
                </a:lnTo>
                <a:lnTo>
                  <a:pt x="279929" y="1055159"/>
                </a:lnTo>
                <a:lnTo>
                  <a:pt x="287338" y="1055953"/>
                </a:lnTo>
                <a:lnTo>
                  <a:pt x="295275" y="1056747"/>
                </a:lnTo>
                <a:lnTo>
                  <a:pt x="303477" y="1057276"/>
                </a:lnTo>
                <a:lnTo>
                  <a:pt x="312473" y="1058070"/>
                </a:lnTo>
                <a:lnTo>
                  <a:pt x="321733" y="1058334"/>
                </a:lnTo>
                <a:lnTo>
                  <a:pt x="342106" y="1058599"/>
                </a:lnTo>
                <a:lnTo>
                  <a:pt x="552186" y="1058599"/>
                </a:lnTo>
                <a:lnTo>
                  <a:pt x="555890" y="1058599"/>
                </a:lnTo>
                <a:lnTo>
                  <a:pt x="559594" y="1058864"/>
                </a:lnTo>
                <a:lnTo>
                  <a:pt x="563298" y="1059128"/>
                </a:lnTo>
                <a:lnTo>
                  <a:pt x="566738" y="1059922"/>
                </a:lnTo>
                <a:lnTo>
                  <a:pt x="570177" y="1060451"/>
                </a:lnTo>
                <a:lnTo>
                  <a:pt x="573352" y="1061509"/>
                </a:lnTo>
                <a:lnTo>
                  <a:pt x="576527" y="1062568"/>
                </a:lnTo>
                <a:lnTo>
                  <a:pt x="579438" y="1063626"/>
                </a:lnTo>
                <a:lnTo>
                  <a:pt x="582348" y="1065214"/>
                </a:lnTo>
                <a:lnTo>
                  <a:pt x="584994" y="1066537"/>
                </a:lnTo>
                <a:lnTo>
                  <a:pt x="590286" y="1069712"/>
                </a:lnTo>
                <a:lnTo>
                  <a:pt x="594784" y="1073416"/>
                </a:lnTo>
                <a:lnTo>
                  <a:pt x="598752" y="1077649"/>
                </a:lnTo>
                <a:lnTo>
                  <a:pt x="602457" y="1082147"/>
                </a:lnTo>
                <a:lnTo>
                  <a:pt x="605632" y="1086909"/>
                </a:lnTo>
                <a:lnTo>
                  <a:pt x="608277" y="1091937"/>
                </a:lnTo>
                <a:lnTo>
                  <a:pt x="610394" y="1097493"/>
                </a:lnTo>
                <a:lnTo>
                  <a:pt x="612246" y="1102784"/>
                </a:lnTo>
                <a:lnTo>
                  <a:pt x="613305" y="1108341"/>
                </a:lnTo>
                <a:lnTo>
                  <a:pt x="614098" y="1113897"/>
                </a:lnTo>
                <a:lnTo>
                  <a:pt x="614363" y="1119718"/>
                </a:lnTo>
                <a:lnTo>
                  <a:pt x="614098" y="1125274"/>
                </a:lnTo>
                <a:lnTo>
                  <a:pt x="613305" y="1131095"/>
                </a:lnTo>
                <a:lnTo>
                  <a:pt x="612246" y="1136916"/>
                </a:lnTo>
                <a:lnTo>
                  <a:pt x="610394" y="1142207"/>
                </a:lnTo>
                <a:lnTo>
                  <a:pt x="608542" y="1147764"/>
                </a:lnTo>
                <a:lnTo>
                  <a:pt x="605896" y="1152526"/>
                </a:lnTo>
                <a:lnTo>
                  <a:pt x="602721" y="1157289"/>
                </a:lnTo>
                <a:lnTo>
                  <a:pt x="599017" y="1161787"/>
                </a:lnTo>
                <a:lnTo>
                  <a:pt x="595048" y="1166020"/>
                </a:lnTo>
                <a:lnTo>
                  <a:pt x="590550" y="1169724"/>
                </a:lnTo>
                <a:lnTo>
                  <a:pt x="585523" y="1173164"/>
                </a:lnTo>
                <a:lnTo>
                  <a:pt x="579967" y="1175810"/>
                </a:lnTo>
                <a:lnTo>
                  <a:pt x="577057" y="1177132"/>
                </a:lnTo>
                <a:lnTo>
                  <a:pt x="573882" y="1177926"/>
                </a:lnTo>
                <a:lnTo>
                  <a:pt x="570707" y="1178985"/>
                </a:lnTo>
                <a:lnTo>
                  <a:pt x="567532" y="1179514"/>
                </a:lnTo>
                <a:lnTo>
                  <a:pt x="564357" y="1180307"/>
                </a:lnTo>
                <a:lnTo>
                  <a:pt x="560917" y="1180837"/>
                </a:lnTo>
                <a:lnTo>
                  <a:pt x="557213" y="1181101"/>
                </a:lnTo>
                <a:lnTo>
                  <a:pt x="553244" y="1181101"/>
                </a:lnTo>
                <a:lnTo>
                  <a:pt x="324115" y="1181101"/>
                </a:lnTo>
                <a:lnTo>
                  <a:pt x="291042" y="1180837"/>
                </a:lnTo>
                <a:lnTo>
                  <a:pt x="275431" y="1180572"/>
                </a:lnTo>
                <a:lnTo>
                  <a:pt x="261144" y="1179778"/>
                </a:lnTo>
                <a:lnTo>
                  <a:pt x="247650" y="1178985"/>
                </a:lnTo>
                <a:lnTo>
                  <a:pt x="234950" y="1178191"/>
                </a:lnTo>
                <a:lnTo>
                  <a:pt x="223044" y="1176868"/>
                </a:lnTo>
                <a:lnTo>
                  <a:pt x="211667" y="1175280"/>
                </a:lnTo>
                <a:lnTo>
                  <a:pt x="201348" y="1173428"/>
                </a:lnTo>
                <a:lnTo>
                  <a:pt x="191294" y="1171047"/>
                </a:lnTo>
                <a:lnTo>
                  <a:pt x="182033" y="1168401"/>
                </a:lnTo>
                <a:lnTo>
                  <a:pt x="173567" y="1165226"/>
                </a:lnTo>
                <a:lnTo>
                  <a:pt x="165365" y="1161522"/>
                </a:lnTo>
                <a:lnTo>
                  <a:pt x="157956" y="1157553"/>
                </a:lnTo>
                <a:lnTo>
                  <a:pt x="154252" y="1155437"/>
                </a:lnTo>
                <a:lnTo>
                  <a:pt x="150812" y="1153055"/>
                </a:lnTo>
                <a:lnTo>
                  <a:pt x="147637" y="1150410"/>
                </a:lnTo>
                <a:lnTo>
                  <a:pt x="144198" y="1148028"/>
                </a:lnTo>
                <a:lnTo>
                  <a:pt x="141023" y="1145118"/>
                </a:lnTo>
                <a:lnTo>
                  <a:pt x="138112" y="1142207"/>
                </a:lnTo>
                <a:lnTo>
                  <a:pt x="134937" y="1139032"/>
                </a:lnTo>
                <a:lnTo>
                  <a:pt x="132292" y="1135857"/>
                </a:lnTo>
                <a:lnTo>
                  <a:pt x="126735" y="1128978"/>
                </a:lnTo>
                <a:lnTo>
                  <a:pt x="121973" y="1121305"/>
                </a:lnTo>
                <a:lnTo>
                  <a:pt x="116946" y="1113103"/>
                </a:lnTo>
                <a:lnTo>
                  <a:pt x="112448" y="1104107"/>
                </a:lnTo>
                <a:lnTo>
                  <a:pt x="107950" y="1094318"/>
                </a:lnTo>
                <a:lnTo>
                  <a:pt x="103981" y="1083734"/>
                </a:lnTo>
                <a:lnTo>
                  <a:pt x="100012" y="1072622"/>
                </a:lnTo>
                <a:lnTo>
                  <a:pt x="95779" y="1060187"/>
                </a:lnTo>
                <a:lnTo>
                  <a:pt x="91810" y="1047222"/>
                </a:lnTo>
                <a:lnTo>
                  <a:pt x="88106" y="1033464"/>
                </a:lnTo>
                <a:lnTo>
                  <a:pt x="84402" y="1018647"/>
                </a:lnTo>
                <a:lnTo>
                  <a:pt x="80433" y="1002507"/>
                </a:lnTo>
                <a:lnTo>
                  <a:pt x="72496" y="968111"/>
                </a:lnTo>
                <a:lnTo>
                  <a:pt x="64029" y="928424"/>
                </a:lnTo>
                <a:lnTo>
                  <a:pt x="53446" y="877095"/>
                </a:lnTo>
                <a:lnTo>
                  <a:pt x="29633" y="762001"/>
                </a:lnTo>
                <a:lnTo>
                  <a:pt x="1058" y="620978"/>
                </a:lnTo>
                <a:lnTo>
                  <a:pt x="529" y="617274"/>
                </a:lnTo>
                <a:lnTo>
                  <a:pt x="264" y="613570"/>
                </a:lnTo>
                <a:lnTo>
                  <a:pt x="0" y="606690"/>
                </a:lnTo>
                <a:lnTo>
                  <a:pt x="264" y="600076"/>
                </a:lnTo>
                <a:lnTo>
                  <a:pt x="1323" y="593990"/>
                </a:lnTo>
                <a:lnTo>
                  <a:pt x="3175" y="588170"/>
                </a:lnTo>
                <a:lnTo>
                  <a:pt x="5027" y="582613"/>
                </a:lnTo>
                <a:lnTo>
                  <a:pt x="7673" y="577322"/>
                </a:lnTo>
                <a:lnTo>
                  <a:pt x="10848" y="572559"/>
                </a:lnTo>
                <a:lnTo>
                  <a:pt x="14552" y="568326"/>
                </a:lnTo>
                <a:lnTo>
                  <a:pt x="18256" y="564092"/>
                </a:lnTo>
                <a:lnTo>
                  <a:pt x="22489" y="560388"/>
                </a:lnTo>
                <a:lnTo>
                  <a:pt x="26987" y="557478"/>
                </a:lnTo>
                <a:lnTo>
                  <a:pt x="32014" y="554832"/>
                </a:lnTo>
                <a:lnTo>
                  <a:pt x="36777" y="552186"/>
                </a:lnTo>
                <a:lnTo>
                  <a:pt x="41804" y="550599"/>
                </a:lnTo>
                <a:lnTo>
                  <a:pt x="47360" y="549011"/>
                </a:lnTo>
                <a:lnTo>
                  <a:pt x="52652" y="548217"/>
                </a:lnTo>
                <a:lnTo>
                  <a:pt x="58208" y="547688"/>
                </a:lnTo>
                <a:close/>
                <a:moveTo>
                  <a:pt x="268402" y="376238"/>
                </a:moveTo>
                <a:lnTo>
                  <a:pt x="274480" y="376238"/>
                </a:lnTo>
                <a:lnTo>
                  <a:pt x="280559" y="376238"/>
                </a:lnTo>
                <a:lnTo>
                  <a:pt x="286373" y="376767"/>
                </a:lnTo>
                <a:lnTo>
                  <a:pt x="292451" y="377561"/>
                </a:lnTo>
                <a:lnTo>
                  <a:pt x="298266" y="378884"/>
                </a:lnTo>
                <a:lnTo>
                  <a:pt x="304080" y="380207"/>
                </a:lnTo>
                <a:lnTo>
                  <a:pt x="309894" y="381795"/>
                </a:lnTo>
                <a:lnTo>
                  <a:pt x="315444" y="383647"/>
                </a:lnTo>
                <a:lnTo>
                  <a:pt x="321258" y="385763"/>
                </a:lnTo>
                <a:lnTo>
                  <a:pt x="327072" y="388145"/>
                </a:lnTo>
                <a:lnTo>
                  <a:pt x="332357" y="391055"/>
                </a:lnTo>
                <a:lnTo>
                  <a:pt x="337907" y="393965"/>
                </a:lnTo>
                <a:lnTo>
                  <a:pt x="342929" y="397405"/>
                </a:lnTo>
                <a:lnTo>
                  <a:pt x="347950" y="401109"/>
                </a:lnTo>
                <a:lnTo>
                  <a:pt x="352971" y="404813"/>
                </a:lnTo>
                <a:lnTo>
                  <a:pt x="357728" y="409047"/>
                </a:lnTo>
                <a:lnTo>
                  <a:pt x="362221" y="413545"/>
                </a:lnTo>
                <a:lnTo>
                  <a:pt x="366714" y="418572"/>
                </a:lnTo>
                <a:lnTo>
                  <a:pt x="370942" y="423599"/>
                </a:lnTo>
                <a:lnTo>
                  <a:pt x="374906" y="429155"/>
                </a:lnTo>
                <a:lnTo>
                  <a:pt x="378606" y="434711"/>
                </a:lnTo>
                <a:lnTo>
                  <a:pt x="382306" y="440797"/>
                </a:lnTo>
                <a:lnTo>
                  <a:pt x="385742" y="447411"/>
                </a:lnTo>
                <a:lnTo>
                  <a:pt x="388913" y="454026"/>
                </a:lnTo>
                <a:lnTo>
                  <a:pt x="391820" y="461170"/>
                </a:lnTo>
                <a:lnTo>
                  <a:pt x="394199" y="468578"/>
                </a:lnTo>
                <a:lnTo>
                  <a:pt x="396577" y="475986"/>
                </a:lnTo>
                <a:lnTo>
                  <a:pt x="398691" y="483924"/>
                </a:lnTo>
                <a:lnTo>
                  <a:pt x="465289" y="817828"/>
                </a:lnTo>
                <a:lnTo>
                  <a:pt x="714768" y="817828"/>
                </a:lnTo>
                <a:lnTo>
                  <a:pt x="721639" y="818093"/>
                </a:lnTo>
                <a:lnTo>
                  <a:pt x="727982" y="818622"/>
                </a:lnTo>
                <a:lnTo>
                  <a:pt x="734589" y="819416"/>
                </a:lnTo>
                <a:lnTo>
                  <a:pt x="740667" y="820474"/>
                </a:lnTo>
                <a:lnTo>
                  <a:pt x="746482" y="822061"/>
                </a:lnTo>
                <a:lnTo>
                  <a:pt x="752296" y="823649"/>
                </a:lnTo>
                <a:lnTo>
                  <a:pt x="757581" y="825766"/>
                </a:lnTo>
                <a:lnTo>
                  <a:pt x="762867" y="828147"/>
                </a:lnTo>
                <a:lnTo>
                  <a:pt x="767888" y="830263"/>
                </a:lnTo>
                <a:lnTo>
                  <a:pt x="772909" y="833174"/>
                </a:lnTo>
                <a:lnTo>
                  <a:pt x="777402" y="836084"/>
                </a:lnTo>
                <a:lnTo>
                  <a:pt x="781895" y="839524"/>
                </a:lnTo>
                <a:lnTo>
                  <a:pt x="786123" y="842963"/>
                </a:lnTo>
                <a:lnTo>
                  <a:pt x="790088" y="846403"/>
                </a:lnTo>
                <a:lnTo>
                  <a:pt x="793788" y="850107"/>
                </a:lnTo>
                <a:lnTo>
                  <a:pt x="797488" y="854076"/>
                </a:lnTo>
                <a:lnTo>
                  <a:pt x="800923" y="858045"/>
                </a:lnTo>
                <a:lnTo>
                  <a:pt x="804095" y="862278"/>
                </a:lnTo>
                <a:lnTo>
                  <a:pt x="807002" y="866776"/>
                </a:lnTo>
                <a:lnTo>
                  <a:pt x="809909" y="871009"/>
                </a:lnTo>
                <a:lnTo>
                  <a:pt x="812023" y="876036"/>
                </a:lnTo>
                <a:lnTo>
                  <a:pt x="814666" y="880534"/>
                </a:lnTo>
                <a:lnTo>
                  <a:pt x="816780" y="885297"/>
                </a:lnTo>
                <a:lnTo>
                  <a:pt x="818366" y="890324"/>
                </a:lnTo>
                <a:lnTo>
                  <a:pt x="820216" y="895086"/>
                </a:lnTo>
                <a:lnTo>
                  <a:pt x="821537" y="900378"/>
                </a:lnTo>
                <a:lnTo>
                  <a:pt x="822594" y="905405"/>
                </a:lnTo>
                <a:lnTo>
                  <a:pt x="823916" y="910168"/>
                </a:lnTo>
                <a:lnTo>
                  <a:pt x="824708" y="915459"/>
                </a:lnTo>
                <a:lnTo>
                  <a:pt x="825237" y="920486"/>
                </a:lnTo>
                <a:lnTo>
                  <a:pt x="825501" y="925778"/>
                </a:lnTo>
                <a:lnTo>
                  <a:pt x="825501" y="930805"/>
                </a:lnTo>
                <a:lnTo>
                  <a:pt x="825501" y="1384566"/>
                </a:lnTo>
                <a:lnTo>
                  <a:pt x="825501" y="1389857"/>
                </a:lnTo>
                <a:lnTo>
                  <a:pt x="825237" y="1394620"/>
                </a:lnTo>
                <a:lnTo>
                  <a:pt x="824708" y="1399382"/>
                </a:lnTo>
                <a:lnTo>
                  <a:pt x="823916" y="1404145"/>
                </a:lnTo>
                <a:lnTo>
                  <a:pt x="823123" y="1408378"/>
                </a:lnTo>
                <a:lnTo>
                  <a:pt x="821801" y="1412612"/>
                </a:lnTo>
                <a:lnTo>
                  <a:pt x="820480" y="1416845"/>
                </a:lnTo>
                <a:lnTo>
                  <a:pt x="818894" y="1420814"/>
                </a:lnTo>
                <a:lnTo>
                  <a:pt x="817309" y="1424518"/>
                </a:lnTo>
                <a:lnTo>
                  <a:pt x="815194" y="1428222"/>
                </a:lnTo>
                <a:lnTo>
                  <a:pt x="813344" y="1431662"/>
                </a:lnTo>
                <a:lnTo>
                  <a:pt x="810966" y="1434837"/>
                </a:lnTo>
                <a:lnTo>
                  <a:pt x="808852" y="1438012"/>
                </a:lnTo>
                <a:lnTo>
                  <a:pt x="806473" y="1441187"/>
                </a:lnTo>
                <a:lnTo>
                  <a:pt x="803830" y="1443832"/>
                </a:lnTo>
                <a:lnTo>
                  <a:pt x="800923" y="1446478"/>
                </a:lnTo>
                <a:lnTo>
                  <a:pt x="798281" y="1448860"/>
                </a:lnTo>
                <a:lnTo>
                  <a:pt x="795373" y="1451505"/>
                </a:lnTo>
                <a:lnTo>
                  <a:pt x="792466" y="1453357"/>
                </a:lnTo>
                <a:lnTo>
                  <a:pt x="789295" y="1455474"/>
                </a:lnTo>
                <a:lnTo>
                  <a:pt x="785859" y="1457326"/>
                </a:lnTo>
                <a:lnTo>
                  <a:pt x="782688" y="1458914"/>
                </a:lnTo>
                <a:lnTo>
                  <a:pt x="779252" y="1460501"/>
                </a:lnTo>
                <a:lnTo>
                  <a:pt x="775816" y="1462089"/>
                </a:lnTo>
                <a:lnTo>
                  <a:pt x="769209" y="1463941"/>
                </a:lnTo>
                <a:lnTo>
                  <a:pt x="762074" y="1465793"/>
                </a:lnTo>
                <a:lnTo>
                  <a:pt x="754410" y="1466587"/>
                </a:lnTo>
                <a:lnTo>
                  <a:pt x="747010" y="1466851"/>
                </a:lnTo>
                <a:lnTo>
                  <a:pt x="739875" y="1466587"/>
                </a:lnTo>
                <a:lnTo>
                  <a:pt x="732475" y="1465528"/>
                </a:lnTo>
                <a:lnTo>
                  <a:pt x="725339" y="1463676"/>
                </a:lnTo>
                <a:lnTo>
                  <a:pt x="718204" y="1461295"/>
                </a:lnTo>
                <a:lnTo>
                  <a:pt x="714768" y="1459972"/>
                </a:lnTo>
                <a:lnTo>
                  <a:pt x="711861" y="1458385"/>
                </a:lnTo>
                <a:lnTo>
                  <a:pt x="708425" y="1456532"/>
                </a:lnTo>
                <a:lnTo>
                  <a:pt x="705254" y="1454945"/>
                </a:lnTo>
                <a:lnTo>
                  <a:pt x="702083" y="1452564"/>
                </a:lnTo>
                <a:lnTo>
                  <a:pt x="699176" y="1450447"/>
                </a:lnTo>
                <a:lnTo>
                  <a:pt x="696004" y="1448066"/>
                </a:lnTo>
                <a:lnTo>
                  <a:pt x="693097" y="1445420"/>
                </a:lnTo>
                <a:lnTo>
                  <a:pt x="690719" y="1442774"/>
                </a:lnTo>
                <a:lnTo>
                  <a:pt x="688076" y="1440128"/>
                </a:lnTo>
                <a:lnTo>
                  <a:pt x="685433" y="1436953"/>
                </a:lnTo>
                <a:lnTo>
                  <a:pt x="683319" y="1433778"/>
                </a:lnTo>
                <a:lnTo>
                  <a:pt x="681205" y="1430339"/>
                </a:lnTo>
                <a:lnTo>
                  <a:pt x="679355" y="1426899"/>
                </a:lnTo>
                <a:lnTo>
                  <a:pt x="677241" y="1423195"/>
                </a:lnTo>
                <a:lnTo>
                  <a:pt x="675655" y="1419226"/>
                </a:lnTo>
                <a:lnTo>
                  <a:pt x="674069" y="1415257"/>
                </a:lnTo>
                <a:lnTo>
                  <a:pt x="672748" y="1411024"/>
                </a:lnTo>
                <a:lnTo>
                  <a:pt x="671427" y="1406791"/>
                </a:lnTo>
                <a:lnTo>
                  <a:pt x="670634" y="1402293"/>
                </a:lnTo>
                <a:lnTo>
                  <a:pt x="669841" y="1397530"/>
                </a:lnTo>
                <a:lnTo>
                  <a:pt x="669312" y="1392768"/>
                </a:lnTo>
                <a:lnTo>
                  <a:pt x="669048" y="1387741"/>
                </a:lnTo>
                <a:lnTo>
                  <a:pt x="669048" y="1382714"/>
                </a:lnTo>
                <a:lnTo>
                  <a:pt x="669048" y="1362076"/>
                </a:lnTo>
                <a:lnTo>
                  <a:pt x="669577" y="1339322"/>
                </a:lnTo>
                <a:lnTo>
                  <a:pt x="670898" y="1289051"/>
                </a:lnTo>
                <a:lnTo>
                  <a:pt x="673012" y="1235341"/>
                </a:lnTo>
                <a:lnTo>
                  <a:pt x="673541" y="1208089"/>
                </a:lnTo>
                <a:lnTo>
                  <a:pt x="674069" y="1181895"/>
                </a:lnTo>
                <a:lnTo>
                  <a:pt x="674334" y="1156230"/>
                </a:lnTo>
                <a:lnTo>
                  <a:pt x="674069" y="1131889"/>
                </a:lnTo>
                <a:lnTo>
                  <a:pt x="673276" y="1109399"/>
                </a:lnTo>
                <a:lnTo>
                  <a:pt x="672748" y="1098816"/>
                </a:lnTo>
                <a:lnTo>
                  <a:pt x="672219" y="1089026"/>
                </a:lnTo>
                <a:lnTo>
                  <a:pt x="671162" y="1079766"/>
                </a:lnTo>
                <a:lnTo>
                  <a:pt x="670105" y="1071299"/>
                </a:lnTo>
                <a:lnTo>
                  <a:pt x="669048" y="1063626"/>
                </a:lnTo>
                <a:lnTo>
                  <a:pt x="667462" y="1056747"/>
                </a:lnTo>
                <a:lnTo>
                  <a:pt x="665877" y="1050661"/>
                </a:lnTo>
                <a:lnTo>
                  <a:pt x="663762" y="1045899"/>
                </a:lnTo>
                <a:lnTo>
                  <a:pt x="661912" y="1041666"/>
                </a:lnTo>
                <a:lnTo>
                  <a:pt x="660591" y="1040078"/>
                </a:lnTo>
                <a:lnTo>
                  <a:pt x="659534" y="1038755"/>
                </a:lnTo>
                <a:lnTo>
                  <a:pt x="658477" y="1037961"/>
                </a:lnTo>
                <a:lnTo>
                  <a:pt x="656891" y="1037168"/>
                </a:lnTo>
                <a:lnTo>
                  <a:pt x="652927" y="1035316"/>
                </a:lnTo>
                <a:lnTo>
                  <a:pt x="647377" y="1033993"/>
                </a:lnTo>
                <a:lnTo>
                  <a:pt x="640770" y="1032670"/>
                </a:lnTo>
                <a:lnTo>
                  <a:pt x="632842" y="1031611"/>
                </a:lnTo>
                <a:lnTo>
                  <a:pt x="623856" y="1030818"/>
                </a:lnTo>
                <a:lnTo>
                  <a:pt x="613814" y="1030024"/>
                </a:lnTo>
                <a:lnTo>
                  <a:pt x="602978" y="1028966"/>
                </a:lnTo>
                <a:lnTo>
                  <a:pt x="579193" y="1027907"/>
                </a:lnTo>
                <a:lnTo>
                  <a:pt x="553030" y="1027378"/>
                </a:lnTo>
                <a:lnTo>
                  <a:pt x="525809" y="1026849"/>
                </a:lnTo>
                <a:lnTo>
                  <a:pt x="497531" y="1026849"/>
                </a:lnTo>
                <a:lnTo>
                  <a:pt x="469782" y="1026849"/>
                </a:lnTo>
                <a:lnTo>
                  <a:pt x="443090" y="1027378"/>
                </a:lnTo>
                <a:lnTo>
                  <a:pt x="395784" y="1028172"/>
                </a:lnTo>
                <a:lnTo>
                  <a:pt x="362749" y="1028966"/>
                </a:lnTo>
                <a:lnTo>
                  <a:pt x="350064" y="1029230"/>
                </a:lnTo>
                <a:lnTo>
                  <a:pt x="343193" y="1029230"/>
                </a:lnTo>
                <a:lnTo>
                  <a:pt x="336586" y="1028701"/>
                </a:lnTo>
                <a:lnTo>
                  <a:pt x="329979" y="1027907"/>
                </a:lnTo>
                <a:lnTo>
                  <a:pt x="323636" y="1027114"/>
                </a:lnTo>
                <a:lnTo>
                  <a:pt x="317294" y="1025791"/>
                </a:lnTo>
                <a:lnTo>
                  <a:pt x="311215" y="1024203"/>
                </a:lnTo>
                <a:lnTo>
                  <a:pt x="305665" y="1022616"/>
                </a:lnTo>
                <a:lnTo>
                  <a:pt x="299851" y="1020499"/>
                </a:lnTo>
                <a:lnTo>
                  <a:pt x="294301" y="1018118"/>
                </a:lnTo>
                <a:lnTo>
                  <a:pt x="288752" y="1015736"/>
                </a:lnTo>
                <a:lnTo>
                  <a:pt x="283730" y="1013091"/>
                </a:lnTo>
                <a:lnTo>
                  <a:pt x="278709" y="1010180"/>
                </a:lnTo>
                <a:lnTo>
                  <a:pt x="273952" y="1007005"/>
                </a:lnTo>
                <a:lnTo>
                  <a:pt x="269195" y="1003566"/>
                </a:lnTo>
                <a:lnTo>
                  <a:pt x="264702" y="1000126"/>
                </a:lnTo>
                <a:lnTo>
                  <a:pt x="260474" y="996422"/>
                </a:lnTo>
                <a:lnTo>
                  <a:pt x="256245" y="992718"/>
                </a:lnTo>
                <a:lnTo>
                  <a:pt x="252281" y="988749"/>
                </a:lnTo>
                <a:lnTo>
                  <a:pt x="248581" y="984516"/>
                </a:lnTo>
                <a:lnTo>
                  <a:pt x="245146" y="980282"/>
                </a:lnTo>
                <a:lnTo>
                  <a:pt x="241710" y="975784"/>
                </a:lnTo>
                <a:lnTo>
                  <a:pt x="238539" y="971022"/>
                </a:lnTo>
                <a:lnTo>
                  <a:pt x="235367" y="966524"/>
                </a:lnTo>
                <a:lnTo>
                  <a:pt x="232725" y="961761"/>
                </a:lnTo>
                <a:lnTo>
                  <a:pt x="230346" y="956734"/>
                </a:lnTo>
                <a:lnTo>
                  <a:pt x="227703" y="951707"/>
                </a:lnTo>
                <a:lnTo>
                  <a:pt x="225589" y="946416"/>
                </a:lnTo>
                <a:lnTo>
                  <a:pt x="223739" y="941388"/>
                </a:lnTo>
                <a:lnTo>
                  <a:pt x="221625" y="936361"/>
                </a:lnTo>
                <a:lnTo>
                  <a:pt x="220303" y="930805"/>
                </a:lnTo>
                <a:lnTo>
                  <a:pt x="218982" y="925513"/>
                </a:lnTo>
                <a:lnTo>
                  <a:pt x="217661" y="919957"/>
                </a:lnTo>
                <a:lnTo>
                  <a:pt x="140227" y="531813"/>
                </a:lnTo>
                <a:lnTo>
                  <a:pt x="138906" y="524140"/>
                </a:lnTo>
                <a:lnTo>
                  <a:pt x="138377" y="516467"/>
                </a:lnTo>
                <a:lnTo>
                  <a:pt x="138113" y="508795"/>
                </a:lnTo>
                <a:lnTo>
                  <a:pt x="138113" y="501386"/>
                </a:lnTo>
                <a:lnTo>
                  <a:pt x="138377" y="494242"/>
                </a:lnTo>
                <a:lnTo>
                  <a:pt x="139170" y="487363"/>
                </a:lnTo>
                <a:lnTo>
                  <a:pt x="140491" y="480484"/>
                </a:lnTo>
                <a:lnTo>
                  <a:pt x="141813" y="473870"/>
                </a:lnTo>
                <a:lnTo>
                  <a:pt x="143663" y="467255"/>
                </a:lnTo>
                <a:lnTo>
                  <a:pt x="145513" y="461170"/>
                </a:lnTo>
                <a:lnTo>
                  <a:pt x="148155" y="455084"/>
                </a:lnTo>
                <a:lnTo>
                  <a:pt x="150798" y="449263"/>
                </a:lnTo>
                <a:lnTo>
                  <a:pt x="153441" y="443707"/>
                </a:lnTo>
                <a:lnTo>
                  <a:pt x="156612" y="438151"/>
                </a:lnTo>
                <a:lnTo>
                  <a:pt x="160048" y="433124"/>
                </a:lnTo>
                <a:lnTo>
                  <a:pt x="163484" y="428097"/>
                </a:lnTo>
                <a:lnTo>
                  <a:pt x="167448" y="423334"/>
                </a:lnTo>
                <a:lnTo>
                  <a:pt x="171412" y="418836"/>
                </a:lnTo>
                <a:lnTo>
                  <a:pt x="175905" y="414603"/>
                </a:lnTo>
                <a:lnTo>
                  <a:pt x="180397" y="410105"/>
                </a:lnTo>
                <a:lnTo>
                  <a:pt x="184890" y="406136"/>
                </a:lnTo>
                <a:lnTo>
                  <a:pt x="189647" y="402432"/>
                </a:lnTo>
                <a:lnTo>
                  <a:pt x="194668" y="398992"/>
                </a:lnTo>
                <a:lnTo>
                  <a:pt x="199690" y="395817"/>
                </a:lnTo>
                <a:lnTo>
                  <a:pt x="204975" y="393172"/>
                </a:lnTo>
                <a:lnTo>
                  <a:pt x="210261" y="390261"/>
                </a:lnTo>
                <a:lnTo>
                  <a:pt x="215811" y="387615"/>
                </a:lnTo>
                <a:lnTo>
                  <a:pt x="221361" y="385499"/>
                </a:lnTo>
                <a:lnTo>
                  <a:pt x="227175" y="383382"/>
                </a:lnTo>
                <a:lnTo>
                  <a:pt x="232725" y="381795"/>
                </a:lnTo>
                <a:lnTo>
                  <a:pt x="238539" y="379942"/>
                </a:lnTo>
                <a:lnTo>
                  <a:pt x="244617" y="378884"/>
                </a:lnTo>
                <a:lnTo>
                  <a:pt x="250431" y="377561"/>
                </a:lnTo>
                <a:lnTo>
                  <a:pt x="256245" y="376767"/>
                </a:lnTo>
                <a:lnTo>
                  <a:pt x="262324" y="376503"/>
                </a:lnTo>
                <a:lnTo>
                  <a:pt x="268402" y="376238"/>
                </a:lnTo>
                <a:close/>
                <a:moveTo>
                  <a:pt x="800365" y="74613"/>
                </a:moveTo>
                <a:lnTo>
                  <a:pt x="802747" y="74879"/>
                </a:lnTo>
                <a:lnTo>
                  <a:pt x="804599" y="75943"/>
                </a:lnTo>
                <a:lnTo>
                  <a:pt x="806715" y="76741"/>
                </a:lnTo>
                <a:lnTo>
                  <a:pt x="808303" y="78070"/>
                </a:lnTo>
                <a:lnTo>
                  <a:pt x="809890" y="79932"/>
                </a:lnTo>
                <a:lnTo>
                  <a:pt x="810684" y="81794"/>
                </a:lnTo>
                <a:lnTo>
                  <a:pt x="811478" y="83921"/>
                </a:lnTo>
                <a:lnTo>
                  <a:pt x="811478" y="86049"/>
                </a:lnTo>
                <a:lnTo>
                  <a:pt x="811478" y="207317"/>
                </a:lnTo>
                <a:lnTo>
                  <a:pt x="900114" y="207317"/>
                </a:lnTo>
                <a:lnTo>
                  <a:pt x="901966" y="207583"/>
                </a:lnTo>
                <a:lnTo>
                  <a:pt x="904347" y="208115"/>
                </a:lnTo>
                <a:lnTo>
                  <a:pt x="906464" y="209179"/>
                </a:lnTo>
                <a:lnTo>
                  <a:pt x="907787" y="210775"/>
                </a:lnTo>
                <a:lnTo>
                  <a:pt x="909110" y="212370"/>
                </a:lnTo>
                <a:lnTo>
                  <a:pt x="910432" y="214232"/>
                </a:lnTo>
                <a:lnTo>
                  <a:pt x="910962" y="216359"/>
                </a:lnTo>
                <a:lnTo>
                  <a:pt x="911226" y="218753"/>
                </a:lnTo>
                <a:lnTo>
                  <a:pt x="910962" y="221146"/>
                </a:lnTo>
                <a:lnTo>
                  <a:pt x="910432" y="223008"/>
                </a:lnTo>
                <a:lnTo>
                  <a:pt x="909110" y="225135"/>
                </a:lnTo>
                <a:lnTo>
                  <a:pt x="907787" y="226731"/>
                </a:lnTo>
                <a:lnTo>
                  <a:pt x="906464" y="228327"/>
                </a:lnTo>
                <a:lnTo>
                  <a:pt x="904347" y="229124"/>
                </a:lnTo>
                <a:lnTo>
                  <a:pt x="901966" y="229922"/>
                </a:lnTo>
                <a:lnTo>
                  <a:pt x="900114" y="230188"/>
                </a:lnTo>
                <a:lnTo>
                  <a:pt x="800365" y="230188"/>
                </a:lnTo>
                <a:lnTo>
                  <a:pt x="798249" y="229922"/>
                </a:lnTo>
                <a:lnTo>
                  <a:pt x="795867" y="229124"/>
                </a:lnTo>
                <a:lnTo>
                  <a:pt x="793751" y="228327"/>
                </a:lnTo>
                <a:lnTo>
                  <a:pt x="792163" y="226731"/>
                </a:lnTo>
                <a:lnTo>
                  <a:pt x="790840" y="225135"/>
                </a:lnTo>
                <a:lnTo>
                  <a:pt x="789782" y="223008"/>
                </a:lnTo>
                <a:lnTo>
                  <a:pt x="788988" y="221146"/>
                </a:lnTo>
                <a:lnTo>
                  <a:pt x="788988" y="218753"/>
                </a:lnTo>
                <a:lnTo>
                  <a:pt x="788988" y="86049"/>
                </a:lnTo>
                <a:lnTo>
                  <a:pt x="788988" y="83921"/>
                </a:lnTo>
                <a:lnTo>
                  <a:pt x="789782" y="81794"/>
                </a:lnTo>
                <a:lnTo>
                  <a:pt x="790840" y="79932"/>
                </a:lnTo>
                <a:lnTo>
                  <a:pt x="792163" y="78070"/>
                </a:lnTo>
                <a:lnTo>
                  <a:pt x="793751" y="76741"/>
                </a:lnTo>
                <a:lnTo>
                  <a:pt x="795867" y="75943"/>
                </a:lnTo>
                <a:lnTo>
                  <a:pt x="798249" y="74879"/>
                </a:lnTo>
                <a:lnTo>
                  <a:pt x="800365" y="74613"/>
                </a:lnTo>
                <a:close/>
                <a:moveTo>
                  <a:pt x="251752" y="55563"/>
                </a:moveTo>
                <a:lnTo>
                  <a:pt x="259180" y="55828"/>
                </a:lnTo>
                <a:lnTo>
                  <a:pt x="266874" y="56358"/>
                </a:lnTo>
                <a:lnTo>
                  <a:pt x="274302" y="57153"/>
                </a:lnTo>
                <a:lnTo>
                  <a:pt x="281465" y="58744"/>
                </a:lnTo>
                <a:lnTo>
                  <a:pt x="288628" y="60334"/>
                </a:lnTo>
                <a:lnTo>
                  <a:pt x="295791" y="62454"/>
                </a:lnTo>
                <a:lnTo>
                  <a:pt x="302688" y="64575"/>
                </a:lnTo>
                <a:lnTo>
                  <a:pt x="309586" y="67225"/>
                </a:lnTo>
                <a:lnTo>
                  <a:pt x="316218" y="70406"/>
                </a:lnTo>
                <a:lnTo>
                  <a:pt x="322585" y="73587"/>
                </a:lnTo>
                <a:lnTo>
                  <a:pt x="328687" y="77298"/>
                </a:lnTo>
                <a:lnTo>
                  <a:pt x="334789" y="81009"/>
                </a:lnTo>
                <a:lnTo>
                  <a:pt x="340625" y="84984"/>
                </a:lnTo>
                <a:lnTo>
                  <a:pt x="346196" y="89490"/>
                </a:lnTo>
                <a:lnTo>
                  <a:pt x="351502" y="94261"/>
                </a:lnTo>
                <a:lnTo>
                  <a:pt x="356543" y="99032"/>
                </a:lnTo>
                <a:lnTo>
                  <a:pt x="361583" y="104068"/>
                </a:lnTo>
                <a:lnTo>
                  <a:pt x="366359" y="109635"/>
                </a:lnTo>
                <a:lnTo>
                  <a:pt x="370603" y="115466"/>
                </a:lnTo>
                <a:lnTo>
                  <a:pt x="374848" y="121032"/>
                </a:lnTo>
                <a:lnTo>
                  <a:pt x="378562" y="127128"/>
                </a:lnTo>
                <a:lnTo>
                  <a:pt x="382276" y="133490"/>
                </a:lnTo>
                <a:lnTo>
                  <a:pt x="385460" y="139586"/>
                </a:lnTo>
                <a:lnTo>
                  <a:pt x="388378" y="146212"/>
                </a:lnTo>
                <a:lnTo>
                  <a:pt x="391296" y="153104"/>
                </a:lnTo>
                <a:lnTo>
                  <a:pt x="393419" y="159995"/>
                </a:lnTo>
                <a:lnTo>
                  <a:pt x="395541" y="166887"/>
                </a:lnTo>
                <a:lnTo>
                  <a:pt x="397133" y="174308"/>
                </a:lnTo>
                <a:lnTo>
                  <a:pt x="398459" y="181465"/>
                </a:lnTo>
                <a:lnTo>
                  <a:pt x="399520" y="188886"/>
                </a:lnTo>
                <a:lnTo>
                  <a:pt x="400051" y="196308"/>
                </a:lnTo>
                <a:lnTo>
                  <a:pt x="400051" y="203995"/>
                </a:lnTo>
                <a:lnTo>
                  <a:pt x="400051" y="211681"/>
                </a:lnTo>
                <a:lnTo>
                  <a:pt x="399520" y="219103"/>
                </a:lnTo>
                <a:lnTo>
                  <a:pt x="398459" y="226524"/>
                </a:lnTo>
                <a:lnTo>
                  <a:pt x="397133" y="233946"/>
                </a:lnTo>
                <a:lnTo>
                  <a:pt x="395541" y="241103"/>
                </a:lnTo>
                <a:lnTo>
                  <a:pt x="393419" y="247994"/>
                </a:lnTo>
                <a:lnTo>
                  <a:pt x="391296" y="254885"/>
                </a:lnTo>
                <a:lnTo>
                  <a:pt x="388378" y="261777"/>
                </a:lnTo>
                <a:lnTo>
                  <a:pt x="385460" y="268403"/>
                </a:lnTo>
                <a:lnTo>
                  <a:pt x="382276" y="274765"/>
                </a:lnTo>
                <a:lnTo>
                  <a:pt x="378562" y="280861"/>
                </a:lnTo>
                <a:lnTo>
                  <a:pt x="374848" y="286957"/>
                </a:lnTo>
                <a:lnTo>
                  <a:pt x="370603" y="292788"/>
                </a:lnTo>
                <a:lnTo>
                  <a:pt x="366359" y="298355"/>
                </a:lnTo>
                <a:lnTo>
                  <a:pt x="361583" y="303921"/>
                </a:lnTo>
                <a:lnTo>
                  <a:pt x="356543" y="308957"/>
                </a:lnTo>
                <a:lnTo>
                  <a:pt x="351502" y="313993"/>
                </a:lnTo>
                <a:lnTo>
                  <a:pt x="346196" y="318499"/>
                </a:lnTo>
                <a:lnTo>
                  <a:pt x="340625" y="323005"/>
                </a:lnTo>
                <a:lnTo>
                  <a:pt x="334789" y="326981"/>
                </a:lnTo>
                <a:lnTo>
                  <a:pt x="328687" y="330692"/>
                </a:lnTo>
                <a:lnTo>
                  <a:pt x="322585" y="334402"/>
                </a:lnTo>
                <a:lnTo>
                  <a:pt x="316218" y="337583"/>
                </a:lnTo>
                <a:lnTo>
                  <a:pt x="309586" y="340764"/>
                </a:lnTo>
                <a:lnTo>
                  <a:pt x="302688" y="343414"/>
                </a:lnTo>
                <a:lnTo>
                  <a:pt x="295791" y="345535"/>
                </a:lnTo>
                <a:lnTo>
                  <a:pt x="288628" y="347655"/>
                </a:lnTo>
                <a:lnTo>
                  <a:pt x="281465" y="349245"/>
                </a:lnTo>
                <a:lnTo>
                  <a:pt x="274302" y="350836"/>
                </a:lnTo>
                <a:lnTo>
                  <a:pt x="266874" y="351631"/>
                </a:lnTo>
                <a:lnTo>
                  <a:pt x="259180" y="352161"/>
                </a:lnTo>
                <a:lnTo>
                  <a:pt x="251752" y="352426"/>
                </a:lnTo>
                <a:lnTo>
                  <a:pt x="244059" y="352161"/>
                </a:lnTo>
                <a:lnTo>
                  <a:pt x="236630" y="351631"/>
                </a:lnTo>
                <a:lnTo>
                  <a:pt x="229202" y="350836"/>
                </a:lnTo>
                <a:lnTo>
                  <a:pt x="221774" y="349245"/>
                </a:lnTo>
                <a:lnTo>
                  <a:pt x="214611" y="347655"/>
                </a:lnTo>
                <a:lnTo>
                  <a:pt x="207713" y="345535"/>
                </a:lnTo>
                <a:lnTo>
                  <a:pt x="200550" y="343414"/>
                </a:lnTo>
                <a:lnTo>
                  <a:pt x="193918" y="340764"/>
                </a:lnTo>
                <a:lnTo>
                  <a:pt x="187286" y="337583"/>
                </a:lnTo>
                <a:lnTo>
                  <a:pt x="180919" y="334402"/>
                </a:lnTo>
                <a:lnTo>
                  <a:pt x="174817" y="330692"/>
                </a:lnTo>
                <a:lnTo>
                  <a:pt x="168715" y="326981"/>
                </a:lnTo>
                <a:lnTo>
                  <a:pt x="162879" y="323005"/>
                </a:lnTo>
                <a:lnTo>
                  <a:pt x="157308" y="318499"/>
                </a:lnTo>
                <a:lnTo>
                  <a:pt x="151737" y="313993"/>
                </a:lnTo>
                <a:lnTo>
                  <a:pt x="146696" y="308957"/>
                </a:lnTo>
                <a:lnTo>
                  <a:pt x="141655" y="303921"/>
                </a:lnTo>
                <a:lnTo>
                  <a:pt x="137145" y="298355"/>
                </a:lnTo>
                <a:lnTo>
                  <a:pt x="132635" y="292788"/>
                </a:lnTo>
                <a:lnTo>
                  <a:pt x="128656" y="286957"/>
                </a:lnTo>
                <a:lnTo>
                  <a:pt x="124677" y="280861"/>
                </a:lnTo>
                <a:lnTo>
                  <a:pt x="121228" y="274765"/>
                </a:lnTo>
                <a:lnTo>
                  <a:pt x="117779" y="268403"/>
                </a:lnTo>
                <a:lnTo>
                  <a:pt x="114861" y="261777"/>
                </a:lnTo>
                <a:lnTo>
                  <a:pt x="112208" y="254885"/>
                </a:lnTo>
                <a:lnTo>
                  <a:pt x="110085" y="247994"/>
                </a:lnTo>
                <a:lnTo>
                  <a:pt x="107963" y="241103"/>
                </a:lnTo>
                <a:lnTo>
                  <a:pt x="106371" y="233946"/>
                </a:lnTo>
                <a:lnTo>
                  <a:pt x="104780" y="226524"/>
                </a:lnTo>
                <a:lnTo>
                  <a:pt x="103984" y="219103"/>
                </a:lnTo>
                <a:lnTo>
                  <a:pt x="103453" y="211681"/>
                </a:lnTo>
                <a:lnTo>
                  <a:pt x="103188" y="203995"/>
                </a:lnTo>
                <a:lnTo>
                  <a:pt x="103453" y="196308"/>
                </a:lnTo>
                <a:lnTo>
                  <a:pt x="103984" y="188886"/>
                </a:lnTo>
                <a:lnTo>
                  <a:pt x="104780" y="181465"/>
                </a:lnTo>
                <a:lnTo>
                  <a:pt x="106371" y="174308"/>
                </a:lnTo>
                <a:lnTo>
                  <a:pt x="107963" y="166887"/>
                </a:lnTo>
                <a:lnTo>
                  <a:pt x="110085" y="159995"/>
                </a:lnTo>
                <a:lnTo>
                  <a:pt x="112208" y="153104"/>
                </a:lnTo>
                <a:lnTo>
                  <a:pt x="114861" y="146212"/>
                </a:lnTo>
                <a:lnTo>
                  <a:pt x="117779" y="139586"/>
                </a:lnTo>
                <a:lnTo>
                  <a:pt x="121228" y="133490"/>
                </a:lnTo>
                <a:lnTo>
                  <a:pt x="124677" y="127128"/>
                </a:lnTo>
                <a:lnTo>
                  <a:pt x="128656" y="121032"/>
                </a:lnTo>
                <a:lnTo>
                  <a:pt x="132635" y="115466"/>
                </a:lnTo>
                <a:lnTo>
                  <a:pt x="137145" y="109635"/>
                </a:lnTo>
                <a:lnTo>
                  <a:pt x="141655" y="104068"/>
                </a:lnTo>
                <a:lnTo>
                  <a:pt x="146696" y="99032"/>
                </a:lnTo>
                <a:lnTo>
                  <a:pt x="151737" y="94261"/>
                </a:lnTo>
                <a:lnTo>
                  <a:pt x="157308" y="89490"/>
                </a:lnTo>
                <a:lnTo>
                  <a:pt x="162879" y="84984"/>
                </a:lnTo>
                <a:lnTo>
                  <a:pt x="168715" y="81009"/>
                </a:lnTo>
                <a:lnTo>
                  <a:pt x="174817" y="77298"/>
                </a:lnTo>
                <a:lnTo>
                  <a:pt x="180919" y="73587"/>
                </a:lnTo>
                <a:lnTo>
                  <a:pt x="187286" y="70406"/>
                </a:lnTo>
                <a:lnTo>
                  <a:pt x="193918" y="67225"/>
                </a:lnTo>
                <a:lnTo>
                  <a:pt x="200550" y="64575"/>
                </a:lnTo>
                <a:lnTo>
                  <a:pt x="207713" y="62454"/>
                </a:lnTo>
                <a:lnTo>
                  <a:pt x="214611" y="60334"/>
                </a:lnTo>
                <a:lnTo>
                  <a:pt x="221774" y="58744"/>
                </a:lnTo>
                <a:lnTo>
                  <a:pt x="229202" y="57153"/>
                </a:lnTo>
                <a:lnTo>
                  <a:pt x="236630" y="56358"/>
                </a:lnTo>
                <a:lnTo>
                  <a:pt x="244059" y="55828"/>
                </a:lnTo>
                <a:lnTo>
                  <a:pt x="251752" y="55563"/>
                </a:lnTo>
                <a:close/>
                <a:moveTo>
                  <a:pt x="799572" y="51360"/>
                </a:moveTo>
                <a:lnTo>
                  <a:pt x="791095" y="51625"/>
                </a:lnTo>
                <a:lnTo>
                  <a:pt x="782353" y="52155"/>
                </a:lnTo>
                <a:lnTo>
                  <a:pt x="774141" y="53214"/>
                </a:lnTo>
                <a:lnTo>
                  <a:pt x="766193" y="54802"/>
                </a:lnTo>
                <a:lnTo>
                  <a:pt x="758246" y="56391"/>
                </a:lnTo>
                <a:lnTo>
                  <a:pt x="750034" y="58773"/>
                </a:lnTo>
                <a:lnTo>
                  <a:pt x="742617" y="61156"/>
                </a:lnTo>
                <a:lnTo>
                  <a:pt x="734934" y="64068"/>
                </a:lnTo>
                <a:lnTo>
                  <a:pt x="727782" y="67510"/>
                </a:lnTo>
                <a:lnTo>
                  <a:pt x="720629" y="71216"/>
                </a:lnTo>
                <a:lnTo>
                  <a:pt x="713477" y="75188"/>
                </a:lnTo>
                <a:lnTo>
                  <a:pt x="706854" y="79688"/>
                </a:lnTo>
                <a:lnTo>
                  <a:pt x="700496" y="84189"/>
                </a:lnTo>
                <a:lnTo>
                  <a:pt x="694139" y="88955"/>
                </a:lnTo>
                <a:lnTo>
                  <a:pt x="688046" y="94249"/>
                </a:lnTo>
                <a:lnTo>
                  <a:pt x="682483" y="99544"/>
                </a:lnTo>
                <a:lnTo>
                  <a:pt x="676920" y="105633"/>
                </a:lnTo>
                <a:lnTo>
                  <a:pt x="671886" y="111458"/>
                </a:lnTo>
                <a:lnTo>
                  <a:pt x="666853" y="117547"/>
                </a:lnTo>
                <a:lnTo>
                  <a:pt x="662350" y="124166"/>
                </a:lnTo>
                <a:lnTo>
                  <a:pt x="658111" y="131049"/>
                </a:lnTo>
                <a:lnTo>
                  <a:pt x="654138" y="137932"/>
                </a:lnTo>
                <a:lnTo>
                  <a:pt x="650429" y="145081"/>
                </a:lnTo>
                <a:lnTo>
                  <a:pt x="646985" y="152229"/>
                </a:lnTo>
                <a:lnTo>
                  <a:pt x="644071" y="159906"/>
                </a:lnTo>
                <a:lnTo>
                  <a:pt x="641422" y="167584"/>
                </a:lnTo>
                <a:lnTo>
                  <a:pt x="639303" y="175261"/>
                </a:lnTo>
                <a:lnTo>
                  <a:pt x="637184" y="183204"/>
                </a:lnTo>
                <a:lnTo>
                  <a:pt x="635859" y="191676"/>
                </a:lnTo>
                <a:lnTo>
                  <a:pt x="634799" y="199883"/>
                </a:lnTo>
                <a:lnTo>
                  <a:pt x="634005" y="208090"/>
                </a:lnTo>
                <a:lnTo>
                  <a:pt x="634005" y="216827"/>
                </a:lnTo>
                <a:lnTo>
                  <a:pt x="634005" y="225298"/>
                </a:lnTo>
                <a:lnTo>
                  <a:pt x="634799" y="233505"/>
                </a:lnTo>
                <a:lnTo>
                  <a:pt x="635859" y="241977"/>
                </a:lnTo>
                <a:lnTo>
                  <a:pt x="637184" y="250184"/>
                </a:lnTo>
                <a:lnTo>
                  <a:pt x="639303" y="258127"/>
                </a:lnTo>
                <a:lnTo>
                  <a:pt x="641422" y="265804"/>
                </a:lnTo>
                <a:lnTo>
                  <a:pt x="644071" y="273482"/>
                </a:lnTo>
                <a:lnTo>
                  <a:pt x="646985" y="280895"/>
                </a:lnTo>
                <a:lnTo>
                  <a:pt x="650429" y="288572"/>
                </a:lnTo>
                <a:lnTo>
                  <a:pt x="654138" y="295456"/>
                </a:lnTo>
                <a:lnTo>
                  <a:pt x="658111" y="302339"/>
                </a:lnTo>
                <a:lnTo>
                  <a:pt x="662350" y="309223"/>
                </a:lnTo>
                <a:lnTo>
                  <a:pt x="666853" y="315576"/>
                </a:lnTo>
                <a:lnTo>
                  <a:pt x="671886" y="321930"/>
                </a:lnTo>
                <a:lnTo>
                  <a:pt x="676920" y="327755"/>
                </a:lnTo>
                <a:lnTo>
                  <a:pt x="682483" y="333579"/>
                </a:lnTo>
                <a:lnTo>
                  <a:pt x="688046" y="339139"/>
                </a:lnTo>
                <a:lnTo>
                  <a:pt x="694139" y="344434"/>
                </a:lnTo>
                <a:lnTo>
                  <a:pt x="700496" y="349199"/>
                </a:lnTo>
                <a:lnTo>
                  <a:pt x="706854" y="353965"/>
                </a:lnTo>
                <a:lnTo>
                  <a:pt x="713477" y="358200"/>
                </a:lnTo>
                <a:lnTo>
                  <a:pt x="720629" y="362172"/>
                </a:lnTo>
                <a:lnTo>
                  <a:pt x="727782" y="365878"/>
                </a:lnTo>
                <a:lnTo>
                  <a:pt x="734934" y="369055"/>
                </a:lnTo>
                <a:lnTo>
                  <a:pt x="742617" y="372232"/>
                </a:lnTo>
                <a:lnTo>
                  <a:pt x="750034" y="374615"/>
                </a:lnTo>
                <a:lnTo>
                  <a:pt x="758246" y="376997"/>
                </a:lnTo>
                <a:lnTo>
                  <a:pt x="766193" y="378851"/>
                </a:lnTo>
                <a:lnTo>
                  <a:pt x="774141" y="380174"/>
                </a:lnTo>
                <a:lnTo>
                  <a:pt x="782353" y="381233"/>
                </a:lnTo>
                <a:lnTo>
                  <a:pt x="791095" y="381763"/>
                </a:lnTo>
                <a:lnTo>
                  <a:pt x="799572" y="382292"/>
                </a:lnTo>
                <a:lnTo>
                  <a:pt x="807784" y="381763"/>
                </a:lnTo>
                <a:lnTo>
                  <a:pt x="816526" y="381233"/>
                </a:lnTo>
                <a:lnTo>
                  <a:pt x="824738" y="380174"/>
                </a:lnTo>
                <a:lnTo>
                  <a:pt x="832686" y="378851"/>
                </a:lnTo>
                <a:lnTo>
                  <a:pt x="840898" y="376997"/>
                </a:lnTo>
                <a:lnTo>
                  <a:pt x="848845" y="374615"/>
                </a:lnTo>
                <a:lnTo>
                  <a:pt x="856527" y="372232"/>
                </a:lnTo>
                <a:lnTo>
                  <a:pt x="863945" y="369055"/>
                </a:lnTo>
                <a:lnTo>
                  <a:pt x="871097" y="365878"/>
                </a:lnTo>
                <a:lnTo>
                  <a:pt x="878250" y="362172"/>
                </a:lnTo>
                <a:lnTo>
                  <a:pt x="885402" y="358200"/>
                </a:lnTo>
                <a:lnTo>
                  <a:pt x="892025" y="353965"/>
                </a:lnTo>
                <a:lnTo>
                  <a:pt x="898647" y="349199"/>
                </a:lnTo>
                <a:lnTo>
                  <a:pt x="904740" y="344434"/>
                </a:lnTo>
                <a:lnTo>
                  <a:pt x="910833" y="339139"/>
                </a:lnTo>
                <a:lnTo>
                  <a:pt x="916661" y="333579"/>
                </a:lnTo>
                <a:lnTo>
                  <a:pt x="921959" y="327755"/>
                </a:lnTo>
                <a:lnTo>
                  <a:pt x="927257" y="321930"/>
                </a:lnTo>
                <a:lnTo>
                  <a:pt x="932026" y="315576"/>
                </a:lnTo>
                <a:lnTo>
                  <a:pt x="936529" y="309223"/>
                </a:lnTo>
                <a:lnTo>
                  <a:pt x="941033" y="302339"/>
                </a:lnTo>
                <a:lnTo>
                  <a:pt x="944741" y="295456"/>
                </a:lnTo>
                <a:lnTo>
                  <a:pt x="948450" y="288572"/>
                </a:lnTo>
                <a:lnTo>
                  <a:pt x="951894" y="280895"/>
                </a:lnTo>
                <a:lnTo>
                  <a:pt x="954808" y="273482"/>
                </a:lnTo>
                <a:lnTo>
                  <a:pt x="957457" y="265804"/>
                </a:lnTo>
                <a:lnTo>
                  <a:pt x="959841" y="258127"/>
                </a:lnTo>
                <a:lnTo>
                  <a:pt x="961695" y="250184"/>
                </a:lnTo>
                <a:lnTo>
                  <a:pt x="963285" y="241977"/>
                </a:lnTo>
                <a:lnTo>
                  <a:pt x="964079" y="233505"/>
                </a:lnTo>
                <a:lnTo>
                  <a:pt x="964874" y="225298"/>
                </a:lnTo>
                <a:lnTo>
                  <a:pt x="964874" y="216827"/>
                </a:lnTo>
                <a:lnTo>
                  <a:pt x="964874" y="208090"/>
                </a:lnTo>
                <a:lnTo>
                  <a:pt x="964079" y="199883"/>
                </a:lnTo>
                <a:lnTo>
                  <a:pt x="963285" y="191676"/>
                </a:lnTo>
                <a:lnTo>
                  <a:pt x="961430" y="183204"/>
                </a:lnTo>
                <a:lnTo>
                  <a:pt x="959841" y="175261"/>
                </a:lnTo>
                <a:lnTo>
                  <a:pt x="957457" y="167584"/>
                </a:lnTo>
                <a:lnTo>
                  <a:pt x="954808" y="159906"/>
                </a:lnTo>
                <a:lnTo>
                  <a:pt x="951894" y="152229"/>
                </a:lnTo>
                <a:lnTo>
                  <a:pt x="948450" y="145081"/>
                </a:lnTo>
                <a:lnTo>
                  <a:pt x="944741" y="137932"/>
                </a:lnTo>
                <a:lnTo>
                  <a:pt x="940768" y="131049"/>
                </a:lnTo>
                <a:lnTo>
                  <a:pt x="936529" y="124166"/>
                </a:lnTo>
                <a:lnTo>
                  <a:pt x="932026" y="117547"/>
                </a:lnTo>
                <a:lnTo>
                  <a:pt x="927257" y="111458"/>
                </a:lnTo>
                <a:lnTo>
                  <a:pt x="921959" y="105633"/>
                </a:lnTo>
                <a:lnTo>
                  <a:pt x="916661" y="99544"/>
                </a:lnTo>
                <a:lnTo>
                  <a:pt x="910833" y="94249"/>
                </a:lnTo>
                <a:lnTo>
                  <a:pt x="904740" y="88955"/>
                </a:lnTo>
                <a:lnTo>
                  <a:pt x="898647" y="84189"/>
                </a:lnTo>
                <a:lnTo>
                  <a:pt x="892025" y="79688"/>
                </a:lnTo>
                <a:lnTo>
                  <a:pt x="885402" y="75188"/>
                </a:lnTo>
                <a:lnTo>
                  <a:pt x="878250" y="71216"/>
                </a:lnTo>
                <a:lnTo>
                  <a:pt x="871097" y="67510"/>
                </a:lnTo>
                <a:lnTo>
                  <a:pt x="863945" y="64068"/>
                </a:lnTo>
                <a:lnTo>
                  <a:pt x="856262" y="61156"/>
                </a:lnTo>
                <a:lnTo>
                  <a:pt x="848845" y="58773"/>
                </a:lnTo>
                <a:lnTo>
                  <a:pt x="840898" y="56391"/>
                </a:lnTo>
                <a:lnTo>
                  <a:pt x="832686" y="54802"/>
                </a:lnTo>
                <a:lnTo>
                  <a:pt x="824738" y="53214"/>
                </a:lnTo>
                <a:lnTo>
                  <a:pt x="816526" y="52155"/>
                </a:lnTo>
                <a:lnTo>
                  <a:pt x="807784" y="51625"/>
                </a:lnTo>
                <a:lnTo>
                  <a:pt x="799572" y="51360"/>
                </a:lnTo>
                <a:close/>
                <a:moveTo>
                  <a:pt x="799572" y="0"/>
                </a:moveTo>
                <a:lnTo>
                  <a:pt x="810698" y="529"/>
                </a:lnTo>
                <a:lnTo>
                  <a:pt x="821559" y="1324"/>
                </a:lnTo>
                <a:lnTo>
                  <a:pt x="832421" y="2647"/>
                </a:lnTo>
                <a:lnTo>
                  <a:pt x="843017" y="4501"/>
                </a:lnTo>
                <a:lnTo>
                  <a:pt x="853613" y="6883"/>
                </a:lnTo>
                <a:lnTo>
                  <a:pt x="863945" y="9795"/>
                </a:lnTo>
                <a:lnTo>
                  <a:pt x="874011" y="13237"/>
                </a:lnTo>
                <a:lnTo>
                  <a:pt x="884078" y="17208"/>
                </a:lnTo>
                <a:lnTo>
                  <a:pt x="893349" y="21444"/>
                </a:lnTo>
                <a:lnTo>
                  <a:pt x="902886" y="26210"/>
                </a:lnTo>
                <a:lnTo>
                  <a:pt x="911893" y="31505"/>
                </a:lnTo>
                <a:lnTo>
                  <a:pt x="920635" y="37064"/>
                </a:lnTo>
                <a:lnTo>
                  <a:pt x="929112" y="43153"/>
                </a:lnTo>
                <a:lnTo>
                  <a:pt x="937324" y="49507"/>
                </a:lnTo>
                <a:lnTo>
                  <a:pt x="945271" y="56391"/>
                </a:lnTo>
                <a:lnTo>
                  <a:pt x="952688" y="63539"/>
                </a:lnTo>
                <a:lnTo>
                  <a:pt x="960106" y="70952"/>
                </a:lnTo>
                <a:lnTo>
                  <a:pt x="966464" y="78894"/>
                </a:lnTo>
                <a:lnTo>
                  <a:pt x="973086" y="87101"/>
                </a:lnTo>
                <a:lnTo>
                  <a:pt x="979179" y="95573"/>
                </a:lnTo>
                <a:lnTo>
                  <a:pt x="985007" y="104310"/>
                </a:lnTo>
                <a:lnTo>
                  <a:pt x="990040" y="113576"/>
                </a:lnTo>
                <a:lnTo>
                  <a:pt x="994809" y="122577"/>
                </a:lnTo>
                <a:lnTo>
                  <a:pt x="999312" y="132373"/>
                </a:lnTo>
                <a:lnTo>
                  <a:pt x="1003021" y="142168"/>
                </a:lnTo>
                <a:lnTo>
                  <a:pt x="1006200" y="152493"/>
                </a:lnTo>
                <a:lnTo>
                  <a:pt x="1009379" y="162818"/>
                </a:lnTo>
                <a:lnTo>
                  <a:pt x="1011763" y="172879"/>
                </a:lnTo>
                <a:lnTo>
                  <a:pt x="1013882" y="183733"/>
                </a:lnTo>
                <a:lnTo>
                  <a:pt x="1014942" y="194588"/>
                </a:lnTo>
                <a:lnTo>
                  <a:pt x="1015736" y="205707"/>
                </a:lnTo>
                <a:lnTo>
                  <a:pt x="1016001" y="216827"/>
                </a:lnTo>
                <a:lnTo>
                  <a:pt x="1015736" y="227946"/>
                </a:lnTo>
                <a:lnTo>
                  <a:pt x="1014942" y="239065"/>
                </a:lnTo>
                <a:lnTo>
                  <a:pt x="1013882" y="249920"/>
                </a:lnTo>
                <a:lnTo>
                  <a:pt x="1011763" y="260509"/>
                </a:lnTo>
                <a:lnTo>
                  <a:pt x="1009379" y="271099"/>
                </a:lnTo>
                <a:lnTo>
                  <a:pt x="1006200" y="281424"/>
                </a:lnTo>
                <a:lnTo>
                  <a:pt x="1003021" y="291220"/>
                </a:lnTo>
                <a:lnTo>
                  <a:pt x="999312" y="301016"/>
                </a:lnTo>
                <a:lnTo>
                  <a:pt x="994809" y="310811"/>
                </a:lnTo>
                <a:lnTo>
                  <a:pt x="990040" y="319812"/>
                </a:lnTo>
                <a:lnTo>
                  <a:pt x="985007" y="329079"/>
                </a:lnTo>
                <a:lnTo>
                  <a:pt x="979179" y="337815"/>
                </a:lnTo>
                <a:lnTo>
                  <a:pt x="973086" y="346552"/>
                </a:lnTo>
                <a:lnTo>
                  <a:pt x="966464" y="354494"/>
                </a:lnTo>
                <a:lnTo>
                  <a:pt x="960106" y="362437"/>
                </a:lnTo>
                <a:lnTo>
                  <a:pt x="952688" y="369849"/>
                </a:lnTo>
                <a:lnTo>
                  <a:pt x="945271" y="376997"/>
                </a:lnTo>
                <a:lnTo>
                  <a:pt x="937324" y="383881"/>
                </a:lnTo>
                <a:lnTo>
                  <a:pt x="929112" y="390500"/>
                </a:lnTo>
                <a:lnTo>
                  <a:pt x="920635" y="396324"/>
                </a:lnTo>
                <a:lnTo>
                  <a:pt x="911893" y="401884"/>
                </a:lnTo>
                <a:lnTo>
                  <a:pt x="902886" y="407443"/>
                </a:lnTo>
                <a:lnTo>
                  <a:pt x="893349" y="411944"/>
                </a:lnTo>
                <a:lnTo>
                  <a:pt x="884078" y="416445"/>
                </a:lnTo>
                <a:lnTo>
                  <a:pt x="874011" y="420151"/>
                </a:lnTo>
                <a:lnTo>
                  <a:pt x="863945" y="423593"/>
                </a:lnTo>
                <a:lnTo>
                  <a:pt x="853613" y="426505"/>
                </a:lnTo>
                <a:lnTo>
                  <a:pt x="843017" y="429152"/>
                </a:lnTo>
                <a:lnTo>
                  <a:pt x="832421" y="430741"/>
                </a:lnTo>
                <a:lnTo>
                  <a:pt x="821559" y="432065"/>
                </a:lnTo>
                <a:lnTo>
                  <a:pt x="810698" y="433123"/>
                </a:lnTo>
                <a:lnTo>
                  <a:pt x="799572" y="433388"/>
                </a:lnTo>
                <a:lnTo>
                  <a:pt x="788181" y="433123"/>
                </a:lnTo>
                <a:lnTo>
                  <a:pt x="777319" y="432065"/>
                </a:lnTo>
                <a:lnTo>
                  <a:pt x="766458" y="430741"/>
                </a:lnTo>
                <a:lnTo>
                  <a:pt x="755862" y="429152"/>
                </a:lnTo>
                <a:lnTo>
                  <a:pt x="745266" y="426505"/>
                </a:lnTo>
                <a:lnTo>
                  <a:pt x="734934" y="423593"/>
                </a:lnTo>
                <a:lnTo>
                  <a:pt x="724868" y="420151"/>
                </a:lnTo>
                <a:lnTo>
                  <a:pt x="715066" y="416445"/>
                </a:lnTo>
                <a:lnTo>
                  <a:pt x="705530" y="411944"/>
                </a:lnTo>
                <a:lnTo>
                  <a:pt x="695993" y="407443"/>
                </a:lnTo>
                <a:lnTo>
                  <a:pt x="686986" y="401884"/>
                </a:lnTo>
                <a:lnTo>
                  <a:pt x="678509" y="396324"/>
                </a:lnTo>
                <a:lnTo>
                  <a:pt x="669767" y="390500"/>
                </a:lnTo>
                <a:lnTo>
                  <a:pt x="661555" y="383881"/>
                </a:lnTo>
                <a:lnTo>
                  <a:pt x="653873" y="376997"/>
                </a:lnTo>
                <a:lnTo>
                  <a:pt x="646190" y="369849"/>
                </a:lnTo>
                <a:lnTo>
                  <a:pt x="639038" y="362437"/>
                </a:lnTo>
                <a:lnTo>
                  <a:pt x="632415" y="354494"/>
                </a:lnTo>
                <a:lnTo>
                  <a:pt x="625793" y="346552"/>
                </a:lnTo>
                <a:lnTo>
                  <a:pt x="619700" y="337815"/>
                </a:lnTo>
                <a:lnTo>
                  <a:pt x="614137" y="329079"/>
                </a:lnTo>
                <a:lnTo>
                  <a:pt x="608839" y="319812"/>
                </a:lnTo>
                <a:lnTo>
                  <a:pt x="604070" y="310811"/>
                </a:lnTo>
                <a:lnTo>
                  <a:pt x="599832" y="301016"/>
                </a:lnTo>
                <a:lnTo>
                  <a:pt x="595858" y="291220"/>
                </a:lnTo>
                <a:lnTo>
                  <a:pt x="592679" y="281424"/>
                </a:lnTo>
                <a:lnTo>
                  <a:pt x="589500" y="271099"/>
                </a:lnTo>
                <a:lnTo>
                  <a:pt x="587116" y="260509"/>
                </a:lnTo>
                <a:lnTo>
                  <a:pt x="585262" y="249920"/>
                </a:lnTo>
                <a:lnTo>
                  <a:pt x="583673" y="239065"/>
                </a:lnTo>
                <a:lnTo>
                  <a:pt x="582878" y="227946"/>
                </a:lnTo>
                <a:lnTo>
                  <a:pt x="582613" y="216827"/>
                </a:lnTo>
                <a:lnTo>
                  <a:pt x="582878" y="205707"/>
                </a:lnTo>
                <a:lnTo>
                  <a:pt x="583673" y="194588"/>
                </a:lnTo>
                <a:lnTo>
                  <a:pt x="585262" y="183733"/>
                </a:lnTo>
                <a:lnTo>
                  <a:pt x="587116" y="172879"/>
                </a:lnTo>
                <a:lnTo>
                  <a:pt x="589500" y="162818"/>
                </a:lnTo>
                <a:lnTo>
                  <a:pt x="592679" y="152493"/>
                </a:lnTo>
                <a:lnTo>
                  <a:pt x="595858" y="142168"/>
                </a:lnTo>
                <a:lnTo>
                  <a:pt x="599832" y="132373"/>
                </a:lnTo>
                <a:lnTo>
                  <a:pt x="604070" y="122577"/>
                </a:lnTo>
                <a:lnTo>
                  <a:pt x="608839" y="113576"/>
                </a:lnTo>
                <a:lnTo>
                  <a:pt x="614137" y="104310"/>
                </a:lnTo>
                <a:lnTo>
                  <a:pt x="619700" y="95573"/>
                </a:lnTo>
                <a:lnTo>
                  <a:pt x="625793" y="87101"/>
                </a:lnTo>
                <a:lnTo>
                  <a:pt x="632415" y="78894"/>
                </a:lnTo>
                <a:lnTo>
                  <a:pt x="639038" y="70952"/>
                </a:lnTo>
                <a:lnTo>
                  <a:pt x="646190" y="63539"/>
                </a:lnTo>
                <a:lnTo>
                  <a:pt x="653873" y="56391"/>
                </a:lnTo>
                <a:lnTo>
                  <a:pt x="661555" y="49507"/>
                </a:lnTo>
                <a:lnTo>
                  <a:pt x="669767" y="43153"/>
                </a:lnTo>
                <a:lnTo>
                  <a:pt x="678509" y="37064"/>
                </a:lnTo>
                <a:lnTo>
                  <a:pt x="686986" y="31505"/>
                </a:lnTo>
                <a:lnTo>
                  <a:pt x="695993" y="26210"/>
                </a:lnTo>
                <a:lnTo>
                  <a:pt x="705530" y="21444"/>
                </a:lnTo>
                <a:lnTo>
                  <a:pt x="715066" y="17208"/>
                </a:lnTo>
                <a:lnTo>
                  <a:pt x="724868" y="13237"/>
                </a:lnTo>
                <a:lnTo>
                  <a:pt x="734934" y="9795"/>
                </a:lnTo>
                <a:lnTo>
                  <a:pt x="745266" y="6883"/>
                </a:lnTo>
                <a:lnTo>
                  <a:pt x="755862" y="4501"/>
                </a:lnTo>
                <a:lnTo>
                  <a:pt x="766458" y="2647"/>
                </a:lnTo>
                <a:lnTo>
                  <a:pt x="777319" y="1324"/>
                </a:lnTo>
                <a:lnTo>
                  <a:pt x="788181" y="529"/>
                </a:lnTo>
                <a:lnTo>
                  <a:pt x="799572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139" name="Group 14"/>
          <p:cNvGrpSpPr>
            <a:grpSpLocks/>
          </p:cNvGrpSpPr>
          <p:nvPr/>
        </p:nvGrpSpPr>
        <p:grpSpPr bwMode="auto">
          <a:xfrm>
            <a:off x="5982319" y="5826235"/>
            <a:ext cx="1085850" cy="1909763"/>
            <a:chOff x="6351" y="498"/>
            <a:chExt cx="684" cy="1203"/>
          </a:xfrm>
          <a:solidFill>
            <a:srgbClr val="595959"/>
          </a:solidFill>
        </p:grpSpPr>
        <p:sp>
          <p:nvSpPr>
            <p:cNvPr id="140" name="Freeform 9"/>
            <p:cNvSpPr>
              <a:spLocks noEditPoints="1"/>
            </p:cNvSpPr>
            <p:nvPr/>
          </p:nvSpPr>
          <p:spPr bwMode="auto">
            <a:xfrm flipV="1">
              <a:off x="6460" y="498"/>
              <a:ext cx="234" cy="241"/>
            </a:xfrm>
            <a:custGeom>
              <a:avLst/>
              <a:gdLst>
                <a:gd name="T0" fmla="*/ 0 w 1025"/>
                <a:gd name="T1" fmla="*/ 1051 h 1060"/>
                <a:gd name="T2" fmla="*/ 1025 w 1025"/>
                <a:gd name="T3" fmla="*/ 1056 h 1060"/>
                <a:gd name="T4" fmla="*/ 1025 w 1025"/>
                <a:gd name="T5" fmla="*/ 0 h 1060"/>
                <a:gd name="T6" fmla="*/ 0 w 1025"/>
                <a:gd name="T7" fmla="*/ 3 h 1060"/>
                <a:gd name="T8" fmla="*/ 0 w 1025"/>
                <a:gd name="T9" fmla="*/ 1051 h 1060"/>
                <a:gd name="T10" fmla="*/ 648 w 1025"/>
                <a:gd name="T11" fmla="*/ 926 h 1060"/>
                <a:gd name="T12" fmla="*/ 649 w 1025"/>
                <a:gd name="T13" fmla="*/ 644 h 1060"/>
                <a:gd name="T14" fmla="*/ 384 w 1025"/>
                <a:gd name="T15" fmla="*/ 645 h 1060"/>
                <a:gd name="T16" fmla="*/ 383 w 1025"/>
                <a:gd name="T17" fmla="*/ 924 h 1060"/>
                <a:gd name="T18" fmla="*/ 134 w 1025"/>
                <a:gd name="T19" fmla="*/ 924 h 1060"/>
                <a:gd name="T20" fmla="*/ 135 w 1025"/>
                <a:gd name="T21" fmla="*/ 132 h 1060"/>
                <a:gd name="T22" fmla="*/ 894 w 1025"/>
                <a:gd name="T23" fmla="*/ 132 h 1060"/>
                <a:gd name="T24" fmla="*/ 894 w 1025"/>
                <a:gd name="T25" fmla="*/ 925 h 1060"/>
                <a:gd name="T26" fmla="*/ 648 w 1025"/>
                <a:gd name="T27" fmla="*/ 926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25" h="1060">
                  <a:moveTo>
                    <a:pt x="0" y="1051"/>
                  </a:moveTo>
                  <a:cubicBezTo>
                    <a:pt x="341" y="1060"/>
                    <a:pt x="683" y="1052"/>
                    <a:pt x="1025" y="1056"/>
                  </a:cubicBezTo>
                  <a:cubicBezTo>
                    <a:pt x="1024" y="704"/>
                    <a:pt x="1023" y="352"/>
                    <a:pt x="1025" y="0"/>
                  </a:cubicBezTo>
                  <a:cubicBezTo>
                    <a:pt x="683" y="3"/>
                    <a:pt x="342" y="0"/>
                    <a:pt x="0" y="3"/>
                  </a:cubicBezTo>
                  <a:cubicBezTo>
                    <a:pt x="2" y="352"/>
                    <a:pt x="2" y="702"/>
                    <a:pt x="0" y="1051"/>
                  </a:cubicBezTo>
                  <a:moveTo>
                    <a:pt x="648" y="926"/>
                  </a:moveTo>
                  <a:cubicBezTo>
                    <a:pt x="649" y="832"/>
                    <a:pt x="650" y="738"/>
                    <a:pt x="649" y="644"/>
                  </a:cubicBezTo>
                  <a:cubicBezTo>
                    <a:pt x="561" y="645"/>
                    <a:pt x="472" y="645"/>
                    <a:pt x="384" y="645"/>
                  </a:cubicBezTo>
                  <a:cubicBezTo>
                    <a:pt x="383" y="738"/>
                    <a:pt x="383" y="831"/>
                    <a:pt x="383" y="924"/>
                  </a:cubicBezTo>
                  <a:cubicBezTo>
                    <a:pt x="300" y="924"/>
                    <a:pt x="217" y="924"/>
                    <a:pt x="134" y="924"/>
                  </a:cubicBezTo>
                  <a:cubicBezTo>
                    <a:pt x="137" y="660"/>
                    <a:pt x="134" y="396"/>
                    <a:pt x="135" y="132"/>
                  </a:cubicBezTo>
                  <a:cubicBezTo>
                    <a:pt x="388" y="133"/>
                    <a:pt x="641" y="133"/>
                    <a:pt x="894" y="132"/>
                  </a:cubicBezTo>
                  <a:cubicBezTo>
                    <a:pt x="895" y="397"/>
                    <a:pt x="895" y="661"/>
                    <a:pt x="894" y="925"/>
                  </a:cubicBezTo>
                  <a:cubicBezTo>
                    <a:pt x="812" y="924"/>
                    <a:pt x="730" y="925"/>
                    <a:pt x="648" y="9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1" name="Freeform 10"/>
            <p:cNvSpPr>
              <a:spLocks/>
            </p:cNvSpPr>
            <p:nvPr/>
          </p:nvSpPr>
          <p:spPr bwMode="auto">
            <a:xfrm flipV="1">
              <a:off x="6727" y="614"/>
              <a:ext cx="272" cy="265"/>
            </a:xfrm>
            <a:custGeom>
              <a:avLst/>
              <a:gdLst>
                <a:gd name="T0" fmla="*/ 546 w 1187"/>
                <a:gd name="T1" fmla="*/ 1128 h 1165"/>
                <a:gd name="T2" fmla="*/ 1159 w 1187"/>
                <a:gd name="T3" fmla="*/ 626 h 1165"/>
                <a:gd name="T4" fmla="*/ 767 w 1187"/>
                <a:gd name="T5" fmla="*/ 43 h 1165"/>
                <a:gd name="T6" fmla="*/ 308 w 1187"/>
                <a:gd name="T7" fmla="*/ 105 h 1165"/>
                <a:gd name="T8" fmla="*/ 68 w 1187"/>
                <a:gd name="T9" fmla="*/ 715 h 1165"/>
                <a:gd name="T10" fmla="*/ 546 w 1187"/>
                <a:gd name="T11" fmla="*/ 1128 h 1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7" h="1165">
                  <a:moveTo>
                    <a:pt x="546" y="1128"/>
                  </a:moveTo>
                  <a:cubicBezTo>
                    <a:pt x="843" y="1165"/>
                    <a:pt x="1137" y="923"/>
                    <a:pt x="1159" y="626"/>
                  </a:cubicBezTo>
                  <a:cubicBezTo>
                    <a:pt x="1187" y="371"/>
                    <a:pt x="1012" y="114"/>
                    <a:pt x="767" y="43"/>
                  </a:cubicBezTo>
                  <a:cubicBezTo>
                    <a:pt x="615" y="0"/>
                    <a:pt x="443" y="20"/>
                    <a:pt x="308" y="105"/>
                  </a:cubicBezTo>
                  <a:cubicBezTo>
                    <a:pt x="111" y="230"/>
                    <a:pt x="0" y="487"/>
                    <a:pt x="68" y="715"/>
                  </a:cubicBezTo>
                  <a:cubicBezTo>
                    <a:pt x="121" y="936"/>
                    <a:pt x="323" y="1102"/>
                    <a:pt x="546" y="1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2" name="Freeform 11"/>
            <p:cNvSpPr>
              <a:spLocks noEditPoints="1"/>
            </p:cNvSpPr>
            <p:nvPr/>
          </p:nvSpPr>
          <p:spPr bwMode="auto">
            <a:xfrm flipV="1">
              <a:off x="6351" y="748"/>
              <a:ext cx="354" cy="316"/>
            </a:xfrm>
            <a:custGeom>
              <a:avLst/>
              <a:gdLst>
                <a:gd name="T0" fmla="*/ 2 w 1548"/>
                <a:gd name="T1" fmla="*/ 1385 h 1386"/>
                <a:gd name="T2" fmla="*/ 1548 w 1548"/>
                <a:gd name="T3" fmla="*/ 1386 h 1386"/>
                <a:gd name="T4" fmla="*/ 1547 w 1548"/>
                <a:gd name="T5" fmla="*/ 3 h 1386"/>
                <a:gd name="T6" fmla="*/ 0 w 1548"/>
                <a:gd name="T7" fmla="*/ 3 h 1386"/>
                <a:gd name="T8" fmla="*/ 2 w 1548"/>
                <a:gd name="T9" fmla="*/ 1385 h 1386"/>
                <a:gd name="T10" fmla="*/ 137 w 1548"/>
                <a:gd name="T11" fmla="*/ 1248 h 1386"/>
                <a:gd name="T12" fmla="*/ 140 w 1548"/>
                <a:gd name="T13" fmla="*/ 136 h 1386"/>
                <a:gd name="T14" fmla="*/ 1415 w 1548"/>
                <a:gd name="T15" fmla="*/ 137 h 1386"/>
                <a:gd name="T16" fmla="*/ 1416 w 1548"/>
                <a:gd name="T17" fmla="*/ 1251 h 1386"/>
                <a:gd name="T18" fmla="*/ 913 w 1548"/>
                <a:gd name="T19" fmla="*/ 1251 h 1386"/>
                <a:gd name="T20" fmla="*/ 912 w 1548"/>
                <a:gd name="T21" fmla="*/ 974 h 1386"/>
                <a:gd name="T22" fmla="*/ 650 w 1548"/>
                <a:gd name="T23" fmla="*/ 974 h 1386"/>
                <a:gd name="T24" fmla="*/ 640 w 1548"/>
                <a:gd name="T25" fmla="*/ 1252 h 1386"/>
                <a:gd name="T26" fmla="*/ 137 w 1548"/>
                <a:gd name="T27" fmla="*/ 1248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48" h="1386">
                  <a:moveTo>
                    <a:pt x="2" y="1385"/>
                  </a:moveTo>
                  <a:cubicBezTo>
                    <a:pt x="517" y="1386"/>
                    <a:pt x="1033" y="1377"/>
                    <a:pt x="1548" y="1386"/>
                  </a:cubicBezTo>
                  <a:cubicBezTo>
                    <a:pt x="1548" y="925"/>
                    <a:pt x="1548" y="464"/>
                    <a:pt x="1547" y="3"/>
                  </a:cubicBezTo>
                  <a:cubicBezTo>
                    <a:pt x="1031" y="1"/>
                    <a:pt x="516" y="0"/>
                    <a:pt x="0" y="3"/>
                  </a:cubicBezTo>
                  <a:cubicBezTo>
                    <a:pt x="7" y="464"/>
                    <a:pt x="3" y="925"/>
                    <a:pt x="2" y="1385"/>
                  </a:cubicBezTo>
                  <a:moveTo>
                    <a:pt x="137" y="1248"/>
                  </a:moveTo>
                  <a:cubicBezTo>
                    <a:pt x="143" y="878"/>
                    <a:pt x="138" y="507"/>
                    <a:pt x="140" y="136"/>
                  </a:cubicBezTo>
                  <a:cubicBezTo>
                    <a:pt x="565" y="138"/>
                    <a:pt x="990" y="136"/>
                    <a:pt x="1415" y="137"/>
                  </a:cubicBezTo>
                  <a:cubicBezTo>
                    <a:pt x="1417" y="509"/>
                    <a:pt x="1414" y="880"/>
                    <a:pt x="1416" y="1251"/>
                  </a:cubicBezTo>
                  <a:cubicBezTo>
                    <a:pt x="1248" y="1251"/>
                    <a:pt x="1080" y="1251"/>
                    <a:pt x="913" y="1251"/>
                  </a:cubicBezTo>
                  <a:cubicBezTo>
                    <a:pt x="914" y="1159"/>
                    <a:pt x="914" y="1066"/>
                    <a:pt x="912" y="974"/>
                  </a:cubicBezTo>
                  <a:cubicBezTo>
                    <a:pt x="825" y="974"/>
                    <a:pt x="738" y="974"/>
                    <a:pt x="650" y="974"/>
                  </a:cubicBezTo>
                  <a:cubicBezTo>
                    <a:pt x="648" y="1067"/>
                    <a:pt x="646" y="1159"/>
                    <a:pt x="640" y="1252"/>
                  </a:cubicBezTo>
                  <a:cubicBezTo>
                    <a:pt x="472" y="1249"/>
                    <a:pt x="304" y="1254"/>
                    <a:pt x="137" y="12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3" name="Freeform 12"/>
            <p:cNvSpPr>
              <a:spLocks/>
            </p:cNvSpPr>
            <p:nvPr/>
          </p:nvSpPr>
          <p:spPr bwMode="auto">
            <a:xfrm flipV="1">
              <a:off x="6470" y="903"/>
              <a:ext cx="491" cy="798"/>
            </a:xfrm>
            <a:custGeom>
              <a:avLst/>
              <a:gdLst>
                <a:gd name="T0" fmla="*/ 1539 w 2208"/>
                <a:gd name="T1" fmla="*/ 3515 h 3515"/>
                <a:gd name="T2" fmla="*/ 2070 w 2208"/>
                <a:gd name="T3" fmla="*/ 3487 h 3515"/>
                <a:gd name="T4" fmla="*/ 2131 w 2208"/>
                <a:gd name="T5" fmla="*/ 2626 h 3515"/>
                <a:gd name="T6" fmla="*/ 2123 w 2208"/>
                <a:gd name="T7" fmla="*/ 1758 h 3515"/>
                <a:gd name="T8" fmla="*/ 1927 w 2208"/>
                <a:gd name="T9" fmla="*/ 1030 h 3515"/>
                <a:gd name="T10" fmla="*/ 2056 w 2208"/>
                <a:gd name="T11" fmla="*/ 837 h 3515"/>
                <a:gd name="T12" fmla="*/ 1679 w 2208"/>
                <a:gd name="T13" fmla="*/ 525 h 3515"/>
                <a:gd name="T14" fmla="*/ 1545 w 2208"/>
                <a:gd name="T15" fmla="*/ 821 h 3515"/>
                <a:gd name="T16" fmla="*/ 1487 w 2208"/>
                <a:gd name="T17" fmla="*/ 1610 h 3515"/>
                <a:gd name="T18" fmla="*/ 1072 w 2208"/>
                <a:gd name="T19" fmla="*/ 976 h 3515"/>
                <a:gd name="T20" fmla="*/ 1216 w 2208"/>
                <a:gd name="T21" fmla="*/ 73 h 3515"/>
                <a:gd name="T22" fmla="*/ 789 w 2208"/>
                <a:gd name="T23" fmla="*/ 49 h 3515"/>
                <a:gd name="T24" fmla="*/ 616 w 2208"/>
                <a:gd name="T25" fmla="*/ 1012 h 3515"/>
                <a:gd name="T26" fmla="*/ 1152 w 2208"/>
                <a:gd name="T27" fmla="*/ 1926 h 3515"/>
                <a:gd name="T28" fmla="*/ 1211 w 2208"/>
                <a:gd name="T29" fmla="*/ 2413 h 3515"/>
                <a:gd name="T30" fmla="*/ 842 w 2208"/>
                <a:gd name="T31" fmla="*/ 2303 h 3515"/>
                <a:gd name="T32" fmla="*/ 56 w 2208"/>
                <a:gd name="T33" fmla="*/ 2338 h 3515"/>
                <a:gd name="T34" fmla="*/ 63 w 2208"/>
                <a:gd name="T35" fmla="*/ 2756 h 3515"/>
                <a:gd name="T36" fmla="*/ 680 w 2208"/>
                <a:gd name="T37" fmla="*/ 2748 h 3515"/>
                <a:gd name="T38" fmla="*/ 694 w 2208"/>
                <a:gd name="T39" fmla="*/ 2700 h 3515"/>
                <a:gd name="T40" fmla="*/ 391 w 2208"/>
                <a:gd name="T41" fmla="*/ 2370 h 3515"/>
                <a:gd name="T42" fmla="*/ 789 w 2208"/>
                <a:gd name="T43" fmla="*/ 2742 h 3515"/>
                <a:gd name="T44" fmla="*/ 1006 w 2208"/>
                <a:gd name="T45" fmla="*/ 2733 h 3515"/>
                <a:gd name="T46" fmla="*/ 1539 w 2208"/>
                <a:gd name="T47" fmla="*/ 3515 h 3515"/>
                <a:gd name="connsiteX0" fmla="*/ 6896 w 9724"/>
                <a:gd name="connsiteY0" fmla="*/ 9952 h 9952"/>
                <a:gd name="connsiteX1" fmla="*/ 9301 w 9724"/>
                <a:gd name="connsiteY1" fmla="*/ 9872 h 9952"/>
                <a:gd name="connsiteX2" fmla="*/ 9577 w 9724"/>
                <a:gd name="connsiteY2" fmla="*/ 7423 h 9952"/>
                <a:gd name="connsiteX3" fmla="*/ 9541 w 9724"/>
                <a:gd name="connsiteY3" fmla="*/ 4953 h 9952"/>
                <a:gd name="connsiteX4" fmla="*/ 8653 w 9724"/>
                <a:gd name="connsiteY4" fmla="*/ 2882 h 9952"/>
                <a:gd name="connsiteX5" fmla="*/ 9238 w 9724"/>
                <a:gd name="connsiteY5" fmla="*/ 2333 h 9952"/>
                <a:gd name="connsiteX6" fmla="*/ 7530 w 9724"/>
                <a:gd name="connsiteY6" fmla="*/ 1446 h 9952"/>
                <a:gd name="connsiteX7" fmla="*/ 6923 w 9724"/>
                <a:gd name="connsiteY7" fmla="*/ 2288 h 9952"/>
                <a:gd name="connsiteX8" fmla="*/ 6661 w 9724"/>
                <a:gd name="connsiteY8" fmla="*/ 4532 h 9952"/>
                <a:gd name="connsiteX9" fmla="*/ 4781 w 9724"/>
                <a:gd name="connsiteY9" fmla="*/ 2729 h 9952"/>
                <a:gd name="connsiteX10" fmla="*/ 5433 w 9724"/>
                <a:gd name="connsiteY10" fmla="*/ 160 h 9952"/>
                <a:gd name="connsiteX11" fmla="*/ 3499 w 9724"/>
                <a:gd name="connsiteY11" fmla="*/ 91 h 9952"/>
                <a:gd name="connsiteX12" fmla="*/ 2716 w 9724"/>
                <a:gd name="connsiteY12" fmla="*/ 2831 h 9952"/>
                <a:gd name="connsiteX13" fmla="*/ 5143 w 9724"/>
                <a:gd name="connsiteY13" fmla="*/ 5431 h 9952"/>
                <a:gd name="connsiteX14" fmla="*/ 5411 w 9724"/>
                <a:gd name="connsiteY14" fmla="*/ 6817 h 9952"/>
                <a:gd name="connsiteX15" fmla="*/ 3739 w 9724"/>
                <a:gd name="connsiteY15" fmla="*/ 6504 h 9952"/>
                <a:gd name="connsiteX16" fmla="*/ 180 w 9724"/>
                <a:gd name="connsiteY16" fmla="*/ 6603 h 9952"/>
                <a:gd name="connsiteX17" fmla="*/ 211 w 9724"/>
                <a:gd name="connsiteY17" fmla="*/ 7793 h 9952"/>
                <a:gd name="connsiteX18" fmla="*/ 3006 w 9724"/>
                <a:gd name="connsiteY18" fmla="*/ 7770 h 9952"/>
                <a:gd name="connsiteX19" fmla="*/ 3069 w 9724"/>
                <a:gd name="connsiteY19" fmla="*/ 7633 h 9952"/>
                <a:gd name="connsiteX20" fmla="*/ 3499 w 9724"/>
                <a:gd name="connsiteY20" fmla="*/ 7753 h 9952"/>
                <a:gd name="connsiteX21" fmla="*/ 4482 w 9724"/>
                <a:gd name="connsiteY21" fmla="*/ 7727 h 9952"/>
                <a:gd name="connsiteX22" fmla="*/ 6896 w 9724"/>
                <a:gd name="connsiteY22" fmla="*/ 9952 h 9952"/>
                <a:gd name="connsiteX0" fmla="*/ 7092 w 10000"/>
                <a:gd name="connsiteY0" fmla="*/ 10000 h 10000"/>
                <a:gd name="connsiteX1" fmla="*/ 9565 w 10000"/>
                <a:gd name="connsiteY1" fmla="*/ 9920 h 10000"/>
                <a:gd name="connsiteX2" fmla="*/ 9849 w 10000"/>
                <a:gd name="connsiteY2" fmla="*/ 7459 h 10000"/>
                <a:gd name="connsiteX3" fmla="*/ 9812 w 10000"/>
                <a:gd name="connsiteY3" fmla="*/ 4977 h 10000"/>
                <a:gd name="connsiteX4" fmla="*/ 8899 w 10000"/>
                <a:gd name="connsiteY4" fmla="*/ 2896 h 10000"/>
                <a:gd name="connsiteX5" fmla="*/ 9500 w 10000"/>
                <a:gd name="connsiteY5" fmla="*/ 2344 h 10000"/>
                <a:gd name="connsiteX6" fmla="*/ 7744 w 10000"/>
                <a:gd name="connsiteY6" fmla="*/ 1453 h 10000"/>
                <a:gd name="connsiteX7" fmla="*/ 7119 w 10000"/>
                <a:gd name="connsiteY7" fmla="*/ 2299 h 10000"/>
                <a:gd name="connsiteX8" fmla="*/ 6850 w 10000"/>
                <a:gd name="connsiteY8" fmla="*/ 4554 h 10000"/>
                <a:gd name="connsiteX9" fmla="*/ 4917 w 10000"/>
                <a:gd name="connsiteY9" fmla="*/ 2742 h 10000"/>
                <a:gd name="connsiteX10" fmla="*/ 5587 w 10000"/>
                <a:gd name="connsiteY10" fmla="*/ 161 h 10000"/>
                <a:gd name="connsiteX11" fmla="*/ 3598 w 10000"/>
                <a:gd name="connsiteY11" fmla="*/ 91 h 10000"/>
                <a:gd name="connsiteX12" fmla="*/ 2793 w 10000"/>
                <a:gd name="connsiteY12" fmla="*/ 2845 h 10000"/>
                <a:gd name="connsiteX13" fmla="*/ 5289 w 10000"/>
                <a:gd name="connsiteY13" fmla="*/ 5457 h 10000"/>
                <a:gd name="connsiteX14" fmla="*/ 5565 w 10000"/>
                <a:gd name="connsiteY14" fmla="*/ 6850 h 10000"/>
                <a:gd name="connsiteX15" fmla="*/ 3845 w 10000"/>
                <a:gd name="connsiteY15" fmla="*/ 6535 h 10000"/>
                <a:gd name="connsiteX16" fmla="*/ 185 w 10000"/>
                <a:gd name="connsiteY16" fmla="*/ 6635 h 10000"/>
                <a:gd name="connsiteX17" fmla="*/ 217 w 10000"/>
                <a:gd name="connsiteY17" fmla="*/ 7831 h 10000"/>
                <a:gd name="connsiteX18" fmla="*/ 3091 w 10000"/>
                <a:gd name="connsiteY18" fmla="*/ 7807 h 10000"/>
                <a:gd name="connsiteX19" fmla="*/ 3598 w 10000"/>
                <a:gd name="connsiteY19" fmla="*/ 7790 h 10000"/>
                <a:gd name="connsiteX20" fmla="*/ 4609 w 10000"/>
                <a:gd name="connsiteY20" fmla="*/ 7764 h 10000"/>
                <a:gd name="connsiteX21" fmla="*/ 7092 w 10000"/>
                <a:gd name="connsiteY21" fmla="*/ 10000 h 10000"/>
                <a:gd name="connsiteX0" fmla="*/ 7092 w 10000"/>
                <a:gd name="connsiteY0" fmla="*/ 10000 h 10000"/>
                <a:gd name="connsiteX1" fmla="*/ 9565 w 10000"/>
                <a:gd name="connsiteY1" fmla="*/ 9920 h 10000"/>
                <a:gd name="connsiteX2" fmla="*/ 9849 w 10000"/>
                <a:gd name="connsiteY2" fmla="*/ 7459 h 10000"/>
                <a:gd name="connsiteX3" fmla="*/ 9812 w 10000"/>
                <a:gd name="connsiteY3" fmla="*/ 4977 h 10000"/>
                <a:gd name="connsiteX4" fmla="*/ 8899 w 10000"/>
                <a:gd name="connsiteY4" fmla="*/ 2896 h 10000"/>
                <a:gd name="connsiteX5" fmla="*/ 9500 w 10000"/>
                <a:gd name="connsiteY5" fmla="*/ 2344 h 10000"/>
                <a:gd name="connsiteX6" fmla="*/ 7744 w 10000"/>
                <a:gd name="connsiteY6" fmla="*/ 1453 h 10000"/>
                <a:gd name="connsiteX7" fmla="*/ 7119 w 10000"/>
                <a:gd name="connsiteY7" fmla="*/ 2299 h 10000"/>
                <a:gd name="connsiteX8" fmla="*/ 6850 w 10000"/>
                <a:gd name="connsiteY8" fmla="*/ 4554 h 10000"/>
                <a:gd name="connsiteX9" fmla="*/ 4917 w 10000"/>
                <a:gd name="connsiteY9" fmla="*/ 2742 h 10000"/>
                <a:gd name="connsiteX10" fmla="*/ 5587 w 10000"/>
                <a:gd name="connsiteY10" fmla="*/ 161 h 10000"/>
                <a:gd name="connsiteX11" fmla="*/ 3598 w 10000"/>
                <a:gd name="connsiteY11" fmla="*/ 91 h 10000"/>
                <a:gd name="connsiteX12" fmla="*/ 2793 w 10000"/>
                <a:gd name="connsiteY12" fmla="*/ 2845 h 10000"/>
                <a:gd name="connsiteX13" fmla="*/ 5289 w 10000"/>
                <a:gd name="connsiteY13" fmla="*/ 5457 h 10000"/>
                <a:gd name="connsiteX14" fmla="*/ 5565 w 10000"/>
                <a:gd name="connsiteY14" fmla="*/ 6850 h 10000"/>
                <a:gd name="connsiteX15" fmla="*/ 3845 w 10000"/>
                <a:gd name="connsiteY15" fmla="*/ 6535 h 10000"/>
                <a:gd name="connsiteX16" fmla="*/ 185 w 10000"/>
                <a:gd name="connsiteY16" fmla="*/ 6635 h 10000"/>
                <a:gd name="connsiteX17" fmla="*/ 217 w 10000"/>
                <a:gd name="connsiteY17" fmla="*/ 7831 h 10000"/>
                <a:gd name="connsiteX18" fmla="*/ 3598 w 10000"/>
                <a:gd name="connsiteY18" fmla="*/ 7790 h 10000"/>
                <a:gd name="connsiteX19" fmla="*/ 4609 w 10000"/>
                <a:gd name="connsiteY19" fmla="*/ 7764 h 10000"/>
                <a:gd name="connsiteX20" fmla="*/ 7092 w 10000"/>
                <a:gd name="connsiteY20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00" h="10000">
                  <a:moveTo>
                    <a:pt x="7092" y="10000"/>
                  </a:moveTo>
                  <a:cubicBezTo>
                    <a:pt x="7916" y="9963"/>
                    <a:pt x="8740" y="9940"/>
                    <a:pt x="9565" y="9920"/>
                  </a:cubicBezTo>
                  <a:cubicBezTo>
                    <a:pt x="9690" y="9100"/>
                    <a:pt x="9709" y="8276"/>
                    <a:pt x="9849" y="7459"/>
                  </a:cubicBezTo>
                  <a:cubicBezTo>
                    <a:pt x="9858" y="6633"/>
                    <a:pt x="10208" y="5787"/>
                    <a:pt x="9812" y="4977"/>
                  </a:cubicBezTo>
                  <a:cubicBezTo>
                    <a:pt x="9504" y="4286"/>
                    <a:pt x="8996" y="3619"/>
                    <a:pt x="8899" y="2896"/>
                  </a:cubicBezTo>
                  <a:cubicBezTo>
                    <a:pt x="9011" y="2685"/>
                    <a:pt x="9295" y="2524"/>
                    <a:pt x="9500" y="2344"/>
                  </a:cubicBezTo>
                  <a:cubicBezTo>
                    <a:pt x="8871" y="2076"/>
                    <a:pt x="8563" y="1532"/>
                    <a:pt x="7744" y="1453"/>
                  </a:cubicBezTo>
                  <a:cubicBezTo>
                    <a:pt x="7670" y="1767"/>
                    <a:pt x="7073" y="1955"/>
                    <a:pt x="7119" y="2299"/>
                  </a:cubicBezTo>
                  <a:cubicBezTo>
                    <a:pt x="7068" y="3054"/>
                    <a:pt x="6915" y="3799"/>
                    <a:pt x="6850" y="4554"/>
                  </a:cubicBezTo>
                  <a:cubicBezTo>
                    <a:pt x="6179" y="3960"/>
                    <a:pt x="5565" y="3342"/>
                    <a:pt x="4917" y="2742"/>
                  </a:cubicBezTo>
                  <a:cubicBezTo>
                    <a:pt x="5178" y="1884"/>
                    <a:pt x="5327" y="1015"/>
                    <a:pt x="5587" y="161"/>
                  </a:cubicBezTo>
                  <a:cubicBezTo>
                    <a:pt x="4968" y="-28"/>
                    <a:pt x="4250" y="-48"/>
                    <a:pt x="3598" y="91"/>
                  </a:cubicBezTo>
                  <a:cubicBezTo>
                    <a:pt x="3310" y="1007"/>
                    <a:pt x="3077" y="1927"/>
                    <a:pt x="2793" y="2845"/>
                  </a:cubicBezTo>
                  <a:cubicBezTo>
                    <a:pt x="3646" y="3708"/>
                    <a:pt x="4447" y="4591"/>
                    <a:pt x="5289" y="5457"/>
                  </a:cubicBezTo>
                  <a:cubicBezTo>
                    <a:pt x="5788" y="5858"/>
                    <a:pt x="5499" y="6387"/>
                    <a:pt x="5565" y="6850"/>
                  </a:cubicBezTo>
                  <a:cubicBezTo>
                    <a:pt x="5005" y="6727"/>
                    <a:pt x="4469" y="6469"/>
                    <a:pt x="3845" y="6535"/>
                  </a:cubicBezTo>
                  <a:cubicBezTo>
                    <a:pt x="2630" y="6604"/>
                    <a:pt x="1405" y="6618"/>
                    <a:pt x="185" y="6635"/>
                  </a:cubicBezTo>
                  <a:cubicBezTo>
                    <a:pt x="-58" y="7022"/>
                    <a:pt x="-76" y="7453"/>
                    <a:pt x="217" y="7831"/>
                  </a:cubicBezTo>
                  <a:cubicBezTo>
                    <a:pt x="786" y="8023"/>
                    <a:pt x="2866" y="7801"/>
                    <a:pt x="3598" y="7790"/>
                  </a:cubicBezTo>
                  <a:lnTo>
                    <a:pt x="4609" y="7764"/>
                  </a:lnTo>
                  <a:cubicBezTo>
                    <a:pt x="5447" y="8505"/>
                    <a:pt x="6226" y="9272"/>
                    <a:pt x="7092" y="100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4" name="Freeform 13"/>
            <p:cNvSpPr>
              <a:spLocks/>
            </p:cNvSpPr>
            <p:nvPr/>
          </p:nvSpPr>
          <p:spPr bwMode="auto">
            <a:xfrm flipV="1">
              <a:off x="6854" y="1507"/>
              <a:ext cx="181" cy="193"/>
            </a:xfrm>
            <a:custGeom>
              <a:avLst/>
              <a:gdLst>
                <a:gd name="T0" fmla="*/ 0 w 774"/>
                <a:gd name="T1" fmla="*/ 458 h 861"/>
                <a:gd name="T2" fmla="*/ 327 w 774"/>
                <a:gd name="T3" fmla="*/ 861 h 861"/>
                <a:gd name="T4" fmla="*/ 774 w 774"/>
                <a:gd name="T5" fmla="*/ 229 h 861"/>
                <a:gd name="T6" fmla="*/ 362 w 774"/>
                <a:gd name="T7" fmla="*/ 15 h 861"/>
                <a:gd name="T8" fmla="*/ 30 w 774"/>
                <a:gd name="T9" fmla="*/ 475 h 861"/>
                <a:gd name="T10" fmla="*/ 0 w 774"/>
                <a:gd name="T11" fmla="*/ 458 h 861"/>
                <a:gd name="connsiteX0" fmla="*/ 0 w 10000"/>
                <a:gd name="connsiteY0" fmla="*/ 5167 h 9848"/>
                <a:gd name="connsiteX1" fmla="*/ 4225 w 10000"/>
                <a:gd name="connsiteY1" fmla="*/ 9848 h 9848"/>
                <a:gd name="connsiteX2" fmla="*/ 10000 w 10000"/>
                <a:gd name="connsiteY2" fmla="*/ 2508 h 9848"/>
                <a:gd name="connsiteX3" fmla="*/ 4677 w 10000"/>
                <a:gd name="connsiteY3" fmla="*/ 22 h 9848"/>
                <a:gd name="connsiteX4" fmla="*/ 388 w 10000"/>
                <a:gd name="connsiteY4" fmla="*/ 5365 h 9848"/>
                <a:gd name="connsiteX0" fmla="*/ 0 w 10000"/>
                <a:gd name="connsiteY0" fmla="*/ 5247 h 10000"/>
                <a:gd name="connsiteX1" fmla="*/ 4225 w 10000"/>
                <a:gd name="connsiteY1" fmla="*/ 10000 h 10000"/>
                <a:gd name="connsiteX2" fmla="*/ 10000 w 10000"/>
                <a:gd name="connsiteY2" fmla="*/ 2547 h 10000"/>
                <a:gd name="connsiteX3" fmla="*/ 4677 w 10000"/>
                <a:gd name="connsiteY3" fmla="*/ 22 h 10000"/>
                <a:gd name="connsiteX0" fmla="*/ 0 w 10226"/>
                <a:gd name="connsiteY0" fmla="*/ 5972 h 10000"/>
                <a:gd name="connsiteX1" fmla="*/ 4451 w 10226"/>
                <a:gd name="connsiteY1" fmla="*/ 10000 h 10000"/>
                <a:gd name="connsiteX2" fmla="*/ 10226 w 10226"/>
                <a:gd name="connsiteY2" fmla="*/ 2547 h 10000"/>
                <a:gd name="connsiteX3" fmla="*/ 4903 w 10226"/>
                <a:gd name="connsiteY3" fmla="*/ 2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26" h="10000">
                  <a:moveTo>
                    <a:pt x="0" y="5972"/>
                  </a:moveTo>
                  <a:cubicBezTo>
                    <a:pt x="233" y="8189"/>
                    <a:pt x="2952" y="8514"/>
                    <a:pt x="4451" y="10000"/>
                  </a:cubicBezTo>
                  <a:cubicBezTo>
                    <a:pt x="6234" y="7429"/>
                    <a:pt x="8288" y="5023"/>
                    <a:pt x="10226" y="2547"/>
                  </a:cubicBezTo>
                  <a:cubicBezTo>
                    <a:pt x="9192" y="766"/>
                    <a:pt x="7074" y="-154"/>
                    <a:pt x="4903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45" name="KSO_Shape"/>
          <p:cNvSpPr>
            <a:spLocks/>
          </p:cNvSpPr>
          <p:nvPr/>
        </p:nvSpPr>
        <p:spPr bwMode="auto">
          <a:xfrm>
            <a:off x="7672314" y="5830998"/>
            <a:ext cx="1330325" cy="1905000"/>
          </a:xfrm>
          <a:custGeom>
            <a:avLst/>
            <a:gdLst>
              <a:gd name="T0" fmla="*/ 1291198 w 1025525"/>
              <a:gd name="T1" fmla="*/ 1151135 h 1466850"/>
              <a:gd name="T2" fmla="*/ 1324490 w 1025525"/>
              <a:gd name="T3" fmla="*/ 1186970 h 1466850"/>
              <a:gd name="T4" fmla="*/ 1328953 w 1025525"/>
              <a:gd name="T5" fmla="*/ 1576342 h 1466850"/>
              <a:gd name="T6" fmla="*/ 1302524 w 1025525"/>
              <a:gd name="T7" fmla="*/ 1619758 h 1466850"/>
              <a:gd name="T8" fmla="*/ 1257563 w 1025525"/>
              <a:gd name="T9" fmla="*/ 1634919 h 1466850"/>
              <a:gd name="T10" fmla="*/ 1016689 w 1025525"/>
              <a:gd name="T11" fmla="*/ 1084253 h 1466850"/>
              <a:gd name="T12" fmla="*/ 997481 w 1025525"/>
              <a:gd name="T13" fmla="*/ 1104522 h 1466850"/>
              <a:gd name="T14" fmla="*/ 972441 w 1025525"/>
              <a:gd name="T15" fmla="*/ 1113799 h 1466850"/>
              <a:gd name="T16" fmla="*/ 946028 w 1025525"/>
              <a:gd name="T17" fmla="*/ 1111394 h 1466850"/>
              <a:gd name="T18" fmla="*/ 923047 w 1025525"/>
              <a:gd name="T19" fmla="*/ 1097652 h 1466850"/>
              <a:gd name="T20" fmla="*/ 858217 w 1025525"/>
              <a:gd name="T21" fmla="*/ 1144374 h 1466850"/>
              <a:gd name="T22" fmla="*/ 866793 w 1025525"/>
              <a:gd name="T23" fmla="*/ 1068105 h 1466850"/>
              <a:gd name="T24" fmla="*/ 886345 w 1025525"/>
              <a:gd name="T25" fmla="*/ 1050929 h 1466850"/>
              <a:gd name="T26" fmla="*/ 858217 w 1025525"/>
              <a:gd name="T27" fmla="*/ 603622 h 1466850"/>
              <a:gd name="T28" fmla="*/ 698155 w 1025525"/>
              <a:gd name="T29" fmla="*/ 17165 h 1466850"/>
              <a:gd name="T30" fmla="*/ 746732 w 1025525"/>
              <a:gd name="T31" fmla="*/ 39084 h 1466850"/>
              <a:gd name="T32" fmla="*/ 784705 w 1025525"/>
              <a:gd name="T33" fmla="*/ 75045 h 1466850"/>
              <a:gd name="T34" fmla="*/ 808652 w 1025525"/>
              <a:gd name="T35" fmla="*/ 122652 h 1466850"/>
              <a:gd name="T36" fmla="*/ 815152 w 1025525"/>
              <a:gd name="T37" fmla="*/ 176765 h 1466850"/>
              <a:gd name="T38" fmla="*/ 803520 w 1025525"/>
              <a:gd name="T39" fmla="*/ 230194 h 1466850"/>
              <a:gd name="T40" fmla="*/ 775127 w 1025525"/>
              <a:gd name="T41" fmla="*/ 274374 h 1466850"/>
              <a:gd name="T42" fmla="*/ 733733 w 1025525"/>
              <a:gd name="T43" fmla="*/ 306568 h 1466850"/>
              <a:gd name="T44" fmla="*/ 683102 w 1025525"/>
              <a:gd name="T45" fmla="*/ 324035 h 1466850"/>
              <a:gd name="T46" fmla="*/ 627683 w 1025525"/>
              <a:gd name="T47" fmla="*/ 322322 h 1466850"/>
              <a:gd name="T48" fmla="*/ 577737 w 1025525"/>
              <a:gd name="T49" fmla="*/ 302800 h 1466850"/>
              <a:gd name="T50" fmla="*/ 538396 w 1025525"/>
              <a:gd name="T51" fmla="*/ 268552 h 1466850"/>
              <a:gd name="T52" fmla="*/ 512054 w 1025525"/>
              <a:gd name="T53" fmla="*/ 222658 h 1466850"/>
              <a:gd name="T54" fmla="*/ 502476 w 1025525"/>
              <a:gd name="T55" fmla="*/ 169230 h 1466850"/>
              <a:gd name="T56" fmla="*/ 512054 w 1025525"/>
              <a:gd name="T57" fmla="*/ 115117 h 1466850"/>
              <a:gd name="T58" fmla="*/ 538396 w 1025525"/>
              <a:gd name="T59" fmla="*/ 69223 h 1466850"/>
              <a:gd name="T60" fmla="*/ 577737 w 1025525"/>
              <a:gd name="T61" fmla="*/ 34974 h 1466850"/>
              <a:gd name="T62" fmla="*/ 627683 w 1025525"/>
              <a:gd name="T63" fmla="*/ 15453 h 1466850"/>
              <a:gd name="T64" fmla="*/ 93986 w 1025525"/>
              <a:gd name="T65" fmla="*/ 2749 h 1466850"/>
              <a:gd name="T66" fmla="*/ 827690 w 1025525"/>
              <a:gd name="T67" fmla="*/ 358326 h 1466850"/>
              <a:gd name="T68" fmla="*/ 912756 w 1025525"/>
              <a:gd name="T69" fmla="*/ 364853 h 1466850"/>
              <a:gd name="T70" fmla="*/ 972098 w 1025525"/>
              <a:gd name="T71" fmla="*/ 387871 h 1466850"/>
              <a:gd name="T72" fmla="*/ 1008456 w 1025525"/>
              <a:gd name="T73" fmla="*/ 433221 h 1466850"/>
              <a:gd name="T74" fmla="*/ 1025607 w 1025525"/>
              <a:gd name="T75" fmla="*/ 506053 h 1466850"/>
              <a:gd name="T76" fmla="*/ 1032124 w 1025525"/>
              <a:gd name="T77" fmla="*/ 1047149 h 1466850"/>
              <a:gd name="T78" fmla="*/ 1055793 w 1025525"/>
              <a:gd name="T79" fmla="*/ 1059517 h 1466850"/>
              <a:gd name="T80" fmla="*/ 1066769 w 1025525"/>
              <a:gd name="T81" fmla="*/ 1082535 h 1466850"/>
              <a:gd name="T82" fmla="*/ 858217 w 1025525"/>
              <a:gd name="T83" fmla="*/ 1817738 h 1466850"/>
              <a:gd name="T84" fmla="*/ 851014 w 1025525"/>
              <a:gd name="T85" fmla="*/ 1852781 h 1466850"/>
              <a:gd name="T86" fmla="*/ 834549 w 1025525"/>
              <a:gd name="T87" fmla="*/ 1879234 h 1466850"/>
              <a:gd name="T88" fmla="*/ 788929 w 1025525"/>
              <a:gd name="T89" fmla="*/ 1903283 h 1466850"/>
              <a:gd name="T90" fmla="*/ 733704 w 1025525"/>
              <a:gd name="T91" fmla="*/ 1895381 h 1466850"/>
              <a:gd name="T92" fmla="*/ 700432 w 1025525"/>
              <a:gd name="T93" fmla="*/ 1864461 h 1466850"/>
              <a:gd name="T94" fmla="*/ 688426 w 1025525"/>
              <a:gd name="T95" fmla="*/ 1833542 h 1466850"/>
              <a:gd name="T96" fmla="*/ 631144 w 1025525"/>
              <a:gd name="T97" fmla="*/ 1812242 h 1466850"/>
              <a:gd name="T98" fmla="*/ 625311 w 1025525"/>
              <a:gd name="T99" fmla="*/ 1847627 h 1466850"/>
              <a:gd name="T100" fmla="*/ 609876 w 1025525"/>
              <a:gd name="T101" fmla="*/ 1874768 h 1466850"/>
              <a:gd name="T102" fmla="*/ 561168 w 1025525"/>
              <a:gd name="T103" fmla="*/ 1902939 h 1466850"/>
              <a:gd name="T104" fmla="*/ 506287 w 1025525"/>
              <a:gd name="T105" fmla="*/ 1896068 h 1466850"/>
              <a:gd name="T106" fmla="*/ 475072 w 1025525"/>
              <a:gd name="T107" fmla="*/ 1869270 h 1466850"/>
              <a:gd name="T108" fmla="*/ 462381 w 1025525"/>
              <a:gd name="T109" fmla="*/ 1839382 h 1466850"/>
              <a:gd name="T110" fmla="*/ 24011 w 1025525"/>
              <a:gd name="T111" fmla="*/ 129864 h 1466850"/>
              <a:gd name="T112" fmla="*/ 0 w 1025525"/>
              <a:gd name="T113" fmla="*/ 79705 h 1466850"/>
              <a:gd name="T114" fmla="*/ 13721 w 1025525"/>
              <a:gd name="T115" fmla="*/ 33325 h 1466850"/>
              <a:gd name="T116" fmla="*/ 51795 w 1025525"/>
              <a:gd name="T117" fmla="*/ 4123 h 14668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025525" h="1466850">
                <a:moveTo>
                  <a:pt x="892175" y="879475"/>
                </a:moveTo>
                <a:lnTo>
                  <a:pt x="969434" y="879475"/>
                </a:lnTo>
                <a:lnTo>
                  <a:pt x="974725" y="879741"/>
                </a:lnTo>
                <a:lnTo>
                  <a:pt x="980017" y="880537"/>
                </a:lnTo>
                <a:lnTo>
                  <a:pt x="985309" y="881863"/>
                </a:lnTo>
                <a:lnTo>
                  <a:pt x="990336" y="883720"/>
                </a:lnTo>
                <a:lnTo>
                  <a:pt x="995363" y="886374"/>
                </a:lnTo>
                <a:lnTo>
                  <a:pt x="999861" y="888762"/>
                </a:lnTo>
                <a:lnTo>
                  <a:pt x="1004094" y="892211"/>
                </a:lnTo>
                <a:lnTo>
                  <a:pt x="1008327" y="895925"/>
                </a:lnTo>
                <a:lnTo>
                  <a:pt x="1012296" y="899905"/>
                </a:lnTo>
                <a:lnTo>
                  <a:pt x="1015471" y="904416"/>
                </a:lnTo>
                <a:lnTo>
                  <a:pt x="1018381" y="909192"/>
                </a:lnTo>
                <a:lnTo>
                  <a:pt x="1021027" y="913967"/>
                </a:lnTo>
                <a:lnTo>
                  <a:pt x="1023144" y="919539"/>
                </a:lnTo>
                <a:lnTo>
                  <a:pt x="1024467" y="924846"/>
                </a:lnTo>
                <a:lnTo>
                  <a:pt x="1025261" y="930948"/>
                </a:lnTo>
                <a:lnTo>
                  <a:pt x="1025525" y="937051"/>
                </a:lnTo>
                <a:lnTo>
                  <a:pt x="1025525" y="1200782"/>
                </a:lnTo>
                <a:lnTo>
                  <a:pt x="1025261" y="1207681"/>
                </a:lnTo>
                <a:lnTo>
                  <a:pt x="1024467" y="1213783"/>
                </a:lnTo>
                <a:lnTo>
                  <a:pt x="1022615" y="1219886"/>
                </a:lnTo>
                <a:lnTo>
                  <a:pt x="1020763" y="1225457"/>
                </a:lnTo>
                <a:lnTo>
                  <a:pt x="1018117" y="1230499"/>
                </a:lnTo>
                <a:lnTo>
                  <a:pt x="1015206" y="1235274"/>
                </a:lnTo>
                <a:lnTo>
                  <a:pt x="1011767" y="1239785"/>
                </a:lnTo>
                <a:lnTo>
                  <a:pt x="1008063" y="1243765"/>
                </a:lnTo>
                <a:lnTo>
                  <a:pt x="1004094" y="1247214"/>
                </a:lnTo>
                <a:lnTo>
                  <a:pt x="999596" y="1250133"/>
                </a:lnTo>
                <a:lnTo>
                  <a:pt x="995098" y="1252786"/>
                </a:lnTo>
                <a:lnTo>
                  <a:pt x="990071" y="1254908"/>
                </a:lnTo>
                <a:lnTo>
                  <a:pt x="985044" y="1256500"/>
                </a:lnTo>
                <a:lnTo>
                  <a:pt x="980017" y="1257827"/>
                </a:lnTo>
                <a:lnTo>
                  <a:pt x="974461" y="1258623"/>
                </a:lnTo>
                <a:lnTo>
                  <a:pt x="969434" y="1258888"/>
                </a:lnTo>
                <a:lnTo>
                  <a:pt x="892175" y="1258888"/>
                </a:lnTo>
                <a:lnTo>
                  <a:pt x="892175" y="879475"/>
                </a:lnTo>
                <a:close/>
                <a:moveTo>
                  <a:pt x="692523" y="834875"/>
                </a:moveTo>
                <a:lnTo>
                  <a:pt x="692523" y="881168"/>
                </a:lnTo>
                <a:lnTo>
                  <a:pt x="793797" y="881168"/>
                </a:lnTo>
                <a:lnTo>
                  <a:pt x="793797" y="834875"/>
                </a:lnTo>
                <a:lnTo>
                  <a:pt x="783748" y="834875"/>
                </a:lnTo>
                <a:lnTo>
                  <a:pt x="782162" y="837785"/>
                </a:lnTo>
                <a:lnTo>
                  <a:pt x="780047" y="840430"/>
                </a:lnTo>
                <a:lnTo>
                  <a:pt x="778196" y="842811"/>
                </a:lnTo>
                <a:lnTo>
                  <a:pt x="776080" y="845192"/>
                </a:lnTo>
                <a:lnTo>
                  <a:pt x="773965" y="847043"/>
                </a:lnTo>
                <a:lnTo>
                  <a:pt x="771321" y="848895"/>
                </a:lnTo>
                <a:lnTo>
                  <a:pt x="768941" y="850482"/>
                </a:lnTo>
                <a:lnTo>
                  <a:pt x="766561" y="852334"/>
                </a:lnTo>
                <a:lnTo>
                  <a:pt x="763652" y="853657"/>
                </a:lnTo>
                <a:lnTo>
                  <a:pt x="761008" y="854979"/>
                </a:lnTo>
                <a:lnTo>
                  <a:pt x="758100" y="855773"/>
                </a:lnTo>
                <a:lnTo>
                  <a:pt x="755191" y="856567"/>
                </a:lnTo>
                <a:lnTo>
                  <a:pt x="752547" y="857096"/>
                </a:lnTo>
                <a:lnTo>
                  <a:pt x="749638" y="857625"/>
                </a:lnTo>
                <a:lnTo>
                  <a:pt x="746729" y="857889"/>
                </a:lnTo>
                <a:lnTo>
                  <a:pt x="743821" y="857889"/>
                </a:lnTo>
                <a:lnTo>
                  <a:pt x="741176" y="857889"/>
                </a:lnTo>
                <a:lnTo>
                  <a:pt x="738003" y="857625"/>
                </a:lnTo>
                <a:lnTo>
                  <a:pt x="735095" y="857096"/>
                </a:lnTo>
                <a:lnTo>
                  <a:pt x="732186" y="856567"/>
                </a:lnTo>
                <a:lnTo>
                  <a:pt x="729277" y="855773"/>
                </a:lnTo>
                <a:lnTo>
                  <a:pt x="726898" y="854979"/>
                </a:lnTo>
                <a:lnTo>
                  <a:pt x="723989" y="853657"/>
                </a:lnTo>
                <a:lnTo>
                  <a:pt x="721345" y="852334"/>
                </a:lnTo>
                <a:lnTo>
                  <a:pt x="718701" y="850482"/>
                </a:lnTo>
                <a:lnTo>
                  <a:pt x="716321" y="848895"/>
                </a:lnTo>
                <a:lnTo>
                  <a:pt x="713941" y="847043"/>
                </a:lnTo>
                <a:lnTo>
                  <a:pt x="711561" y="845192"/>
                </a:lnTo>
                <a:lnTo>
                  <a:pt x="709446" y="842811"/>
                </a:lnTo>
                <a:lnTo>
                  <a:pt x="707330" y="840430"/>
                </a:lnTo>
                <a:lnTo>
                  <a:pt x="705479" y="837785"/>
                </a:lnTo>
                <a:lnTo>
                  <a:pt x="703628" y="834875"/>
                </a:lnTo>
                <a:lnTo>
                  <a:pt x="692523" y="834875"/>
                </a:lnTo>
                <a:close/>
                <a:moveTo>
                  <a:pt x="661585" y="464789"/>
                </a:moveTo>
                <a:lnTo>
                  <a:pt x="661585" y="881168"/>
                </a:lnTo>
                <a:lnTo>
                  <a:pt x="664758" y="881168"/>
                </a:lnTo>
                <a:lnTo>
                  <a:pt x="664758" y="836726"/>
                </a:lnTo>
                <a:lnTo>
                  <a:pt x="664758" y="833552"/>
                </a:lnTo>
                <a:lnTo>
                  <a:pt x="665287" y="830642"/>
                </a:lnTo>
                <a:lnTo>
                  <a:pt x="666080" y="827732"/>
                </a:lnTo>
                <a:lnTo>
                  <a:pt x="667138" y="824822"/>
                </a:lnTo>
                <a:lnTo>
                  <a:pt x="668196" y="822441"/>
                </a:lnTo>
                <a:lnTo>
                  <a:pt x="670047" y="820061"/>
                </a:lnTo>
                <a:lnTo>
                  <a:pt x="671633" y="817680"/>
                </a:lnTo>
                <a:lnTo>
                  <a:pt x="673749" y="815828"/>
                </a:lnTo>
                <a:lnTo>
                  <a:pt x="675600" y="813712"/>
                </a:lnTo>
                <a:lnTo>
                  <a:pt x="678244" y="812125"/>
                </a:lnTo>
                <a:lnTo>
                  <a:pt x="680624" y="810537"/>
                </a:lnTo>
                <a:lnTo>
                  <a:pt x="683268" y="809215"/>
                </a:lnTo>
                <a:lnTo>
                  <a:pt x="686177" y="808157"/>
                </a:lnTo>
                <a:lnTo>
                  <a:pt x="689085" y="806834"/>
                </a:lnTo>
                <a:lnTo>
                  <a:pt x="692258" y="806040"/>
                </a:lnTo>
                <a:lnTo>
                  <a:pt x="695431" y="805511"/>
                </a:lnTo>
                <a:lnTo>
                  <a:pt x="695167" y="804718"/>
                </a:lnTo>
                <a:lnTo>
                  <a:pt x="686705" y="464789"/>
                </a:lnTo>
                <a:lnTo>
                  <a:pt x="661585" y="464789"/>
                </a:lnTo>
                <a:close/>
                <a:moveTo>
                  <a:pt x="501803" y="9525"/>
                </a:moveTo>
                <a:lnTo>
                  <a:pt x="508132" y="9525"/>
                </a:lnTo>
                <a:lnTo>
                  <a:pt x="514198" y="9525"/>
                </a:lnTo>
                <a:lnTo>
                  <a:pt x="520263" y="10053"/>
                </a:lnTo>
                <a:lnTo>
                  <a:pt x="526592" y="10844"/>
                </a:lnTo>
                <a:lnTo>
                  <a:pt x="532130" y="11899"/>
                </a:lnTo>
                <a:lnTo>
                  <a:pt x="538196" y="13217"/>
                </a:lnTo>
                <a:lnTo>
                  <a:pt x="543997" y="14800"/>
                </a:lnTo>
                <a:lnTo>
                  <a:pt x="549535" y="16909"/>
                </a:lnTo>
                <a:lnTo>
                  <a:pt x="555074" y="18755"/>
                </a:lnTo>
                <a:lnTo>
                  <a:pt x="560348" y="21392"/>
                </a:lnTo>
                <a:lnTo>
                  <a:pt x="565622" y="24030"/>
                </a:lnTo>
                <a:lnTo>
                  <a:pt x="570633" y="26930"/>
                </a:lnTo>
                <a:lnTo>
                  <a:pt x="575643" y="30095"/>
                </a:lnTo>
                <a:lnTo>
                  <a:pt x="580390" y="33523"/>
                </a:lnTo>
                <a:lnTo>
                  <a:pt x="584873" y="37215"/>
                </a:lnTo>
                <a:lnTo>
                  <a:pt x="589093" y="40907"/>
                </a:lnTo>
                <a:lnTo>
                  <a:pt x="593576" y="44863"/>
                </a:lnTo>
                <a:lnTo>
                  <a:pt x="597532" y="49083"/>
                </a:lnTo>
                <a:lnTo>
                  <a:pt x="601224" y="53302"/>
                </a:lnTo>
                <a:lnTo>
                  <a:pt x="604916" y="57785"/>
                </a:lnTo>
                <a:lnTo>
                  <a:pt x="608080" y="62796"/>
                </a:lnTo>
                <a:lnTo>
                  <a:pt x="610981" y="67543"/>
                </a:lnTo>
                <a:lnTo>
                  <a:pt x="614146" y="72553"/>
                </a:lnTo>
                <a:lnTo>
                  <a:pt x="616783" y="77828"/>
                </a:lnTo>
                <a:lnTo>
                  <a:pt x="619420" y="83102"/>
                </a:lnTo>
                <a:lnTo>
                  <a:pt x="621266" y="88640"/>
                </a:lnTo>
                <a:lnTo>
                  <a:pt x="623376" y="94442"/>
                </a:lnTo>
                <a:lnTo>
                  <a:pt x="624695" y="99980"/>
                </a:lnTo>
                <a:lnTo>
                  <a:pt x="626277" y="105782"/>
                </a:lnTo>
                <a:lnTo>
                  <a:pt x="627332" y="111583"/>
                </a:lnTo>
                <a:lnTo>
                  <a:pt x="628123" y="117649"/>
                </a:lnTo>
                <a:lnTo>
                  <a:pt x="628387" y="123978"/>
                </a:lnTo>
                <a:lnTo>
                  <a:pt x="628650" y="130307"/>
                </a:lnTo>
                <a:lnTo>
                  <a:pt x="628387" y="136109"/>
                </a:lnTo>
                <a:lnTo>
                  <a:pt x="628123" y="142438"/>
                </a:lnTo>
                <a:lnTo>
                  <a:pt x="627332" y="148503"/>
                </a:lnTo>
                <a:lnTo>
                  <a:pt x="626277" y="154305"/>
                </a:lnTo>
                <a:lnTo>
                  <a:pt x="624695" y="160371"/>
                </a:lnTo>
                <a:lnTo>
                  <a:pt x="623376" y="166172"/>
                </a:lnTo>
                <a:lnTo>
                  <a:pt x="621266" y="171447"/>
                </a:lnTo>
                <a:lnTo>
                  <a:pt x="619420" y="177249"/>
                </a:lnTo>
                <a:lnTo>
                  <a:pt x="616783" y="182259"/>
                </a:lnTo>
                <a:lnTo>
                  <a:pt x="614146" y="187797"/>
                </a:lnTo>
                <a:lnTo>
                  <a:pt x="610981" y="192808"/>
                </a:lnTo>
                <a:lnTo>
                  <a:pt x="608080" y="197555"/>
                </a:lnTo>
                <a:lnTo>
                  <a:pt x="604916" y="202302"/>
                </a:lnTo>
                <a:lnTo>
                  <a:pt x="601224" y="206785"/>
                </a:lnTo>
                <a:lnTo>
                  <a:pt x="597532" y="211268"/>
                </a:lnTo>
                <a:lnTo>
                  <a:pt x="593576" y="215224"/>
                </a:lnTo>
                <a:lnTo>
                  <a:pt x="589093" y="219179"/>
                </a:lnTo>
                <a:lnTo>
                  <a:pt x="584873" y="223135"/>
                </a:lnTo>
                <a:lnTo>
                  <a:pt x="580390" y="226563"/>
                </a:lnTo>
                <a:lnTo>
                  <a:pt x="575643" y="229992"/>
                </a:lnTo>
                <a:lnTo>
                  <a:pt x="570633" y="233156"/>
                </a:lnTo>
                <a:lnTo>
                  <a:pt x="565622" y="236057"/>
                </a:lnTo>
                <a:lnTo>
                  <a:pt x="560348" y="238958"/>
                </a:lnTo>
                <a:lnTo>
                  <a:pt x="555074" y="241068"/>
                </a:lnTo>
                <a:lnTo>
                  <a:pt x="549535" y="243441"/>
                </a:lnTo>
                <a:lnTo>
                  <a:pt x="543997" y="245551"/>
                </a:lnTo>
                <a:lnTo>
                  <a:pt x="538196" y="246870"/>
                </a:lnTo>
                <a:lnTo>
                  <a:pt x="532130" y="248188"/>
                </a:lnTo>
                <a:lnTo>
                  <a:pt x="526592" y="249507"/>
                </a:lnTo>
                <a:lnTo>
                  <a:pt x="520263" y="250034"/>
                </a:lnTo>
                <a:lnTo>
                  <a:pt x="514198" y="250562"/>
                </a:lnTo>
                <a:lnTo>
                  <a:pt x="508132" y="250825"/>
                </a:lnTo>
                <a:lnTo>
                  <a:pt x="501803" y="250562"/>
                </a:lnTo>
                <a:lnTo>
                  <a:pt x="495737" y="250034"/>
                </a:lnTo>
                <a:lnTo>
                  <a:pt x="489672" y="249507"/>
                </a:lnTo>
                <a:lnTo>
                  <a:pt x="483870" y="248188"/>
                </a:lnTo>
                <a:lnTo>
                  <a:pt x="477805" y="246870"/>
                </a:lnTo>
                <a:lnTo>
                  <a:pt x="472267" y="245551"/>
                </a:lnTo>
                <a:lnTo>
                  <a:pt x="466465" y="243441"/>
                </a:lnTo>
                <a:lnTo>
                  <a:pt x="461191" y="241068"/>
                </a:lnTo>
                <a:lnTo>
                  <a:pt x="455653" y="238958"/>
                </a:lnTo>
                <a:lnTo>
                  <a:pt x="450642" y="236057"/>
                </a:lnTo>
                <a:lnTo>
                  <a:pt x="445368" y="233156"/>
                </a:lnTo>
                <a:lnTo>
                  <a:pt x="440621" y="229992"/>
                </a:lnTo>
                <a:lnTo>
                  <a:pt x="435874" y="226563"/>
                </a:lnTo>
                <a:lnTo>
                  <a:pt x="431127" y="223135"/>
                </a:lnTo>
                <a:lnTo>
                  <a:pt x="426908" y="219179"/>
                </a:lnTo>
                <a:lnTo>
                  <a:pt x="422688" y="215224"/>
                </a:lnTo>
                <a:lnTo>
                  <a:pt x="418732" y="211268"/>
                </a:lnTo>
                <a:lnTo>
                  <a:pt x="415040" y="206785"/>
                </a:lnTo>
                <a:lnTo>
                  <a:pt x="411348" y="202302"/>
                </a:lnTo>
                <a:lnTo>
                  <a:pt x="408184" y="197555"/>
                </a:lnTo>
                <a:lnTo>
                  <a:pt x="405019" y="192808"/>
                </a:lnTo>
                <a:lnTo>
                  <a:pt x="401855" y="187797"/>
                </a:lnTo>
                <a:lnTo>
                  <a:pt x="399217" y="182259"/>
                </a:lnTo>
                <a:lnTo>
                  <a:pt x="396844" y="177249"/>
                </a:lnTo>
                <a:lnTo>
                  <a:pt x="394734" y="171447"/>
                </a:lnTo>
                <a:lnTo>
                  <a:pt x="392888" y="166172"/>
                </a:lnTo>
                <a:lnTo>
                  <a:pt x="391042" y="160371"/>
                </a:lnTo>
                <a:lnTo>
                  <a:pt x="389987" y="154305"/>
                </a:lnTo>
                <a:lnTo>
                  <a:pt x="388933" y="148503"/>
                </a:lnTo>
                <a:lnTo>
                  <a:pt x="387878" y="142438"/>
                </a:lnTo>
                <a:lnTo>
                  <a:pt x="387614" y="136109"/>
                </a:lnTo>
                <a:lnTo>
                  <a:pt x="387350" y="130307"/>
                </a:lnTo>
                <a:lnTo>
                  <a:pt x="387614" y="123978"/>
                </a:lnTo>
                <a:lnTo>
                  <a:pt x="387878" y="117649"/>
                </a:lnTo>
                <a:lnTo>
                  <a:pt x="388933" y="111583"/>
                </a:lnTo>
                <a:lnTo>
                  <a:pt x="389987" y="105782"/>
                </a:lnTo>
                <a:lnTo>
                  <a:pt x="391042" y="99980"/>
                </a:lnTo>
                <a:lnTo>
                  <a:pt x="392888" y="94442"/>
                </a:lnTo>
                <a:lnTo>
                  <a:pt x="394734" y="88640"/>
                </a:lnTo>
                <a:lnTo>
                  <a:pt x="396844" y="83102"/>
                </a:lnTo>
                <a:lnTo>
                  <a:pt x="399217" y="77828"/>
                </a:lnTo>
                <a:lnTo>
                  <a:pt x="401855" y="72553"/>
                </a:lnTo>
                <a:lnTo>
                  <a:pt x="405019" y="67543"/>
                </a:lnTo>
                <a:lnTo>
                  <a:pt x="408184" y="62796"/>
                </a:lnTo>
                <a:lnTo>
                  <a:pt x="411348" y="57785"/>
                </a:lnTo>
                <a:lnTo>
                  <a:pt x="415040" y="53302"/>
                </a:lnTo>
                <a:lnTo>
                  <a:pt x="418732" y="49083"/>
                </a:lnTo>
                <a:lnTo>
                  <a:pt x="422688" y="44863"/>
                </a:lnTo>
                <a:lnTo>
                  <a:pt x="426908" y="40907"/>
                </a:lnTo>
                <a:lnTo>
                  <a:pt x="431127" y="37215"/>
                </a:lnTo>
                <a:lnTo>
                  <a:pt x="435874" y="33523"/>
                </a:lnTo>
                <a:lnTo>
                  <a:pt x="440621" y="30095"/>
                </a:lnTo>
                <a:lnTo>
                  <a:pt x="445368" y="26930"/>
                </a:lnTo>
                <a:lnTo>
                  <a:pt x="450642" y="24030"/>
                </a:lnTo>
                <a:lnTo>
                  <a:pt x="455653" y="21392"/>
                </a:lnTo>
                <a:lnTo>
                  <a:pt x="461191" y="18755"/>
                </a:lnTo>
                <a:lnTo>
                  <a:pt x="466465" y="16909"/>
                </a:lnTo>
                <a:lnTo>
                  <a:pt x="472267" y="14800"/>
                </a:lnTo>
                <a:lnTo>
                  <a:pt x="477805" y="13217"/>
                </a:lnTo>
                <a:lnTo>
                  <a:pt x="483870" y="11899"/>
                </a:lnTo>
                <a:lnTo>
                  <a:pt x="489672" y="10844"/>
                </a:lnTo>
                <a:lnTo>
                  <a:pt x="495737" y="10053"/>
                </a:lnTo>
                <a:lnTo>
                  <a:pt x="501803" y="9525"/>
                </a:lnTo>
                <a:close/>
                <a:moveTo>
                  <a:pt x="55529" y="0"/>
                </a:moveTo>
                <a:lnTo>
                  <a:pt x="61346" y="0"/>
                </a:lnTo>
                <a:lnTo>
                  <a:pt x="66635" y="529"/>
                </a:lnTo>
                <a:lnTo>
                  <a:pt x="72452" y="2117"/>
                </a:lnTo>
                <a:lnTo>
                  <a:pt x="77740" y="3704"/>
                </a:lnTo>
                <a:lnTo>
                  <a:pt x="83558" y="6349"/>
                </a:lnTo>
                <a:lnTo>
                  <a:pt x="88846" y="9788"/>
                </a:lnTo>
                <a:lnTo>
                  <a:pt x="94399" y="13756"/>
                </a:lnTo>
                <a:lnTo>
                  <a:pt x="99688" y="18518"/>
                </a:lnTo>
                <a:lnTo>
                  <a:pt x="353269" y="275911"/>
                </a:lnTo>
                <a:lnTo>
                  <a:pt x="638052" y="275911"/>
                </a:lnTo>
                <a:lnTo>
                  <a:pt x="648629" y="275911"/>
                </a:lnTo>
                <a:lnTo>
                  <a:pt x="658941" y="276175"/>
                </a:lnTo>
                <a:lnTo>
                  <a:pt x="668460" y="276704"/>
                </a:lnTo>
                <a:lnTo>
                  <a:pt x="677979" y="277234"/>
                </a:lnTo>
                <a:lnTo>
                  <a:pt x="687234" y="278292"/>
                </a:lnTo>
                <a:lnTo>
                  <a:pt x="695431" y="279614"/>
                </a:lnTo>
                <a:lnTo>
                  <a:pt x="703628" y="280937"/>
                </a:lnTo>
                <a:lnTo>
                  <a:pt x="711297" y="282524"/>
                </a:lnTo>
                <a:lnTo>
                  <a:pt x="718436" y="284376"/>
                </a:lnTo>
                <a:lnTo>
                  <a:pt x="725311" y="286757"/>
                </a:lnTo>
                <a:lnTo>
                  <a:pt x="731922" y="289138"/>
                </a:lnTo>
                <a:lnTo>
                  <a:pt x="738268" y="292048"/>
                </a:lnTo>
                <a:lnTo>
                  <a:pt x="743821" y="295222"/>
                </a:lnTo>
                <a:lnTo>
                  <a:pt x="749374" y="298661"/>
                </a:lnTo>
                <a:lnTo>
                  <a:pt x="754133" y="302629"/>
                </a:lnTo>
                <a:lnTo>
                  <a:pt x="759157" y="306597"/>
                </a:lnTo>
                <a:lnTo>
                  <a:pt x="763388" y="311359"/>
                </a:lnTo>
                <a:lnTo>
                  <a:pt x="767354" y="316385"/>
                </a:lnTo>
                <a:lnTo>
                  <a:pt x="771056" y="321676"/>
                </a:lnTo>
                <a:lnTo>
                  <a:pt x="774494" y="327495"/>
                </a:lnTo>
                <a:lnTo>
                  <a:pt x="777402" y="333580"/>
                </a:lnTo>
                <a:lnTo>
                  <a:pt x="780047" y="340458"/>
                </a:lnTo>
                <a:lnTo>
                  <a:pt x="782426" y="347336"/>
                </a:lnTo>
                <a:lnTo>
                  <a:pt x="784806" y="355007"/>
                </a:lnTo>
                <a:lnTo>
                  <a:pt x="786657" y="362943"/>
                </a:lnTo>
                <a:lnTo>
                  <a:pt x="788244" y="371144"/>
                </a:lnTo>
                <a:lnTo>
                  <a:pt x="789566" y="380402"/>
                </a:lnTo>
                <a:lnTo>
                  <a:pt x="790623" y="389661"/>
                </a:lnTo>
                <a:lnTo>
                  <a:pt x="791681" y="399714"/>
                </a:lnTo>
                <a:lnTo>
                  <a:pt x="792210" y="410295"/>
                </a:lnTo>
                <a:lnTo>
                  <a:pt x="792474" y="421405"/>
                </a:lnTo>
                <a:lnTo>
                  <a:pt x="792474" y="432781"/>
                </a:lnTo>
                <a:lnTo>
                  <a:pt x="792474" y="804718"/>
                </a:lnTo>
                <a:lnTo>
                  <a:pt x="792210" y="805511"/>
                </a:lnTo>
                <a:lnTo>
                  <a:pt x="795647" y="806305"/>
                </a:lnTo>
                <a:lnTo>
                  <a:pt x="798292" y="806834"/>
                </a:lnTo>
                <a:lnTo>
                  <a:pt x="801465" y="808157"/>
                </a:lnTo>
                <a:lnTo>
                  <a:pt x="804109" y="809215"/>
                </a:lnTo>
                <a:lnTo>
                  <a:pt x="807018" y="810537"/>
                </a:lnTo>
                <a:lnTo>
                  <a:pt x="809133" y="812125"/>
                </a:lnTo>
                <a:lnTo>
                  <a:pt x="811777" y="813976"/>
                </a:lnTo>
                <a:lnTo>
                  <a:pt x="813893" y="815828"/>
                </a:lnTo>
                <a:lnTo>
                  <a:pt x="815744" y="817680"/>
                </a:lnTo>
                <a:lnTo>
                  <a:pt x="817595" y="820061"/>
                </a:lnTo>
                <a:lnTo>
                  <a:pt x="818917" y="822441"/>
                </a:lnTo>
                <a:lnTo>
                  <a:pt x="820503" y="824822"/>
                </a:lnTo>
                <a:lnTo>
                  <a:pt x="821296" y="827732"/>
                </a:lnTo>
                <a:lnTo>
                  <a:pt x="822090" y="830642"/>
                </a:lnTo>
                <a:lnTo>
                  <a:pt x="822354" y="833552"/>
                </a:lnTo>
                <a:lnTo>
                  <a:pt x="822619" y="836726"/>
                </a:lnTo>
                <a:lnTo>
                  <a:pt x="822619" y="881168"/>
                </a:lnTo>
                <a:lnTo>
                  <a:pt x="869950" y="881168"/>
                </a:lnTo>
                <a:lnTo>
                  <a:pt x="869950" y="1259454"/>
                </a:lnTo>
                <a:lnTo>
                  <a:pt x="661585" y="1259454"/>
                </a:lnTo>
                <a:lnTo>
                  <a:pt x="661585" y="1395426"/>
                </a:lnTo>
                <a:lnTo>
                  <a:pt x="661585" y="1399658"/>
                </a:lnTo>
                <a:lnTo>
                  <a:pt x="661321" y="1403891"/>
                </a:lnTo>
                <a:lnTo>
                  <a:pt x="660792" y="1408123"/>
                </a:lnTo>
                <a:lnTo>
                  <a:pt x="660263" y="1412091"/>
                </a:lnTo>
                <a:lnTo>
                  <a:pt x="659470" y="1416324"/>
                </a:lnTo>
                <a:lnTo>
                  <a:pt x="658677" y="1420027"/>
                </a:lnTo>
                <a:lnTo>
                  <a:pt x="657355" y="1423466"/>
                </a:lnTo>
                <a:lnTo>
                  <a:pt x="656032" y="1426641"/>
                </a:lnTo>
                <a:lnTo>
                  <a:pt x="654446" y="1430080"/>
                </a:lnTo>
                <a:lnTo>
                  <a:pt x="653124" y="1433254"/>
                </a:lnTo>
                <a:lnTo>
                  <a:pt x="651537" y="1436164"/>
                </a:lnTo>
                <a:lnTo>
                  <a:pt x="649686" y="1439338"/>
                </a:lnTo>
                <a:lnTo>
                  <a:pt x="647835" y="1441984"/>
                </a:lnTo>
                <a:lnTo>
                  <a:pt x="645456" y="1444365"/>
                </a:lnTo>
                <a:lnTo>
                  <a:pt x="643340" y="1447010"/>
                </a:lnTo>
                <a:lnTo>
                  <a:pt x="641225" y="1449391"/>
                </a:lnTo>
                <a:lnTo>
                  <a:pt x="636201" y="1453359"/>
                </a:lnTo>
                <a:lnTo>
                  <a:pt x="631177" y="1457062"/>
                </a:lnTo>
                <a:lnTo>
                  <a:pt x="625624" y="1459972"/>
                </a:lnTo>
                <a:lnTo>
                  <a:pt x="620071" y="1462353"/>
                </a:lnTo>
                <a:lnTo>
                  <a:pt x="613989" y="1464469"/>
                </a:lnTo>
                <a:lnTo>
                  <a:pt x="608172" y="1465528"/>
                </a:lnTo>
                <a:lnTo>
                  <a:pt x="601826" y="1466586"/>
                </a:lnTo>
                <a:lnTo>
                  <a:pt x="595480" y="1466850"/>
                </a:lnTo>
                <a:lnTo>
                  <a:pt x="589398" y="1466586"/>
                </a:lnTo>
                <a:lnTo>
                  <a:pt x="583316" y="1465263"/>
                </a:lnTo>
                <a:lnTo>
                  <a:pt x="577235" y="1463940"/>
                </a:lnTo>
                <a:lnTo>
                  <a:pt x="571153" y="1461824"/>
                </a:lnTo>
                <a:lnTo>
                  <a:pt x="565600" y="1459443"/>
                </a:lnTo>
                <a:lnTo>
                  <a:pt x="560047" y="1456269"/>
                </a:lnTo>
                <a:lnTo>
                  <a:pt x="555023" y="1452830"/>
                </a:lnTo>
                <a:lnTo>
                  <a:pt x="549999" y="1448597"/>
                </a:lnTo>
                <a:lnTo>
                  <a:pt x="545504" y="1443571"/>
                </a:lnTo>
                <a:lnTo>
                  <a:pt x="543653" y="1440926"/>
                </a:lnTo>
                <a:lnTo>
                  <a:pt x="541537" y="1438545"/>
                </a:lnTo>
                <a:lnTo>
                  <a:pt x="539951" y="1435635"/>
                </a:lnTo>
                <a:lnTo>
                  <a:pt x="538100" y="1432461"/>
                </a:lnTo>
                <a:lnTo>
                  <a:pt x="536513" y="1429286"/>
                </a:lnTo>
                <a:lnTo>
                  <a:pt x="534927" y="1426112"/>
                </a:lnTo>
                <a:lnTo>
                  <a:pt x="533869" y="1422673"/>
                </a:lnTo>
                <a:lnTo>
                  <a:pt x="532812" y="1419234"/>
                </a:lnTo>
                <a:lnTo>
                  <a:pt x="531489" y="1415530"/>
                </a:lnTo>
                <a:lnTo>
                  <a:pt x="530696" y="1411827"/>
                </a:lnTo>
                <a:lnTo>
                  <a:pt x="530167" y="1407859"/>
                </a:lnTo>
                <a:lnTo>
                  <a:pt x="529903" y="1403891"/>
                </a:lnTo>
                <a:lnTo>
                  <a:pt x="529638" y="1399658"/>
                </a:lnTo>
                <a:lnTo>
                  <a:pt x="529374" y="1395426"/>
                </a:lnTo>
                <a:lnTo>
                  <a:pt x="520913" y="855244"/>
                </a:lnTo>
                <a:lnTo>
                  <a:pt x="494735" y="855244"/>
                </a:lnTo>
                <a:lnTo>
                  <a:pt x="486538" y="1395426"/>
                </a:lnTo>
                <a:lnTo>
                  <a:pt x="486538" y="1399658"/>
                </a:lnTo>
                <a:lnTo>
                  <a:pt x="486273" y="1403891"/>
                </a:lnTo>
                <a:lnTo>
                  <a:pt x="485744" y="1407859"/>
                </a:lnTo>
                <a:lnTo>
                  <a:pt x="484951" y="1411827"/>
                </a:lnTo>
                <a:lnTo>
                  <a:pt x="484158" y="1415530"/>
                </a:lnTo>
                <a:lnTo>
                  <a:pt x="483100" y="1419234"/>
                </a:lnTo>
                <a:lnTo>
                  <a:pt x="482042" y="1422673"/>
                </a:lnTo>
                <a:lnTo>
                  <a:pt x="480720" y="1426112"/>
                </a:lnTo>
                <a:lnTo>
                  <a:pt x="479398" y="1429286"/>
                </a:lnTo>
                <a:lnTo>
                  <a:pt x="477547" y="1432461"/>
                </a:lnTo>
                <a:lnTo>
                  <a:pt x="475961" y="1435635"/>
                </a:lnTo>
                <a:lnTo>
                  <a:pt x="474110" y="1438545"/>
                </a:lnTo>
                <a:lnTo>
                  <a:pt x="472259" y="1440926"/>
                </a:lnTo>
                <a:lnTo>
                  <a:pt x="470143" y="1443571"/>
                </a:lnTo>
                <a:lnTo>
                  <a:pt x="465648" y="1448597"/>
                </a:lnTo>
                <a:lnTo>
                  <a:pt x="460889" y="1452830"/>
                </a:lnTo>
                <a:lnTo>
                  <a:pt x="455600" y="1456269"/>
                </a:lnTo>
                <a:lnTo>
                  <a:pt x="450312" y="1459443"/>
                </a:lnTo>
                <a:lnTo>
                  <a:pt x="444494" y="1461824"/>
                </a:lnTo>
                <a:lnTo>
                  <a:pt x="438413" y="1463940"/>
                </a:lnTo>
                <a:lnTo>
                  <a:pt x="432595" y="1465263"/>
                </a:lnTo>
                <a:lnTo>
                  <a:pt x="426514" y="1466586"/>
                </a:lnTo>
                <a:lnTo>
                  <a:pt x="420168" y="1466850"/>
                </a:lnTo>
                <a:lnTo>
                  <a:pt x="414086" y="1466586"/>
                </a:lnTo>
                <a:lnTo>
                  <a:pt x="408004" y="1465528"/>
                </a:lnTo>
                <a:lnTo>
                  <a:pt x="401658" y="1464469"/>
                </a:lnTo>
                <a:lnTo>
                  <a:pt x="396105" y="1462353"/>
                </a:lnTo>
                <a:lnTo>
                  <a:pt x="390288" y="1459972"/>
                </a:lnTo>
                <a:lnTo>
                  <a:pt x="384471" y="1457062"/>
                </a:lnTo>
                <a:lnTo>
                  <a:pt x="379447" y="1453359"/>
                </a:lnTo>
                <a:lnTo>
                  <a:pt x="374687" y="1449391"/>
                </a:lnTo>
                <a:lnTo>
                  <a:pt x="372307" y="1447010"/>
                </a:lnTo>
                <a:lnTo>
                  <a:pt x="370456" y="1444365"/>
                </a:lnTo>
                <a:lnTo>
                  <a:pt x="368076" y="1441984"/>
                </a:lnTo>
                <a:lnTo>
                  <a:pt x="366225" y="1439338"/>
                </a:lnTo>
                <a:lnTo>
                  <a:pt x="364374" y="1436164"/>
                </a:lnTo>
                <a:lnTo>
                  <a:pt x="362523" y="1433254"/>
                </a:lnTo>
                <a:lnTo>
                  <a:pt x="361201" y="1430080"/>
                </a:lnTo>
                <a:lnTo>
                  <a:pt x="359879" y="1426641"/>
                </a:lnTo>
                <a:lnTo>
                  <a:pt x="358293" y="1423466"/>
                </a:lnTo>
                <a:lnTo>
                  <a:pt x="357235" y="1420027"/>
                </a:lnTo>
                <a:lnTo>
                  <a:pt x="356442" y="1416324"/>
                </a:lnTo>
                <a:lnTo>
                  <a:pt x="355384" y="1412091"/>
                </a:lnTo>
                <a:lnTo>
                  <a:pt x="354855" y="1408123"/>
                </a:lnTo>
                <a:lnTo>
                  <a:pt x="354326" y="1403891"/>
                </a:lnTo>
                <a:lnTo>
                  <a:pt x="354062" y="1399658"/>
                </a:lnTo>
                <a:lnTo>
                  <a:pt x="354062" y="1395426"/>
                </a:lnTo>
                <a:lnTo>
                  <a:pt x="354062" y="464789"/>
                </a:lnTo>
                <a:lnTo>
                  <a:pt x="18510" y="99995"/>
                </a:lnTo>
                <a:lnTo>
                  <a:pt x="13486" y="94439"/>
                </a:lnTo>
                <a:lnTo>
                  <a:pt x="9519" y="89149"/>
                </a:lnTo>
                <a:lnTo>
                  <a:pt x="6082" y="83594"/>
                </a:lnTo>
                <a:lnTo>
                  <a:pt x="3702" y="78303"/>
                </a:lnTo>
                <a:lnTo>
                  <a:pt x="1587" y="72483"/>
                </a:lnTo>
                <a:lnTo>
                  <a:pt x="529" y="66928"/>
                </a:lnTo>
                <a:lnTo>
                  <a:pt x="0" y="61373"/>
                </a:lnTo>
                <a:lnTo>
                  <a:pt x="0" y="56082"/>
                </a:lnTo>
                <a:lnTo>
                  <a:pt x="265" y="50527"/>
                </a:lnTo>
                <a:lnTo>
                  <a:pt x="1322" y="45236"/>
                </a:lnTo>
                <a:lnTo>
                  <a:pt x="2909" y="39945"/>
                </a:lnTo>
                <a:lnTo>
                  <a:pt x="5024" y="34919"/>
                </a:lnTo>
                <a:lnTo>
                  <a:pt x="7404" y="30422"/>
                </a:lnTo>
                <a:lnTo>
                  <a:pt x="10577" y="25660"/>
                </a:lnTo>
                <a:lnTo>
                  <a:pt x="13486" y="21428"/>
                </a:lnTo>
                <a:lnTo>
                  <a:pt x="17188" y="17460"/>
                </a:lnTo>
                <a:lnTo>
                  <a:pt x="21418" y="13756"/>
                </a:lnTo>
                <a:lnTo>
                  <a:pt x="25649" y="10582"/>
                </a:lnTo>
                <a:lnTo>
                  <a:pt x="30144" y="7672"/>
                </a:lnTo>
                <a:lnTo>
                  <a:pt x="34640" y="5291"/>
                </a:lnTo>
                <a:lnTo>
                  <a:pt x="39928" y="3175"/>
                </a:lnTo>
                <a:lnTo>
                  <a:pt x="44952" y="1323"/>
                </a:lnTo>
                <a:lnTo>
                  <a:pt x="50241" y="529"/>
                </a:lnTo>
                <a:lnTo>
                  <a:pt x="55529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46" name="KSO_Shape"/>
          <p:cNvSpPr>
            <a:spLocks/>
          </p:cNvSpPr>
          <p:nvPr/>
        </p:nvSpPr>
        <p:spPr bwMode="auto">
          <a:xfrm>
            <a:off x="6904179" y="3555756"/>
            <a:ext cx="1905000" cy="1539875"/>
          </a:xfrm>
          <a:custGeom>
            <a:avLst/>
            <a:gdLst/>
            <a:ahLst/>
            <a:cxnLst/>
            <a:rect l="0" t="0" r="r" b="b"/>
            <a:pathLst>
              <a:path w="4741862" h="3833813">
                <a:moveTo>
                  <a:pt x="247650" y="2000250"/>
                </a:moveTo>
                <a:lnTo>
                  <a:pt x="1016000" y="2000250"/>
                </a:lnTo>
                <a:lnTo>
                  <a:pt x="1030288" y="2003425"/>
                </a:lnTo>
                <a:lnTo>
                  <a:pt x="1041400" y="2012950"/>
                </a:lnTo>
                <a:lnTo>
                  <a:pt x="1050925" y="2020888"/>
                </a:lnTo>
                <a:lnTo>
                  <a:pt x="1054100" y="2036763"/>
                </a:lnTo>
                <a:lnTo>
                  <a:pt x="1050925" y="2051051"/>
                </a:lnTo>
                <a:lnTo>
                  <a:pt x="1041400" y="2063751"/>
                </a:lnTo>
                <a:lnTo>
                  <a:pt x="1030288" y="2071688"/>
                </a:lnTo>
                <a:lnTo>
                  <a:pt x="1016000" y="2074863"/>
                </a:lnTo>
                <a:lnTo>
                  <a:pt x="247650" y="2074863"/>
                </a:lnTo>
                <a:lnTo>
                  <a:pt x="233362" y="2071688"/>
                </a:lnTo>
                <a:lnTo>
                  <a:pt x="220662" y="2063751"/>
                </a:lnTo>
                <a:lnTo>
                  <a:pt x="212725" y="2051051"/>
                </a:lnTo>
                <a:lnTo>
                  <a:pt x="209550" y="2036763"/>
                </a:lnTo>
                <a:lnTo>
                  <a:pt x="212725" y="2020888"/>
                </a:lnTo>
                <a:lnTo>
                  <a:pt x="220662" y="2012950"/>
                </a:lnTo>
                <a:lnTo>
                  <a:pt x="233362" y="2003425"/>
                </a:lnTo>
                <a:lnTo>
                  <a:pt x="247650" y="2000250"/>
                </a:lnTo>
                <a:close/>
                <a:moveTo>
                  <a:pt x="244475" y="1901825"/>
                </a:moveTo>
                <a:lnTo>
                  <a:pt x="1012825" y="1901825"/>
                </a:lnTo>
                <a:lnTo>
                  <a:pt x="1027112" y="1905000"/>
                </a:lnTo>
                <a:lnTo>
                  <a:pt x="1039812" y="1914525"/>
                </a:lnTo>
                <a:lnTo>
                  <a:pt x="1044575" y="1925638"/>
                </a:lnTo>
                <a:lnTo>
                  <a:pt x="1047750" y="1941513"/>
                </a:lnTo>
                <a:lnTo>
                  <a:pt x="1044575" y="1952626"/>
                </a:lnTo>
                <a:lnTo>
                  <a:pt x="1039812" y="1965326"/>
                </a:lnTo>
                <a:lnTo>
                  <a:pt x="1027112" y="1973263"/>
                </a:lnTo>
                <a:lnTo>
                  <a:pt x="1012825" y="1976438"/>
                </a:lnTo>
                <a:lnTo>
                  <a:pt x="244475" y="1976438"/>
                </a:lnTo>
                <a:lnTo>
                  <a:pt x="230188" y="1973263"/>
                </a:lnTo>
                <a:lnTo>
                  <a:pt x="217488" y="1965326"/>
                </a:lnTo>
                <a:lnTo>
                  <a:pt x="209550" y="1952626"/>
                </a:lnTo>
                <a:lnTo>
                  <a:pt x="206375" y="1941513"/>
                </a:lnTo>
                <a:lnTo>
                  <a:pt x="209550" y="1925638"/>
                </a:lnTo>
                <a:lnTo>
                  <a:pt x="217488" y="1914525"/>
                </a:lnTo>
                <a:lnTo>
                  <a:pt x="230188" y="1905000"/>
                </a:lnTo>
                <a:lnTo>
                  <a:pt x="244475" y="1901825"/>
                </a:lnTo>
                <a:close/>
                <a:moveTo>
                  <a:pt x="277813" y="1803400"/>
                </a:moveTo>
                <a:lnTo>
                  <a:pt x="1047750" y="1803400"/>
                </a:lnTo>
                <a:lnTo>
                  <a:pt x="1060450" y="1806575"/>
                </a:lnTo>
                <a:lnTo>
                  <a:pt x="1071563" y="1816100"/>
                </a:lnTo>
                <a:lnTo>
                  <a:pt x="1081088" y="1827213"/>
                </a:lnTo>
                <a:lnTo>
                  <a:pt x="1084263" y="1843088"/>
                </a:lnTo>
                <a:lnTo>
                  <a:pt x="1081088" y="1857376"/>
                </a:lnTo>
                <a:lnTo>
                  <a:pt x="1071563" y="1868488"/>
                </a:lnTo>
                <a:lnTo>
                  <a:pt x="1060450" y="1874838"/>
                </a:lnTo>
                <a:lnTo>
                  <a:pt x="1047750" y="1878013"/>
                </a:lnTo>
                <a:lnTo>
                  <a:pt x="277813" y="1878013"/>
                </a:lnTo>
                <a:lnTo>
                  <a:pt x="263525" y="1874838"/>
                </a:lnTo>
                <a:lnTo>
                  <a:pt x="250825" y="1868488"/>
                </a:lnTo>
                <a:lnTo>
                  <a:pt x="244475" y="1857376"/>
                </a:lnTo>
                <a:lnTo>
                  <a:pt x="241300" y="1843088"/>
                </a:lnTo>
                <a:lnTo>
                  <a:pt x="244475" y="1827213"/>
                </a:lnTo>
                <a:lnTo>
                  <a:pt x="250825" y="1816100"/>
                </a:lnTo>
                <a:lnTo>
                  <a:pt x="263525" y="1806575"/>
                </a:lnTo>
                <a:lnTo>
                  <a:pt x="277813" y="1803400"/>
                </a:lnTo>
                <a:close/>
                <a:moveTo>
                  <a:pt x="238125" y="1708150"/>
                </a:moveTo>
                <a:lnTo>
                  <a:pt x="1009650" y="1708150"/>
                </a:lnTo>
                <a:lnTo>
                  <a:pt x="1020762" y="1711325"/>
                </a:lnTo>
                <a:lnTo>
                  <a:pt x="1033462" y="1717675"/>
                </a:lnTo>
                <a:lnTo>
                  <a:pt x="1041400" y="1728788"/>
                </a:lnTo>
                <a:lnTo>
                  <a:pt x="1044575" y="1744663"/>
                </a:lnTo>
                <a:lnTo>
                  <a:pt x="1041400" y="1758951"/>
                </a:lnTo>
                <a:lnTo>
                  <a:pt x="1033462" y="1770063"/>
                </a:lnTo>
                <a:lnTo>
                  <a:pt x="1020762" y="1779588"/>
                </a:lnTo>
                <a:lnTo>
                  <a:pt x="1009650" y="1782763"/>
                </a:lnTo>
                <a:lnTo>
                  <a:pt x="238125" y="1782763"/>
                </a:lnTo>
                <a:lnTo>
                  <a:pt x="223838" y="1779588"/>
                </a:lnTo>
                <a:lnTo>
                  <a:pt x="212725" y="1770063"/>
                </a:lnTo>
                <a:lnTo>
                  <a:pt x="206375" y="1758951"/>
                </a:lnTo>
                <a:lnTo>
                  <a:pt x="203200" y="1744663"/>
                </a:lnTo>
                <a:lnTo>
                  <a:pt x="206375" y="1728788"/>
                </a:lnTo>
                <a:lnTo>
                  <a:pt x="212725" y="1717675"/>
                </a:lnTo>
                <a:lnTo>
                  <a:pt x="223838" y="1711325"/>
                </a:lnTo>
                <a:lnTo>
                  <a:pt x="238125" y="1708150"/>
                </a:lnTo>
                <a:close/>
                <a:moveTo>
                  <a:pt x="301626" y="1609725"/>
                </a:moveTo>
                <a:lnTo>
                  <a:pt x="1068388" y="1609725"/>
                </a:lnTo>
                <a:lnTo>
                  <a:pt x="1084264" y="1612900"/>
                </a:lnTo>
                <a:lnTo>
                  <a:pt x="1095376" y="1620838"/>
                </a:lnTo>
                <a:lnTo>
                  <a:pt x="1104901" y="1633538"/>
                </a:lnTo>
                <a:lnTo>
                  <a:pt x="1108076" y="1644650"/>
                </a:lnTo>
                <a:lnTo>
                  <a:pt x="1104901" y="1660526"/>
                </a:lnTo>
                <a:lnTo>
                  <a:pt x="1095376" y="1671638"/>
                </a:lnTo>
                <a:lnTo>
                  <a:pt x="1084264" y="1681163"/>
                </a:lnTo>
                <a:lnTo>
                  <a:pt x="1068388" y="1684338"/>
                </a:lnTo>
                <a:lnTo>
                  <a:pt x="301626" y="1684338"/>
                </a:lnTo>
                <a:lnTo>
                  <a:pt x="287338" y="1681163"/>
                </a:lnTo>
                <a:lnTo>
                  <a:pt x="274638" y="1671638"/>
                </a:lnTo>
                <a:lnTo>
                  <a:pt x="268288" y="1660526"/>
                </a:lnTo>
                <a:lnTo>
                  <a:pt x="265113" y="1644650"/>
                </a:lnTo>
                <a:lnTo>
                  <a:pt x="268288" y="1633538"/>
                </a:lnTo>
                <a:lnTo>
                  <a:pt x="274638" y="1620838"/>
                </a:lnTo>
                <a:lnTo>
                  <a:pt x="287338" y="1612900"/>
                </a:lnTo>
                <a:lnTo>
                  <a:pt x="301626" y="1609725"/>
                </a:lnTo>
                <a:close/>
                <a:moveTo>
                  <a:pt x="254001" y="1511300"/>
                </a:moveTo>
                <a:lnTo>
                  <a:pt x="1020764" y="1511300"/>
                </a:lnTo>
                <a:lnTo>
                  <a:pt x="1036638" y="1514475"/>
                </a:lnTo>
                <a:lnTo>
                  <a:pt x="1047751" y="1522413"/>
                </a:lnTo>
                <a:lnTo>
                  <a:pt x="1057276" y="1535113"/>
                </a:lnTo>
                <a:lnTo>
                  <a:pt x="1060451" y="1549401"/>
                </a:lnTo>
                <a:lnTo>
                  <a:pt x="1057276" y="1562101"/>
                </a:lnTo>
                <a:lnTo>
                  <a:pt x="1047751" y="1573213"/>
                </a:lnTo>
                <a:lnTo>
                  <a:pt x="1036638" y="1582738"/>
                </a:lnTo>
                <a:lnTo>
                  <a:pt x="1020764" y="1585913"/>
                </a:lnTo>
                <a:lnTo>
                  <a:pt x="254001" y="1585913"/>
                </a:lnTo>
                <a:lnTo>
                  <a:pt x="238126" y="1582738"/>
                </a:lnTo>
                <a:lnTo>
                  <a:pt x="227013" y="1573213"/>
                </a:lnTo>
                <a:lnTo>
                  <a:pt x="220663" y="1562101"/>
                </a:lnTo>
                <a:lnTo>
                  <a:pt x="217488" y="1549401"/>
                </a:lnTo>
                <a:lnTo>
                  <a:pt x="220663" y="1535113"/>
                </a:lnTo>
                <a:lnTo>
                  <a:pt x="227013" y="1522413"/>
                </a:lnTo>
                <a:lnTo>
                  <a:pt x="238126" y="1514475"/>
                </a:lnTo>
                <a:lnTo>
                  <a:pt x="254001" y="1511300"/>
                </a:lnTo>
                <a:close/>
                <a:moveTo>
                  <a:pt x="274638" y="1412875"/>
                </a:moveTo>
                <a:lnTo>
                  <a:pt x="1041400" y="1412875"/>
                </a:lnTo>
                <a:lnTo>
                  <a:pt x="1057276" y="1416050"/>
                </a:lnTo>
                <a:lnTo>
                  <a:pt x="1068388" y="1423988"/>
                </a:lnTo>
                <a:lnTo>
                  <a:pt x="1077913" y="1436688"/>
                </a:lnTo>
                <a:lnTo>
                  <a:pt x="1081088" y="1450976"/>
                </a:lnTo>
                <a:lnTo>
                  <a:pt x="1077913" y="1466851"/>
                </a:lnTo>
                <a:lnTo>
                  <a:pt x="1068388" y="1477963"/>
                </a:lnTo>
                <a:lnTo>
                  <a:pt x="1057276" y="1484313"/>
                </a:lnTo>
                <a:lnTo>
                  <a:pt x="1041400" y="1487488"/>
                </a:lnTo>
                <a:lnTo>
                  <a:pt x="274638" y="1487488"/>
                </a:lnTo>
                <a:lnTo>
                  <a:pt x="260350" y="1484313"/>
                </a:lnTo>
                <a:lnTo>
                  <a:pt x="247650" y="1477963"/>
                </a:lnTo>
                <a:lnTo>
                  <a:pt x="238126" y="1466851"/>
                </a:lnTo>
                <a:lnTo>
                  <a:pt x="236538" y="1450976"/>
                </a:lnTo>
                <a:lnTo>
                  <a:pt x="238126" y="1436688"/>
                </a:lnTo>
                <a:lnTo>
                  <a:pt x="247650" y="1423988"/>
                </a:lnTo>
                <a:lnTo>
                  <a:pt x="260350" y="1416050"/>
                </a:lnTo>
                <a:lnTo>
                  <a:pt x="274638" y="1412875"/>
                </a:lnTo>
                <a:close/>
                <a:moveTo>
                  <a:pt x="3359150" y="0"/>
                </a:moveTo>
                <a:lnTo>
                  <a:pt x="3403600" y="3175"/>
                </a:lnTo>
                <a:lnTo>
                  <a:pt x="3449638" y="6350"/>
                </a:lnTo>
                <a:lnTo>
                  <a:pt x="3494088" y="17462"/>
                </a:lnTo>
                <a:lnTo>
                  <a:pt x="3535362" y="30162"/>
                </a:lnTo>
                <a:lnTo>
                  <a:pt x="3579814" y="50800"/>
                </a:lnTo>
                <a:lnTo>
                  <a:pt x="3619500" y="71437"/>
                </a:lnTo>
                <a:lnTo>
                  <a:pt x="3654426" y="98425"/>
                </a:lnTo>
                <a:lnTo>
                  <a:pt x="3687762" y="128587"/>
                </a:lnTo>
                <a:lnTo>
                  <a:pt x="3717926" y="158750"/>
                </a:lnTo>
                <a:lnTo>
                  <a:pt x="3744914" y="193675"/>
                </a:lnTo>
                <a:lnTo>
                  <a:pt x="3768726" y="230187"/>
                </a:lnTo>
                <a:lnTo>
                  <a:pt x="3789362" y="268287"/>
                </a:lnTo>
                <a:lnTo>
                  <a:pt x="3803650" y="311150"/>
                </a:lnTo>
                <a:lnTo>
                  <a:pt x="3816350" y="352425"/>
                </a:lnTo>
                <a:lnTo>
                  <a:pt x="3822700" y="393700"/>
                </a:lnTo>
                <a:lnTo>
                  <a:pt x="3827462" y="439737"/>
                </a:lnTo>
                <a:lnTo>
                  <a:pt x="3825876" y="484187"/>
                </a:lnTo>
                <a:lnTo>
                  <a:pt x="3822700" y="528637"/>
                </a:lnTo>
                <a:lnTo>
                  <a:pt x="3813176" y="573087"/>
                </a:lnTo>
                <a:lnTo>
                  <a:pt x="3798888" y="615950"/>
                </a:lnTo>
                <a:lnTo>
                  <a:pt x="3776662" y="660400"/>
                </a:lnTo>
                <a:lnTo>
                  <a:pt x="3756026" y="698500"/>
                </a:lnTo>
                <a:lnTo>
                  <a:pt x="3729038" y="735012"/>
                </a:lnTo>
                <a:lnTo>
                  <a:pt x="3702050" y="768350"/>
                </a:lnTo>
                <a:lnTo>
                  <a:pt x="3670300" y="796925"/>
                </a:lnTo>
                <a:lnTo>
                  <a:pt x="3633788" y="823912"/>
                </a:lnTo>
                <a:lnTo>
                  <a:pt x="3598862" y="847724"/>
                </a:lnTo>
                <a:lnTo>
                  <a:pt x="3606800" y="844549"/>
                </a:lnTo>
                <a:lnTo>
                  <a:pt x="3633788" y="842962"/>
                </a:lnTo>
                <a:lnTo>
                  <a:pt x="3675062" y="839787"/>
                </a:lnTo>
                <a:lnTo>
                  <a:pt x="3721100" y="839787"/>
                </a:lnTo>
                <a:lnTo>
                  <a:pt x="3765550" y="842962"/>
                </a:lnTo>
                <a:lnTo>
                  <a:pt x="3810000" y="850899"/>
                </a:lnTo>
                <a:lnTo>
                  <a:pt x="3857626" y="863599"/>
                </a:lnTo>
                <a:lnTo>
                  <a:pt x="3902076" y="881062"/>
                </a:lnTo>
                <a:lnTo>
                  <a:pt x="3948112" y="904874"/>
                </a:lnTo>
                <a:lnTo>
                  <a:pt x="3989388" y="935037"/>
                </a:lnTo>
                <a:lnTo>
                  <a:pt x="4019550" y="958849"/>
                </a:lnTo>
                <a:lnTo>
                  <a:pt x="4046538" y="982662"/>
                </a:lnTo>
                <a:lnTo>
                  <a:pt x="4070350" y="1009649"/>
                </a:lnTo>
                <a:lnTo>
                  <a:pt x="4094162" y="1039812"/>
                </a:lnTo>
                <a:lnTo>
                  <a:pt x="4117976" y="1068387"/>
                </a:lnTo>
                <a:lnTo>
                  <a:pt x="4138612" y="1101724"/>
                </a:lnTo>
                <a:lnTo>
                  <a:pt x="4179888" y="1169987"/>
                </a:lnTo>
                <a:lnTo>
                  <a:pt x="4216400" y="1243012"/>
                </a:lnTo>
                <a:lnTo>
                  <a:pt x="4249738" y="1319212"/>
                </a:lnTo>
                <a:lnTo>
                  <a:pt x="4278312" y="1400174"/>
                </a:lnTo>
                <a:lnTo>
                  <a:pt x="4305300" y="1484312"/>
                </a:lnTo>
                <a:lnTo>
                  <a:pt x="4329112" y="1568450"/>
                </a:lnTo>
                <a:lnTo>
                  <a:pt x="4352926" y="1654175"/>
                </a:lnTo>
                <a:lnTo>
                  <a:pt x="4395788" y="1824038"/>
                </a:lnTo>
                <a:lnTo>
                  <a:pt x="4433888" y="1989138"/>
                </a:lnTo>
                <a:lnTo>
                  <a:pt x="4451910" y="2059780"/>
                </a:lnTo>
                <a:lnTo>
                  <a:pt x="4606926" y="935037"/>
                </a:lnTo>
                <a:lnTo>
                  <a:pt x="4610100" y="919162"/>
                </a:lnTo>
                <a:lnTo>
                  <a:pt x="4616450" y="908049"/>
                </a:lnTo>
                <a:lnTo>
                  <a:pt x="4625976" y="898524"/>
                </a:lnTo>
                <a:lnTo>
                  <a:pt x="4633914" y="890587"/>
                </a:lnTo>
                <a:lnTo>
                  <a:pt x="4646614" y="881062"/>
                </a:lnTo>
                <a:lnTo>
                  <a:pt x="4657726" y="877887"/>
                </a:lnTo>
                <a:lnTo>
                  <a:pt x="4670426" y="874712"/>
                </a:lnTo>
                <a:lnTo>
                  <a:pt x="4684714" y="874712"/>
                </a:lnTo>
                <a:lnTo>
                  <a:pt x="4697414" y="877887"/>
                </a:lnTo>
                <a:lnTo>
                  <a:pt x="4708526" y="884237"/>
                </a:lnTo>
                <a:lnTo>
                  <a:pt x="4721226" y="892174"/>
                </a:lnTo>
                <a:lnTo>
                  <a:pt x="4729162" y="901699"/>
                </a:lnTo>
                <a:lnTo>
                  <a:pt x="4735514" y="914399"/>
                </a:lnTo>
                <a:lnTo>
                  <a:pt x="4738688" y="925512"/>
                </a:lnTo>
                <a:lnTo>
                  <a:pt x="4741862" y="938212"/>
                </a:lnTo>
                <a:lnTo>
                  <a:pt x="4741862" y="952499"/>
                </a:lnTo>
                <a:lnTo>
                  <a:pt x="4538662" y="2415850"/>
                </a:lnTo>
                <a:lnTo>
                  <a:pt x="4538662" y="3765551"/>
                </a:lnTo>
                <a:lnTo>
                  <a:pt x="4535488" y="3779838"/>
                </a:lnTo>
                <a:lnTo>
                  <a:pt x="4532314" y="3792538"/>
                </a:lnTo>
                <a:lnTo>
                  <a:pt x="4527550" y="3803651"/>
                </a:lnTo>
                <a:lnTo>
                  <a:pt x="4518026" y="3813176"/>
                </a:lnTo>
                <a:lnTo>
                  <a:pt x="4508500" y="3821113"/>
                </a:lnTo>
                <a:lnTo>
                  <a:pt x="4497388" y="3827463"/>
                </a:lnTo>
                <a:lnTo>
                  <a:pt x="4484688" y="3833813"/>
                </a:lnTo>
                <a:lnTo>
                  <a:pt x="4470400" y="3833813"/>
                </a:lnTo>
                <a:lnTo>
                  <a:pt x="4454526" y="3833813"/>
                </a:lnTo>
                <a:lnTo>
                  <a:pt x="4443414" y="3827463"/>
                </a:lnTo>
                <a:lnTo>
                  <a:pt x="4430714" y="3821113"/>
                </a:lnTo>
                <a:lnTo>
                  <a:pt x="4422776" y="3813176"/>
                </a:lnTo>
                <a:lnTo>
                  <a:pt x="4413250" y="3803651"/>
                </a:lnTo>
                <a:lnTo>
                  <a:pt x="4406900" y="3792538"/>
                </a:lnTo>
                <a:lnTo>
                  <a:pt x="4403726" y="3779838"/>
                </a:lnTo>
                <a:lnTo>
                  <a:pt x="4402138" y="3765551"/>
                </a:lnTo>
                <a:lnTo>
                  <a:pt x="4402138" y="2505075"/>
                </a:lnTo>
                <a:lnTo>
                  <a:pt x="4398962" y="2493962"/>
                </a:lnTo>
                <a:lnTo>
                  <a:pt x="4395788" y="2478087"/>
                </a:lnTo>
                <a:lnTo>
                  <a:pt x="4395788" y="2474913"/>
                </a:lnTo>
                <a:lnTo>
                  <a:pt x="4386264" y="2493963"/>
                </a:lnTo>
                <a:lnTo>
                  <a:pt x="4378326" y="2511425"/>
                </a:lnTo>
                <a:lnTo>
                  <a:pt x="4365626" y="2528888"/>
                </a:lnTo>
                <a:lnTo>
                  <a:pt x="4351338" y="2544763"/>
                </a:lnTo>
                <a:lnTo>
                  <a:pt x="4335464" y="2559050"/>
                </a:lnTo>
                <a:lnTo>
                  <a:pt x="4321176" y="2570163"/>
                </a:lnTo>
                <a:lnTo>
                  <a:pt x="4302126" y="2579688"/>
                </a:lnTo>
                <a:lnTo>
                  <a:pt x="4284664" y="2589213"/>
                </a:lnTo>
                <a:lnTo>
                  <a:pt x="4264026" y="2597150"/>
                </a:lnTo>
                <a:lnTo>
                  <a:pt x="4243388" y="2603500"/>
                </a:lnTo>
                <a:lnTo>
                  <a:pt x="4222750" y="2606675"/>
                </a:lnTo>
                <a:lnTo>
                  <a:pt x="3565526" y="2677005"/>
                </a:lnTo>
                <a:lnTo>
                  <a:pt x="3565526" y="3765551"/>
                </a:lnTo>
                <a:lnTo>
                  <a:pt x="3565526" y="3779838"/>
                </a:lnTo>
                <a:lnTo>
                  <a:pt x="3559176" y="3792538"/>
                </a:lnTo>
                <a:lnTo>
                  <a:pt x="3552826" y="3803651"/>
                </a:lnTo>
                <a:lnTo>
                  <a:pt x="3548064" y="3813176"/>
                </a:lnTo>
                <a:lnTo>
                  <a:pt x="3535364" y="3821113"/>
                </a:lnTo>
                <a:lnTo>
                  <a:pt x="3524250" y="3827463"/>
                </a:lnTo>
                <a:lnTo>
                  <a:pt x="3511550" y="3833813"/>
                </a:lnTo>
                <a:lnTo>
                  <a:pt x="3500438" y="3833813"/>
                </a:lnTo>
                <a:lnTo>
                  <a:pt x="3484564" y="3833813"/>
                </a:lnTo>
                <a:lnTo>
                  <a:pt x="3473450" y="3827463"/>
                </a:lnTo>
                <a:lnTo>
                  <a:pt x="3460750" y="3821113"/>
                </a:lnTo>
                <a:lnTo>
                  <a:pt x="3451226" y="3813176"/>
                </a:lnTo>
                <a:lnTo>
                  <a:pt x="3443288" y="3803651"/>
                </a:lnTo>
                <a:lnTo>
                  <a:pt x="3436938" y="3792538"/>
                </a:lnTo>
                <a:lnTo>
                  <a:pt x="3430588" y="3779838"/>
                </a:lnTo>
                <a:lnTo>
                  <a:pt x="3430588" y="3765551"/>
                </a:lnTo>
                <a:lnTo>
                  <a:pt x="3430588" y="2920423"/>
                </a:lnTo>
                <a:lnTo>
                  <a:pt x="3355976" y="3582988"/>
                </a:lnTo>
                <a:lnTo>
                  <a:pt x="3349626" y="3603625"/>
                </a:lnTo>
                <a:lnTo>
                  <a:pt x="3348038" y="3624263"/>
                </a:lnTo>
                <a:lnTo>
                  <a:pt x="3338514" y="3643313"/>
                </a:lnTo>
                <a:lnTo>
                  <a:pt x="3328988" y="3663950"/>
                </a:lnTo>
                <a:lnTo>
                  <a:pt x="3317876" y="3678238"/>
                </a:lnTo>
                <a:lnTo>
                  <a:pt x="3305176" y="3695700"/>
                </a:lnTo>
                <a:lnTo>
                  <a:pt x="3290888" y="3711575"/>
                </a:lnTo>
                <a:lnTo>
                  <a:pt x="3275014" y="3722688"/>
                </a:lnTo>
                <a:lnTo>
                  <a:pt x="3260726" y="3735388"/>
                </a:lnTo>
                <a:lnTo>
                  <a:pt x="3243262" y="3746500"/>
                </a:lnTo>
                <a:lnTo>
                  <a:pt x="3222626" y="3756025"/>
                </a:lnTo>
                <a:lnTo>
                  <a:pt x="3203576" y="3762375"/>
                </a:lnTo>
                <a:lnTo>
                  <a:pt x="3182938" y="3768725"/>
                </a:lnTo>
                <a:lnTo>
                  <a:pt x="3162300" y="3771900"/>
                </a:lnTo>
                <a:lnTo>
                  <a:pt x="3141662" y="3771900"/>
                </a:lnTo>
                <a:lnTo>
                  <a:pt x="3121026" y="3771900"/>
                </a:lnTo>
                <a:lnTo>
                  <a:pt x="3097214" y="3765550"/>
                </a:lnTo>
                <a:lnTo>
                  <a:pt x="3078162" y="3759200"/>
                </a:lnTo>
                <a:lnTo>
                  <a:pt x="3057526" y="3752850"/>
                </a:lnTo>
                <a:lnTo>
                  <a:pt x="3040062" y="3744913"/>
                </a:lnTo>
                <a:lnTo>
                  <a:pt x="3022600" y="3732213"/>
                </a:lnTo>
                <a:lnTo>
                  <a:pt x="3003550" y="3721100"/>
                </a:lnTo>
                <a:lnTo>
                  <a:pt x="2989263" y="3705225"/>
                </a:lnTo>
                <a:lnTo>
                  <a:pt x="2976563" y="3690938"/>
                </a:lnTo>
                <a:lnTo>
                  <a:pt x="2965450" y="3671888"/>
                </a:lnTo>
                <a:lnTo>
                  <a:pt x="2952750" y="3657600"/>
                </a:lnTo>
                <a:lnTo>
                  <a:pt x="2947988" y="3636963"/>
                </a:lnTo>
                <a:lnTo>
                  <a:pt x="2938463" y="3619500"/>
                </a:lnTo>
                <a:lnTo>
                  <a:pt x="2935288" y="3597275"/>
                </a:lnTo>
                <a:lnTo>
                  <a:pt x="2932113" y="3576638"/>
                </a:lnTo>
                <a:lnTo>
                  <a:pt x="2928938" y="3556000"/>
                </a:lnTo>
                <a:lnTo>
                  <a:pt x="2932113" y="3532188"/>
                </a:lnTo>
                <a:lnTo>
                  <a:pt x="3051176" y="2478087"/>
                </a:lnTo>
                <a:lnTo>
                  <a:pt x="3054350" y="2457450"/>
                </a:lnTo>
                <a:lnTo>
                  <a:pt x="3060700" y="2436812"/>
                </a:lnTo>
                <a:lnTo>
                  <a:pt x="3070226" y="2416175"/>
                </a:lnTo>
                <a:lnTo>
                  <a:pt x="3078162" y="2397125"/>
                </a:lnTo>
                <a:lnTo>
                  <a:pt x="3087688" y="2379662"/>
                </a:lnTo>
                <a:lnTo>
                  <a:pt x="3101976" y="2365375"/>
                </a:lnTo>
                <a:lnTo>
                  <a:pt x="3114676" y="2349500"/>
                </a:lnTo>
                <a:lnTo>
                  <a:pt x="3128962" y="2335212"/>
                </a:lnTo>
                <a:lnTo>
                  <a:pt x="3148014" y="2322512"/>
                </a:lnTo>
                <a:lnTo>
                  <a:pt x="3165476" y="2314575"/>
                </a:lnTo>
                <a:lnTo>
                  <a:pt x="3182938" y="2305050"/>
                </a:lnTo>
                <a:lnTo>
                  <a:pt x="3203576" y="2298700"/>
                </a:lnTo>
                <a:lnTo>
                  <a:pt x="3222626" y="2293937"/>
                </a:lnTo>
                <a:lnTo>
                  <a:pt x="3243262" y="2290762"/>
                </a:lnTo>
                <a:lnTo>
                  <a:pt x="3260726" y="2290762"/>
                </a:lnTo>
                <a:lnTo>
                  <a:pt x="3273426" y="2284412"/>
                </a:lnTo>
                <a:lnTo>
                  <a:pt x="3294064" y="2281237"/>
                </a:lnTo>
                <a:lnTo>
                  <a:pt x="3314700" y="2274887"/>
                </a:lnTo>
                <a:lnTo>
                  <a:pt x="3690474" y="2234675"/>
                </a:lnTo>
                <a:lnTo>
                  <a:pt x="3667126" y="2144713"/>
                </a:lnTo>
                <a:lnTo>
                  <a:pt x="3609976" y="1931988"/>
                </a:lnTo>
                <a:lnTo>
                  <a:pt x="3582988" y="1827213"/>
                </a:lnTo>
                <a:lnTo>
                  <a:pt x="3549650" y="1722437"/>
                </a:lnTo>
                <a:lnTo>
                  <a:pt x="3514726" y="1620837"/>
                </a:lnTo>
                <a:lnTo>
                  <a:pt x="3475038" y="1525587"/>
                </a:lnTo>
                <a:lnTo>
                  <a:pt x="3459802" y="1481266"/>
                </a:lnTo>
                <a:lnTo>
                  <a:pt x="3457576" y="1484313"/>
                </a:lnTo>
                <a:lnTo>
                  <a:pt x="3406776" y="1570038"/>
                </a:lnTo>
                <a:lnTo>
                  <a:pt x="3359150" y="1660525"/>
                </a:lnTo>
                <a:lnTo>
                  <a:pt x="3341750" y="1690108"/>
                </a:lnTo>
                <a:lnTo>
                  <a:pt x="3341688" y="1690688"/>
                </a:lnTo>
                <a:lnTo>
                  <a:pt x="3328988" y="1717675"/>
                </a:lnTo>
                <a:lnTo>
                  <a:pt x="3317876" y="1744663"/>
                </a:lnTo>
                <a:lnTo>
                  <a:pt x="3297238" y="1765300"/>
                </a:lnTo>
                <a:lnTo>
                  <a:pt x="3275014" y="1782763"/>
                </a:lnTo>
                <a:lnTo>
                  <a:pt x="3249614" y="1797050"/>
                </a:lnTo>
                <a:lnTo>
                  <a:pt x="3219450" y="1806575"/>
                </a:lnTo>
                <a:lnTo>
                  <a:pt x="2603954" y="1993900"/>
                </a:lnTo>
                <a:lnTo>
                  <a:pt x="2606676" y="1993900"/>
                </a:lnTo>
                <a:lnTo>
                  <a:pt x="2619376" y="1993900"/>
                </a:lnTo>
                <a:lnTo>
                  <a:pt x="2633663" y="2000250"/>
                </a:lnTo>
                <a:lnTo>
                  <a:pt x="2646363" y="2006600"/>
                </a:lnTo>
                <a:lnTo>
                  <a:pt x="2654300" y="2016125"/>
                </a:lnTo>
                <a:lnTo>
                  <a:pt x="2663826" y="2024063"/>
                </a:lnTo>
                <a:lnTo>
                  <a:pt x="2670176" y="2036763"/>
                </a:lnTo>
                <a:lnTo>
                  <a:pt x="2671763" y="2047875"/>
                </a:lnTo>
                <a:lnTo>
                  <a:pt x="2674938" y="2063751"/>
                </a:lnTo>
                <a:lnTo>
                  <a:pt x="2671763" y="2074863"/>
                </a:lnTo>
                <a:lnTo>
                  <a:pt x="2670176" y="2087563"/>
                </a:lnTo>
                <a:lnTo>
                  <a:pt x="2663826" y="2098676"/>
                </a:lnTo>
                <a:lnTo>
                  <a:pt x="2654300" y="2111375"/>
                </a:lnTo>
                <a:lnTo>
                  <a:pt x="3027362" y="2111375"/>
                </a:lnTo>
                <a:lnTo>
                  <a:pt x="3040062" y="2111375"/>
                </a:lnTo>
                <a:lnTo>
                  <a:pt x="3054350" y="2114550"/>
                </a:lnTo>
                <a:lnTo>
                  <a:pt x="3063876" y="2119313"/>
                </a:lnTo>
                <a:lnTo>
                  <a:pt x="3074988" y="2128838"/>
                </a:lnTo>
                <a:lnTo>
                  <a:pt x="3084514" y="2141538"/>
                </a:lnTo>
                <a:lnTo>
                  <a:pt x="3090862" y="2149475"/>
                </a:lnTo>
                <a:lnTo>
                  <a:pt x="3094038" y="2165350"/>
                </a:lnTo>
                <a:lnTo>
                  <a:pt x="3094038" y="2176463"/>
                </a:lnTo>
                <a:lnTo>
                  <a:pt x="3094038" y="2192338"/>
                </a:lnTo>
                <a:lnTo>
                  <a:pt x="3090862" y="2203450"/>
                </a:lnTo>
                <a:lnTo>
                  <a:pt x="3084514" y="2216150"/>
                </a:lnTo>
                <a:lnTo>
                  <a:pt x="3074988" y="2224088"/>
                </a:lnTo>
                <a:lnTo>
                  <a:pt x="3063876" y="2233613"/>
                </a:lnTo>
                <a:lnTo>
                  <a:pt x="3054350" y="2239963"/>
                </a:lnTo>
                <a:lnTo>
                  <a:pt x="3040062" y="2243138"/>
                </a:lnTo>
                <a:lnTo>
                  <a:pt x="3027362" y="2244725"/>
                </a:lnTo>
                <a:lnTo>
                  <a:pt x="2857501" y="2244725"/>
                </a:lnTo>
                <a:lnTo>
                  <a:pt x="2857501" y="3765551"/>
                </a:lnTo>
                <a:lnTo>
                  <a:pt x="2857501" y="3779838"/>
                </a:lnTo>
                <a:lnTo>
                  <a:pt x="2851151" y="3792538"/>
                </a:lnTo>
                <a:lnTo>
                  <a:pt x="2846388" y="3803651"/>
                </a:lnTo>
                <a:lnTo>
                  <a:pt x="2836863" y="3813176"/>
                </a:lnTo>
                <a:lnTo>
                  <a:pt x="2827338" y="3821113"/>
                </a:lnTo>
                <a:lnTo>
                  <a:pt x="2816226" y="3827463"/>
                </a:lnTo>
                <a:lnTo>
                  <a:pt x="2803526" y="3833813"/>
                </a:lnTo>
                <a:lnTo>
                  <a:pt x="2789238" y="3833813"/>
                </a:lnTo>
                <a:lnTo>
                  <a:pt x="2776538" y="3833813"/>
                </a:lnTo>
                <a:lnTo>
                  <a:pt x="2765426" y="3827463"/>
                </a:lnTo>
                <a:lnTo>
                  <a:pt x="2752726" y="3821113"/>
                </a:lnTo>
                <a:lnTo>
                  <a:pt x="2741613" y="3813176"/>
                </a:lnTo>
                <a:lnTo>
                  <a:pt x="2735263" y="3803651"/>
                </a:lnTo>
                <a:lnTo>
                  <a:pt x="2728913" y="3792538"/>
                </a:lnTo>
                <a:lnTo>
                  <a:pt x="2722563" y="3779838"/>
                </a:lnTo>
                <a:lnTo>
                  <a:pt x="2722563" y="3765551"/>
                </a:lnTo>
                <a:lnTo>
                  <a:pt x="2722563" y="2244725"/>
                </a:lnTo>
                <a:lnTo>
                  <a:pt x="274638" y="2244725"/>
                </a:lnTo>
                <a:lnTo>
                  <a:pt x="274638" y="3765551"/>
                </a:lnTo>
                <a:lnTo>
                  <a:pt x="271463" y="3779838"/>
                </a:lnTo>
                <a:lnTo>
                  <a:pt x="268288" y="3792538"/>
                </a:lnTo>
                <a:lnTo>
                  <a:pt x="263526" y="3803651"/>
                </a:lnTo>
                <a:lnTo>
                  <a:pt x="254000" y="3813176"/>
                </a:lnTo>
                <a:lnTo>
                  <a:pt x="244476" y="3821113"/>
                </a:lnTo>
                <a:lnTo>
                  <a:pt x="233363" y="3827463"/>
                </a:lnTo>
                <a:lnTo>
                  <a:pt x="217488" y="3833813"/>
                </a:lnTo>
                <a:lnTo>
                  <a:pt x="206376" y="3833813"/>
                </a:lnTo>
                <a:lnTo>
                  <a:pt x="190500" y="3833813"/>
                </a:lnTo>
                <a:lnTo>
                  <a:pt x="179388" y="3827463"/>
                </a:lnTo>
                <a:lnTo>
                  <a:pt x="166688" y="3821113"/>
                </a:lnTo>
                <a:lnTo>
                  <a:pt x="158750" y="3813176"/>
                </a:lnTo>
                <a:lnTo>
                  <a:pt x="149226" y="3803651"/>
                </a:lnTo>
                <a:lnTo>
                  <a:pt x="142876" y="3792538"/>
                </a:lnTo>
                <a:lnTo>
                  <a:pt x="139700" y="3779838"/>
                </a:lnTo>
                <a:lnTo>
                  <a:pt x="138113" y="3765551"/>
                </a:lnTo>
                <a:lnTo>
                  <a:pt x="138113" y="2244725"/>
                </a:lnTo>
                <a:lnTo>
                  <a:pt x="68263" y="2244725"/>
                </a:lnTo>
                <a:lnTo>
                  <a:pt x="53975" y="2243138"/>
                </a:lnTo>
                <a:lnTo>
                  <a:pt x="41275" y="2239963"/>
                </a:lnTo>
                <a:lnTo>
                  <a:pt x="30163" y="2233613"/>
                </a:lnTo>
                <a:lnTo>
                  <a:pt x="20638" y="2224088"/>
                </a:lnTo>
                <a:lnTo>
                  <a:pt x="12700" y="2216150"/>
                </a:lnTo>
                <a:lnTo>
                  <a:pt x="6350" y="2203450"/>
                </a:lnTo>
                <a:lnTo>
                  <a:pt x="0" y="2192338"/>
                </a:lnTo>
                <a:lnTo>
                  <a:pt x="0" y="2176463"/>
                </a:lnTo>
                <a:lnTo>
                  <a:pt x="0" y="2165350"/>
                </a:lnTo>
                <a:lnTo>
                  <a:pt x="6350" y="2149475"/>
                </a:lnTo>
                <a:lnTo>
                  <a:pt x="12700" y="2141538"/>
                </a:lnTo>
                <a:lnTo>
                  <a:pt x="20638" y="2128838"/>
                </a:lnTo>
                <a:lnTo>
                  <a:pt x="30163" y="2119313"/>
                </a:lnTo>
                <a:lnTo>
                  <a:pt x="41275" y="2114550"/>
                </a:lnTo>
                <a:lnTo>
                  <a:pt x="53975" y="2111375"/>
                </a:lnTo>
                <a:lnTo>
                  <a:pt x="68263" y="2111375"/>
                </a:lnTo>
                <a:lnTo>
                  <a:pt x="1738313" y="2111375"/>
                </a:lnTo>
                <a:lnTo>
                  <a:pt x="1731963" y="2098676"/>
                </a:lnTo>
                <a:lnTo>
                  <a:pt x="1722438" y="2087563"/>
                </a:lnTo>
                <a:lnTo>
                  <a:pt x="1719263" y="2074863"/>
                </a:lnTo>
                <a:lnTo>
                  <a:pt x="1719263" y="2063751"/>
                </a:lnTo>
                <a:lnTo>
                  <a:pt x="1719263" y="2062529"/>
                </a:lnTo>
                <a:lnTo>
                  <a:pt x="1690688" y="2057400"/>
                </a:lnTo>
                <a:lnTo>
                  <a:pt x="1677988" y="2051050"/>
                </a:lnTo>
                <a:lnTo>
                  <a:pt x="1666875" y="2039937"/>
                </a:lnTo>
                <a:lnTo>
                  <a:pt x="1639888" y="2009775"/>
                </a:lnTo>
                <a:lnTo>
                  <a:pt x="1617662" y="1970087"/>
                </a:lnTo>
                <a:lnTo>
                  <a:pt x="1597025" y="1928812"/>
                </a:lnTo>
                <a:lnTo>
                  <a:pt x="1565275" y="1854200"/>
                </a:lnTo>
                <a:lnTo>
                  <a:pt x="1552575" y="1820862"/>
                </a:lnTo>
                <a:lnTo>
                  <a:pt x="1484312" y="1576387"/>
                </a:lnTo>
                <a:lnTo>
                  <a:pt x="1444625" y="1443037"/>
                </a:lnTo>
                <a:lnTo>
                  <a:pt x="1412875" y="1311274"/>
                </a:lnTo>
                <a:lnTo>
                  <a:pt x="1385888" y="1192212"/>
                </a:lnTo>
                <a:lnTo>
                  <a:pt x="1373188" y="1138237"/>
                </a:lnTo>
                <a:lnTo>
                  <a:pt x="1366838" y="1090612"/>
                </a:lnTo>
                <a:lnTo>
                  <a:pt x="1365250" y="1047749"/>
                </a:lnTo>
                <a:lnTo>
                  <a:pt x="1365250" y="1015999"/>
                </a:lnTo>
                <a:lnTo>
                  <a:pt x="1370012" y="989012"/>
                </a:lnTo>
                <a:lnTo>
                  <a:pt x="1376362" y="979487"/>
                </a:lnTo>
                <a:lnTo>
                  <a:pt x="1379538" y="973137"/>
                </a:lnTo>
                <a:lnTo>
                  <a:pt x="1460500" y="935037"/>
                </a:lnTo>
                <a:lnTo>
                  <a:pt x="1738957" y="2015573"/>
                </a:lnTo>
                <a:lnTo>
                  <a:pt x="1749426" y="2006600"/>
                </a:lnTo>
                <a:lnTo>
                  <a:pt x="1758950" y="2000250"/>
                </a:lnTo>
                <a:lnTo>
                  <a:pt x="1773238" y="1993900"/>
                </a:lnTo>
                <a:lnTo>
                  <a:pt x="1785938" y="1993900"/>
                </a:lnTo>
                <a:lnTo>
                  <a:pt x="2264305" y="1993900"/>
                </a:lnTo>
                <a:lnTo>
                  <a:pt x="2257426" y="1985963"/>
                </a:lnTo>
                <a:lnTo>
                  <a:pt x="2244726" y="1958975"/>
                </a:lnTo>
                <a:lnTo>
                  <a:pt x="2236788" y="1928813"/>
                </a:lnTo>
                <a:lnTo>
                  <a:pt x="2233613" y="1898650"/>
                </a:lnTo>
                <a:lnTo>
                  <a:pt x="2236788" y="1868488"/>
                </a:lnTo>
                <a:lnTo>
                  <a:pt x="2244726" y="1839913"/>
                </a:lnTo>
                <a:lnTo>
                  <a:pt x="2260600" y="1812925"/>
                </a:lnTo>
                <a:lnTo>
                  <a:pt x="2278063" y="1792288"/>
                </a:lnTo>
                <a:lnTo>
                  <a:pt x="2301876" y="1773238"/>
                </a:lnTo>
                <a:lnTo>
                  <a:pt x="2328863" y="1758950"/>
                </a:lnTo>
                <a:lnTo>
                  <a:pt x="2359026" y="1749425"/>
                </a:lnTo>
                <a:lnTo>
                  <a:pt x="3084708" y="1528565"/>
                </a:lnTo>
                <a:lnTo>
                  <a:pt x="3311526" y="1152524"/>
                </a:lnTo>
                <a:lnTo>
                  <a:pt x="3349626" y="1084262"/>
                </a:lnTo>
                <a:lnTo>
                  <a:pt x="3368676" y="1050924"/>
                </a:lnTo>
                <a:lnTo>
                  <a:pt x="3389314" y="1017587"/>
                </a:lnTo>
                <a:lnTo>
                  <a:pt x="3413126" y="989012"/>
                </a:lnTo>
                <a:lnTo>
                  <a:pt x="3436938" y="958849"/>
                </a:lnTo>
                <a:lnTo>
                  <a:pt x="3467100" y="935037"/>
                </a:lnTo>
                <a:lnTo>
                  <a:pt x="3467392" y="934856"/>
                </a:lnTo>
                <a:lnTo>
                  <a:pt x="3475038" y="925512"/>
                </a:lnTo>
                <a:lnTo>
                  <a:pt x="3490912" y="911224"/>
                </a:lnTo>
                <a:lnTo>
                  <a:pt x="3505200" y="895349"/>
                </a:lnTo>
                <a:lnTo>
                  <a:pt x="3522244" y="882567"/>
                </a:lnTo>
                <a:lnTo>
                  <a:pt x="3517900" y="884237"/>
                </a:lnTo>
                <a:lnTo>
                  <a:pt x="3475038" y="895350"/>
                </a:lnTo>
                <a:lnTo>
                  <a:pt x="3433762" y="901700"/>
                </a:lnTo>
                <a:lnTo>
                  <a:pt x="3389314" y="908050"/>
                </a:lnTo>
                <a:lnTo>
                  <a:pt x="3344862" y="904875"/>
                </a:lnTo>
                <a:lnTo>
                  <a:pt x="3302000" y="901700"/>
                </a:lnTo>
                <a:lnTo>
                  <a:pt x="3257550" y="890587"/>
                </a:lnTo>
                <a:lnTo>
                  <a:pt x="3213100" y="877887"/>
                </a:lnTo>
                <a:lnTo>
                  <a:pt x="3171826" y="857250"/>
                </a:lnTo>
                <a:lnTo>
                  <a:pt x="3128962" y="836612"/>
                </a:lnTo>
                <a:lnTo>
                  <a:pt x="3094038" y="809625"/>
                </a:lnTo>
                <a:lnTo>
                  <a:pt x="3060700" y="779462"/>
                </a:lnTo>
                <a:lnTo>
                  <a:pt x="3030538" y="749300"/>
                </a:lnTo>
                <a:lnTo>
                  <a:pt x="3003550" y="714375"/>
                </a:lnTo>
                <a:lnTo>
                  <a:pt x="2979738" y="677862"/>
                </a:lnTo>
                <a:lnTo>
                  <a:pt x="2962276" y="639762"/>
                </a:lnTo>
                <a:lnTo>
                  <a:pt x="2944813" y="596900"/>
                </a:lnTo>
                <a:lnTo>
                  <a:pt x="2932113" y="555625"/>
                </a:lnTo>
                <a:lnTo>
                  <a:pt x="2925763" y="514350"/>
                </a:lnTo>
                <a:lnTo>
                  <a:pt x="2922588" y="468312"/>
                </a:lnTo>
                <a:lnTo>
                  <a:pt x="2922588" y="427037"/>
                </a:lnTo>
                <a:lnTo>
                  <a:pt x="2925763" y="382587"/>
                </a:lnTo>
                <a:lnTo>
                  <a:pt x="2938463" y="338137"/>
                </a:lnTo>
                <a:lnTo>
                  <a:pt x="2952750" y="292100"/>
                </a:lnTo>
                <a:lnTo>
                  <a:pt x="2971800" y="250825"/>
                </a:lnTo>
                <a:lnTo>
                  <a:pt x="2992438" y="212725"/>
                </a:lnTo>
                <a:lnTo>
                  <a:pt x="3019426" y="173037"/>
                </a:lnTo>
                <a:lnTo>
                  <a:pt x="3048000" y="141287"/>
                </a:lnTo>
                <a:lnTo>
                  <a:pt x="3078162" y="111125"/>
                </a:lnTo>
                <a:lnTo>
                  <a:pt x="3114676" y="84137"/>
                </a:lnTo>
                <a:lnTo>
                  <a:pt x="3149600" y="60325"/>
                </a:lnTo>
                <a:lnTo>
                  <a:pt x="3189288" y="41275"/>
                </a:lnTo>
                <a:lnTo>
                  <a:pt x="3230562" y="23812"/>
                </a:lnTo>
                <a:lnTo>
                  <a:pt x="3273426" y="12700"/>
                </a:lnTo>
                <a:lnTo>
                  <a:pt x="3314700" y="6350"/>
                </a:lnTo>
                <a:lnTo>
                  <a:pt x="3359150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47" name="KSO_Shape"/>
          <p:cNvSpPr>
            <a:spLocks/>
          </p:cNvSpPr>
          <p:nvPr/>
        </p:nvSpPr>
        <p:spPr bwMode="auto">
          <a:xfrm>
            <a:off x="9371830" y="5887264"/>
            <a:ext cx="1501775" cy="1905000"/>
          </a:xfrm>
          <a:custGeom>
            <a:avLst/>
            <a:gdLst>
              <a:gd name="T0" fmla="*/ 259322 w 2665412"/>
              <a:gd name="T1" fmla="*/ 2895285 h 3382963"/>
              <a:gd name="T2" fmla="*/ 511017 w 2665412"/>
              <a:gd name="T3" fmla="*/ 3155147 h 3382963"/>
              <a:gd name="T4" fmla="*/ 770965 w 2665412"/>
              <a:gd name="T5" fmla="*/ 2903852 h 3382963"/>
              <a:gd name="T6" fmla="*/ 519587 w 2665412"/>
              <a:gd name="T7" fmla="*/ 2643989 h 3382963"/>
              <a:gd name="T8" fmla="*/ 875071 w 2665412"/>
              <a:gd name="T9" fmla="*/ 2732514 h 3382963"/>
              <a:gd name="T10" fmla="*/ 732560 w 2665412"/>
              <a:gd name="T11" fmla="*/ 3231615 h 3382963"/>
              <a:gd name="T12" fmla="*/ 265987 w 2665412"/>
              <a:gd name="T13" fmla="*/ 3315697 h 3382963"/>
              <a:gd name="T14" fmla="*/ 147598 w 2665412"/>
              <a:gd name="T15" fmla="*/ 2750917 h 3382963"/>
              <a:gd name="T16" fmla="*/ 1831415 w 2665412"/>
              <a:gd name="T17" fmla="*/ 2257426 h 3382963"/>
              <a:gd name="T18" fmla="*/ 1993961 w 2665412"/>
              <a:gd name="T19" fmla="*/ 2438401 h 3382963"/>
              <a:gd name="T20" fmla="*/ 1847258 w 2665412"/>
              <a:gd name="T21" fmla="*/ 2409508 h 3382963"/>
              <a:gd name="T22" fmla="*/ 1685662 w 2665412"/>
              <a:gd name="T23" fmla="*/ 2468563 h 3382963"/>
              <a:gd name="T24" fmla="*/ 1995229 w 2665412"/>
              <a:gd name="T25" fmla="*/ 2640966 h 3382963"/>
              <a:gd name="T26" fmla="*/ 1952137 w 2665412"/>
              <a:gd name="T27" fmla="*/ 2838768 h 3382963"/>
              <a:gd name="T28" fmla="*/ 1735409 w 2665412"/>
              <a:gd name="T29" fmla="*/ 2918143 h 3382963"/>
              <a:gd name="T30" fmla="*/ 1580784 w 2665412"/>
              <a:gd name="T31" fmla="*/ 2728596 h 3382963"/>
              <a:gd name="T32" fmla="*/ 1742380 w 2665412"/>
              <a:gd name="T33" fmla="*/ 2773998 h 3382963"/>
              <a:gd name="T34" fmla="*/ 1881478 w 2665412"/>
              <a:gd name="T35" fmla="*/ 2691766 h 3382963"/>
              <a:gd name="T36" fmla="*/ 1563357 w 2665412"/>
              <a:gd name="T37" fmla="*/ 2467293 h 3382963"/>
              <a:gd name="T38" fmla="*/ 1692634 w 2665412"/>
              <a:gd name="T39" fmla="*/ 2322831 h 3382963"/>
              <a:gd name="T40" fmla="*/ 1625723 w 2665412"/>
              <a:gd name="T41" fmla="*/ 2198771 h 3382963"/>
              <a:gd name="T42" fmla="*/ 1410098 w 2665412"/>
              <a:gd name="T43" fmla="*/ 2430592 h 3382963"/>
              <a:gd name="T44" fmla="*/ 1421847 w 2665412"/>
              <a:gd name="T45" fmla="*/ 2757048 h 3382963"/>
              <a:gd name="T46" fmla="*/ 1653351 w 2665412"/>
              <a:gd name="T47" fmla="*/ 2972991 h 3382963"/>
              <a:gd name="T48" fmla="*/ 1980125 w 2665412"/>
              <a:gd name="T49" fmla="*/ 2960924 h 3382963"/>
              <a:gd name="T50" fmla="*/ 2195433 w 2665412"/>
              <a:gd name="T51" fmla="*/ 2729420 h 3382963"/>
              <a:gd name="T52" fmla="*/ 2184001 w 2665412"/>
              <a:gd name="T53" fmla="*/ 2402964 h 3382963"/>
              <a:gd name="T54" fmla="*/ 1952179 w 2665412"/>
              <a:gd name="T55" fmla="*/ 2187021 h 3382963"/>
              <a:gd name="T56" fmla="*/ 2156055 w 2665412"/>
              <a:gd name="T57" fmla="*/ 2032367 h 3382963"/>
              <a:gd name="T58" fmla="*/ 2395816 w 2665412"/>
              <a:gd name="T59" fmla="*/ 2850094 h 3382963"/>
              <a:gd name="T60" fmla="*/ 1619054 w 2665412"/>
              <a:gd name="T61" fmla="*/ 3205130 h 3382963"/>
              <a:gd name="T62" fmla="*/ 1161763 w 2665412"/>
              <a:gd name="T63" fmla="*/ 2697981 h 3382963"/>
              <a:gd name="T64" fmla="*/ 1590474 w 2665412"/>
              <a:gd name="T65" fmla="*/ 1963774 h 3382963"/>
              <a:gd name="T66" fmla="*/ 247746 w 2665412"/>
              <a:gd name="T67" fmla="*/ 2374875 h 3382963"/>
              <a:gd name="T68" fmla="*/ 90506 w 2665412"/>
              <a:gd name="T69" fmla="*/ 2382501 h 3382963"/>
              <a:gd name="T70" fmla="*/ 82882 w 2665412"/>
              <a:gd name="T71" fmla="*/ 2224911 h 3382963"/>
              <a:gd name="T72" fmla="*/ 1925231 w 2665412"/>
              <a:gd name="T73" fmla="*/ 1275421 h 3382963"/>
              <a:gd name="T74" fmla="*/ 2142932 w 2665412"/>
              <a:gd name="T75" fmla="*/ 1565745 h 3382963"/>
              <a:gd name="T76" fmla="*/ 2433411 w 2665412"/>
              <a:gd name="T77" fmla="*/ 1348081 h 3382963"/>
              <a:gd name="T78" fmla="*/ 2215710 w 2665412"/>
              <a:gd name="T79" fmla="*/ 1057758 h 3382963"/>
              <a:gd name="T80" fmla="*/ 2557039 w 2665412"/>
              <a:gd name="T81" fmla="*/ 1184676 h 3382963"/>
              <a:gd name="T82" fmla="*/ 2359043 w 2665412"/>
              <a:gd name="T83" fmla="*/ 1666644 h 3382963"/>
              <a:gd name="T84" fmla="*/ 1943029 w 2665412"/>
              <a:gd name="T85" fmla="*/ 1631742 h 3382963"/>
              <a:gd name="T86" fmla="*/ 1831795 w 2665412"/>
              <a:gd name="T87" fmla="*/ 1117727 h 3382963"/>
              <a:gd name="T88" fmla="*/ 1543971 w 2665412"/>
              <a:gd name="T89" fmla="*/ 596250 h 3382963"/>
              <a:gd name="T90" fmla="*/ 1297460 w 2665412"/>
              <a:gd name="T91" fmla="*/ 948099 h 3382963"/>
              <a:gd name="T92" fmla="*/ 1031888 w 2665412"/>
              <a:gd name="T93" fmla="*/ 755548 h 3382963"/>
              <a:gd name="T94" fmla="*/ 814631 w 2665412"/>
              <a:gd name="T95" fmla="*/ 602286 h 3382963"/>
              <a:gd name="T96" fmla="*/ 863801 w 2665412"/>
              <a:gd name="T97" fmla="*/ 640380 h 3382963"/>
              <a:gd name="T98" fmla="*/ 958650 w 2665412"/>
              <a:gd name="T99" fmla="*/ 731486 h 3382963"/>
              <a:gd name="T100" fmla="*/ 915825 w 2665412"/>
              <a:gd name="T101" fmla="*/ 1047026 h 3382963"/>
              <a:gd name="T102" fmla="*/ 1093788 w 2665412"/>
              <a:gd name="T103" fmla="*/ 1742545 h 3382963"/>
              <a:gd name="T104" fmla="*/ 941203 w 2665412"/>
              <a:gd name="T105" fmla="*/ 2331086 h 3382963"/>
              <a:gd name="T106" fmla="*/ 804162 w 2665412"/>
              <a:gd name="T107" fmla="*/ 2246646 h 3382963"/>
              <a:gd name="T108" fmla="*/ 518978 w 2665412"/>
              <a:gd name="T109" fmla="*/ 1458116 h 3382963"/>
              <a:gd name="T110" fmla="*/ 425714 w 2665412"/>
              <a:gd name="T111" fmla="*/ 1302568 h 3382963"/>
              <a:gd name="T112" fmla="*/ 154488 w 2665412"/>
              <a:gd name="T113" fmla="*/ 951475 h 3382963"/>
              <a:gd name="T114" fmla="*/ 4758 w 2665412"/>
              <a:gd name="T115" fmla="*/ 912429 h 3382963"/>
              <a:gd name="T116" fmla="*/ 912333 w 2665412"/>
              <a:gd name="T117" fmla="*/ 0 h 3382963"/>
              <a:gd name="T118" fmla="*/ 1112519 w 2665412"/>
              <a:gd name="T119" fmla="*/ 199433 h 3382963"/>
              <a:gd name="T120" fmla="*/ 953005 w 2665412"/>
              <a:gd name="T121" fmla="*/ 526732 h 3382963"/>
              <a:gd name="T122" fmla="*/ 719772 w 2665412"/>
              <a:gd name="T123" fmla="*/ 209293 h 3382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5412" h="3382963">
                <a:moveTo>
                  <a:pt x="506574" y="2643989"/>
                </a:moveTo>
                <a:lnTo>
                  <a:pt x="493243" y="2644624"/>
                </a:lnTo>
                <a:lnTo>
                  <a:pt x="480230" y="2646210"/>
                </a:lnTo>
                <a:lnTo>
                  <a:pt x="467217" y="2648431"/>
                </a:lnTo>
                <a:lnTo>
                  <a:pt x="454521" y="2650970"/>
                </a:lnTo>
                <a:lnTo>
                  <a:pt x="442460" y="2654460"/>
                </a:lnTo>
                <a:lnTo>
                  <a:pt x="430399" y="2658585"/>
                </a:lnTo>
                <a:lnTo>
                  <a:pt x="418655" y="2663027"/>
                </a:lnTo>
                <a:lnTo>
                  <a:pt x="407229" y="2667786"/>
                </a:lnTo>
                <a:lnTo>
                  <a:pt x="396120" y="2673180"/>
                </a:lnTo>
                <a:lnTo>
                  <a:pt x="385328" y="2679526"/>
                </a:lnTo>
                <a:lnTo>
                  <a:pt x="374854" y="2685872"/>
                </a:lnTo>
                <a:lnTo>
                  <a:pt x="364380" y="2692852"/>
                </a:lnTo>
                <a:lnTo>
                  <a:pt x="354858" y="2700784"/>
                </a:lnTo>
                <a:lnTo>
                  <a:pt x="345336" y="2708717"/>
                </a:lnTo>
                <a:lnTo>
                  <a:pt x="336449" y="2717284"/>
                </a:lnTo>
                <a:lnTo>
                  <a:pt x="327562" y="2725533"/>
                </a:lnTo>
                <a:lnTo>
                  <a:pt x="319310" y="2735052"/>
                </a:lnTo>
                <a:lnTo>
                  <a:pt x="312010" y="2744571"/>
                </a:lnTo>
                <a:lnTo>
                  <a:pt x="304710" y="2754724"/>
                </a:lnTo>
                <a:lnTo>
                  <a:pt x="298044" y="2764878"/>
                </a:lnTo>
                <a:lnTo>
                  <a:pt x="291696" y="2775348"/>
                </a:lnTo>
                <a:lnTo>
                  <a:pt x="285983" y="2786136"/>
                </a:lnTo>
                <a:lnTo>
                  <a:pt x="280905" y="2797241"/>
                </a:lnTo>
                <a:lnTo>
                  <a:pt x="276144" y="2808981"/>
                </a:lnTo>
                <a:lnTo>
                  <a:pt x="272018" y="2820721"/>
                </a:lnTo>
                <a:lnTo>
                  <a:pt x="268209" y="2832461"/>
                </a:lnTo>
                <a:lnTo>
                  <a:pt x="265353" y="2844835"/>
                </a:lnTo>
                <a:lnTo>
                  <a:pt x="263131" y="2857210"/>
                </a:lnTo>
                <a:lnTo>
                  <a:pt x="261226" y="2869584"/>
                </a:lnTo>
                <a:lnTo>
                  <a:pt x="259957" y="2882276"/>
                </a:lnTo>
                <a:lnTo>
                  <a:pt x="259322" y="2895285"/>
                </a:lnTo>
                <a:lnTo>
                  <a:pt x="259639" y="2908294"/>
                </a:lnTo>
                <a:lnTo>
                  <a:pt x="260274" y="2921620"/>
                </a:lnTo>
                <a:lnTo>
                  <a:pt x="261861" y="2934629"/>
                </a:lnTo>
                <a:lnTo>
                  <a:pt x="264083" y="2947638"/>
                </a:lnTo>
                <a:lnTo>
                  <a:pt x="266622" y="2960330"/>
                </a:lnTo>
                <a:lnTo>
                  <a:pt x="270113" y="2972704"/>
                </a:lnTo>
                <a:lnTo>
                  <a:pt x="273922" y="2984444"/>
                </a:lnTo>
                <a:lnTo>
                  <a:pt x="278366" y="2996501"/>
                </a:lnTo>
                <a:lnTo>
                  <a:pt x="283444" y="3007924"/>
                </a:lnTo>
                <a:lnTo>
                  <a:pt x="288840" y="3019029"/>
                </a:lnTo>
                <a:lnTo>
                  <a:pt x="294870" y="3029817"/>
                </a:lnTo>
                <a:lnTo>
                  <a:pt x="301536" y="3040605"/>
                </a:lnTo>
                <a:lnTo>
                  <a:pt x="308836" y="3050441"/>
                </a:lnTo>
                <a:lnTo>
                  <a:pt x="316136" y="3060277"/>
                </a:lnTo>
                <a:lnTo>
                  <a:pt x="323753" y="3069478"/>
                </a:lnTo>
                <a:lnTo>
                  <a:pt x="332323" y="3078680"/>
                </a:lnTo>
                <a:lnTo>
                  <a:pt x="341210" y="3087247"/>
                </a:lnTo>
                <a:lnTo>
                  <a:pt x="350732" y="3095496"/>
                </a:lnTo>
                <a:lnTo>
                  <a:pt x="360254" y="3103429"/>
                </a:lnTo>
                <a:lnTo>
                  <a:pt x="370411" y="3110409"/>
                </a:lnTo>
                <a:lnTo>
                  <a:pt x="380250" y="3117072"/>
                </a:lnTo>
                <a:lnTo>
                  <a:pt x="391041" y="3123418"/>
                </a:lnTo>
                <a:lnTo>
                  <a:pt x="401833" y="3128812"/>
                </a:lnTo>
                <a:lnTo>
                  <a:pt x="412942" y="3134206"/>
                </a:lnTo>
                <a:lnTo>
                  <a:pt x="424685" y="3138965"/>
                </a:lnTo>
                <a:lnTo>
                  <a:pt x="436429" y="3143090"/>
                </a:lnTo>
                <a:lnTo>
                  <a:pt x="448173" y="3146580"/>
                </a:lnTo>
                <a:lnTo>
                  <a:pt x="460551" y="3149753"/>
                </a:lnTo>
                <a:lnTo>
                  <a:pt x="472930" y="3151974"/>
                </a:lnTo>
                <a:lnTo>
                  <a:pt x="485626" y="3153878"/>
                </a:lnTo>
                <a:lnTo>
                  <a:pt x="498004" y="3154830"/>
                </a:lnTo>
                <a:lnTo>
                  <a:pt x="511017" y="3155147"/>
                </a:lnTo>
                <a:lnTo>
                  <a:pt x="524030" y="3155147"/>
                </a:lnTo>
                <a:lnTo>
                  <a:pt x="537044" y="3154513"/>
                </a:lnTo>
                <a:lnTo>
                  <a:pt x="550374" y="3152926"/>
                </a:lnTo>
                <a:lnTo>
                  <a:pt x="563070" y="3150705"/>
                </a:lnTo>
                <a:lnTo>
                  <a:pt x="575766" y="3148167"/>
                </a:lnTo>
                <a:lnTo>
                  <a:pt x="588462" y="3144994"/>
                </a:lnTo>
                <a:lnTo>
                  <a:pt x="600206" y="3141186"/>
                </a:lnTo>
                <a:lnTo>
                  <a:pt x="612267" y="3136744"/>
                </a:lnTo>
                <a:lnTo>
                  <a:pt x="623693" y="3131668"/>
                </a:lnTo>
                <a:lnTo>
                  <a:pt x="634802" y="3125956"/>
                </a:lnTo>
                <a:lnTo>
                  <a:pt x="645593" y="3119928"/>
                </a:lnTo>
                <a:lnTo>
                  <a:pt x="656067" y="3113265"/>
                </a:lnTo>
                <a:lnTo>
                  <a:pt x="665907" y="3106284"/>
                </a:lnTo>
                <a:lnTo>
                  <a:pt x="676063" y="3098986"/>
                </a:lnTo>
                <a:lnTo>
                  <a:pt x="685268" y="3090737"/>
                </a:lnTo>
                <a:lnTo>
                  <a:pt x="694155" y="3082487"/>
                </a:lnTo>
                <a:lnTo>
                  <a:pt x="702725" y="3073603"/>
                </a:lnTo>
                <a:lnTo>
                  <a:pt x="710977" y="3064402"/>
                </a:lnTo>
                <a:lnTo>
                  <a:pt x="718594" y="3054566"/>
                </a:lnTo>
                <a:lnTo>
                  <a:pt x="725894" y="3045047"/>
                </a:lnTo>
                <a:lnTo>
                  <a:pt x="732560" y="3034576"/>
                </a:lnTo>
                <a:lnTo>
                  <a:pt x="738908" y="3023788"/>
                </a:lnTo>
                <a:lnTo>
                  <a:pt x="744621" y="3013000"/>
                </a:lnTo>
                <a:lnTo>
                  <a:pt x="750017" y="3001895"/>
                </a:lnTo>
                <a:lnTo>
                  <a:pt x="754460" y="2990472"/>
                </a:lnTo>
                <a:lnTo>
                  <a:pt x="758586" y="2979050"/>
                </a:lnTo>
                <a:lnTo>
                  <a:pt x="762078" y="2966676"/>
                </a:lnTo>
                <a:lnTo>
                  <a:pt x="765252" y="2954618"/>
                </a:lnTo>
                <a:lnTo>
                  <a:pt x="767473" y="2942244"/>
                </a:lnTo>
                <a:lnTo>
                  <a:pt x="769378" y="2929870"/>
                </a:lnTo>
                <a:lnTo>
                  <a:pt x="770330" y="2916861"/>
                </a:lnTo>
                <a:lnTo>
                  <a:pt x="770965" y="2903852"/>
                </a:lnTo>
                <a:lnTo>
                  <a:pt x="770647" y="2890843"/>
                </a:lnTo>
                <a:lnTo>
                  <a:pt x="770013" y="2877834"/>
                </a:lnTo>
                <a:lnTo>
                  <a:pt x="768426" y="2864507"/>
                </a:lnTo>
                <a:lnTo>
                  <a:pt x="766521" y="2851816"/>
                </a:lnTo>
                <a:lnTo>
                  <a:pt x="763982" y="2839441"/>
                </a:lnTo>
                <a:lnTo>
                  <a:pt x="760808" y="2827067"/>
                </a:lnTo>
                <a:lnTo>
                  <a:pt x="756682" y="2814692"/>
                </a:lnTo>
                <a:lnTo>
                  <a:pt x="752238" y="2802953"/>
                </a:lnTo>
                <a:lnTo>
                  <a:pt x="747160" y="2791530"/>
                </a:lnTo>
                <a:lnTo>
                  <a:pt x="741764" y="2780108"/>
                </a:lnTo>
                <a:lnTo>
                  <a:pt x="735416" y="2769637"/>
                </a:lnTo>
                <a:lnTo>
                  <a:pt x="729068" y="2759166"/>
                </a:lnTo>
                <a:lnTo>
                  <a:pt x="722086" y="2749013"/>
                </a:lnTo>
                <a:lnTo>
                  <a:pt x="714468" y="2739177"/>
                </a:lnTo>
                <a:lnTo>
                  <a:pt x="706533" y="2729658"/>
                </a:lnTo>
                <a:lnTo>
                  <a:pt x="697964" y="2720774"/>
                </a:lnTo>
                <a:lnTo>
                  <a:pt x="689394" y="2712207"/>
                </a:lnTo>
                <a:lnTo>
                  <a:pt x="680189" y="2704275"/>
                </a:lnTo>
                <a:lnTo>
                  <a:pt x="670350" y="2696342"/>
                </a:lnTo>
                <a:lnTo>
                  <a:pt x="660511" y="2689362"/>
                </a:lnTo>
                <a:lnTo>
                  <a:pt x="650037" y="2682382"/>
                </a:lnTo>
                <a:lnTo>
                  <a:pt x="639563" y="2676353"/>
                </a:lnTo>
                <a:lnTo>
                  <a:pt x="628771" y="2670324"/>
                </a:lnTo>
                <a:lnTo>
                  <a:pt x="617662" y="2665248"/>
                </a:lnTo>
                <a:lnTo>
                  <a:pt x="606236" y="2660171"/>
                </a:lnTo>
                <a:lnTo>
                  <a:pt x="594175" y="2656364"/>
                </a:lnTo>
                <a:lnTo>
                  <a:pt x="582431" y="2652873"/>
                </a:lnTo>
                <a:lnTo>
                  <a:pt x="570053" y="2650018"/>
                </a:lnTo>
                <a:lnTo>
                  <a:pt x="557992" y="2647479"/>
                </a:lnTo>
                <a:lnTo>
                  <a:pt x="545296" y="2645576"/>
                </a:lnTo>
                <a:lnTo>
                  <a:pt x="532600" y="2644306"/>
                </a:lnTo>
                <a:lnTo>
                  <a:pt x="519587" y="2643989"/>
                </a:lnTo>
                <a:lnTo>
                  <a:pt x="506574" y="2643989"/>
                </a:lnTo>
                <a:close/>
                <a:moveTo>
                  <a:pt x="552279" y="2413000"/>
                </a:moveTo>
                <a:lnTo>
                  <a:pt x="560214" y="2505650"/>
                </a:lnTo>
                <a:lnTo>
                  <a:pt x="569736" y="2506602"/>
                </a:lnTo>
                <a:lnTo>
                  <a:pt x="578940" y="2508188"/>
                </a:lnTo>
                <a:lnTo>
                  <a:pt x="588779" y="2510092"/>
                </a:lnTo>
                <a:lnTo>
                  <a:pt x="597984" y="2511678"/>
                </a:lnTo>
                <a:lnTo>
                  <a:pt x="607506" y="2513582"/>
                </a:lnTo>
                <a:lnTo>
                  <a:pt x="617028" y="2516120"/>
                </a:lnTo>
                <a:lnTo>
                  <a:pt x="626232" y="2518976"/>
                </a:lnTo>
                <a:lnTo>
                  <a:pt x="635119" y="2521514"/>
                </a:lnTo>
                <a:lnTo>
                  <a:pt x="644006" y="2524370"/>
                </a:lnTo>
                <a:lnTo>
                  <a:pt x="653211" y="2527860"/>
                </a:lnTo>
                <a:lnTo>
                  <a:pt x="661780" y="2531033"/>
                </a:lnTo>
                <a:lnTo>
                  <a:pt x="670668" y="2534841"/>
                </a:lnTo>
                <a:lnTo>
                  <a:pt x="679237" y="2538648"/>
                </a:lnTo>
                <a:lnTo>
                  <a:pt x="687807" y="2542773"/>
                </a:lnTo>
                <a:lnTo>
                  <a:pt x="696377" y="2547215"/>
                </a:lnTo>
                <a:lnTo>
                  <a:pt x="704629" y="2551657"/>
                </a:lnTo>
                <a:lnTo>
                  <a:pt x="764299" y="2480266"/>
                </a:lnTo>
                <a:lnTo>
                  <a:pt x="884275" y="2581165"/>
                </a:lnTo>
                <a:lnTo>
                  <a:pt x="824922" y="2651921"/>
                </a:lnTo>
                <a:lnTo>
                  <a:pt x="830953" y="2659219"/>
                </a:lnTo>
                <a:lnTo>
                  <a:pt x="836348" y="2666517"/>
                </a:lnTo>
                <a:lnTo>
                  <a:pt x="842062" y="2674449"/>
                </a:lnTo>
                <a:lnTo>
                  <a:pt x="847140" y="2682382"/>
                </a:lnTo>
                <a:lnTo>
                  <a:pt x="852536" y="2690314"/>
                </a:lnTo>
                <a:lnTo>
                  <a:pt x="857297" y="2698563"/>
                </a:lnTo>
                <a:lnTo>
                  <a:pt x="862057" y="2706813"/>
                </a:lnTo>
                <a:lnTo>
                  <a:pt x="866501" y="2715380"/>
                </a:lnTo>
                <a:lnTo>
                  <a:pt x="870945" y="2723947"/>
                </a:lnTo>
                <a:lnTo>
                  <a:pt x="875071" y="2732514"/>
                </a:lnTo>
                <a:lnTo>
                  <a:pt x="879197" y="2741398"/>
                </a:lnTo>
                <a:lnTo>
                  <a:pt x="883006" y="2750282"/>
                </a:lnTo>
                <a:lnTo>
                  <a:pt x="886497" y="2759166"/>
                </a:lnTo>
                <a:lnTo>
                  <a:pt x="889671" y="2768050"/>
                </a:lnTo>
                <a:lnTo>
                  <a:pt x="892845" y="2777252"/>
                </a:lnTo>
                <a:lnTo>
                  <a:pt x="896019" y="2786453"/>
                </a:lnTo>
                <a:lnTo>
                  <a:pt x="986794" y="2779156"/>
                </a:lnTo>
                <a:lnTo>
                  <a:pt x="1000125" y="2934629"/>
                </a:lnTo>
                <a:lnTo>
                  <a:pt x="909667" y="2942879"/>
                </a:lnTo>
                <a:lnTo>
                  <a:pt x="908397" y="2952397"/>
                </a:lnTo>
                <a:lnTo>
                  <a:pt x="907128" y="2962233"/>
                </a:lnTo>
                <a:lnTo>
                  <a:pt x="905541" y="2971752"/>
                </a:lnTo>
                <a:lnTo>
                  <a:pt x="903636" y="2981588"/>
                </a:lnTo>
                <a:lnTo>
                  <a:pt x="901415" y="2990790"/>
                </a:lnTo>
                <a:lnTo>
                  <a:pt x="899193" y="3000309"/>
                </a:lnTo>
                <a:lnTo>
                  <a:pt x="896654" y="3009827"/>
                </a:lnTo>
                <a:lnTo>
                  <a:pt x="893797" y="3019029"/>
                </a:lnTo>
                <a:lnTo>
                  <a:pt x="890623" y="3027913"/>
                </a:lnTo>
                <a:lnTo>
                  <a:pt x="887449" y="3036797"/>
                </a:lnTo>
                <a:lnTo>
                  <a:pt x="883958" y="3045999"/>
                </a:lnTo>
                <a:lnTo>
                  <a:pt x="880149" y="3054566"/>
                </a:lnTo>
                <a:lnTo>
                  <a:pt x="876658" y="3063450"/>
                </a:lnTo>
                <a:lnTo>
                  <a:pt x="872532" y="3072017"/>
                </a:lnTo>
                <a:lnTo>
                  <a:pt x="868088" y="3080584"/>
                </a:lnTo>
                <a:lnTo>
                  <a:pt x="863644" y="3089150"/>
                </a:lnTo>
                <a:lnTo>
                  <a:pt x="933154" y="3147532"/>
                </a:lnTo>
                <a:lnTo>
                  <a:pt x="831905" y="3267151"/>
                </a:lnTo>
                <a:lnTo>
                  <a:pt x="763347" y="3209404"/>
                </a:lnTo>
                <a:lnTo>
                  <a:pt x="755730" y="3215433"/>
                </a:lnTo>
                <a:lnTo>
                  <a:pt x="748112" y="3221144"/>
                </a:lnTo>
                <a:lnTo>
                  <a:pt x="740177" y="3226538"/>
                </a:lnTo>
                <a:lnTo>
                  <a:pt x="732560" y="3231615"/>
                </a:lnTo>
                <a:lnTo>
                  <a:pt x="724307" y="3237009"/>
                </a:lnTo>
                <a:lnTo>
                  <a:pt x="716055" y="3242085"/>
                </a:lnTo>
                <a:lnTo>
                  <a:pt x="707485" y="3246527"/>
                </a:lnTo>
                <a:lnTo>
                  <a:pt x="698916" y="3251287"/>
                </a:lnTo>
                <a:lnTo>
                  <a:pt x="690346" y="3256046"/>
                </a:lnTo>
                <a:lnTo>
                  <a:pt x="681459" y="3259854"/>
                </a:lnTo>
                <a:lnTo>
                  <a:pt x="672572" y="3263979"/>
                </a:lnTo>
                <a:lnTo>
                  <a:pt x="663685" y="3267786"/>
                </a:lnTo>
                <a:lnTo>
                  <a:pt x="654480" y="3271276"/>
                </a:lnTo>
                <a:lnTo>
                  <a:pt x="645593" y="3274449"/>
                </a:lnTo>
                <a:lnTo>
                  <a:pt x="635754" y="3277305"/>
                </a:lnTo>
                <a:lnTo>
                  <a:pt x="626549" y="3280478"/>
                </a:lnTo>
                <a:lnTo>
                  <a:pt x="634484" y="3369637"/>
                </a:lnTo>
                <a:lnTo>
                  <a:pt x="478008" y="3382963"/>
                </a:lnTo>
                <a:lnTo>
                  <a:pt x="470390" y="3293804"/>
                </a:lnTo>
                <a:lnTo>
                  <a:pt x="460551" y="3292535"/>
                </a:lnTo>
                <a:lnTo>
                  <a:pt x="451029" y="3291266"/>
                </a:lnTo>
                <a:lnTo>
                  <a:pt x="441190" y="3289362"/>
                </a:lnTo>
                <a:lnTo>
                  <a:pt x="431668" y="3287458"/>
                </a:lnTo>
                <a:lnTo>
                  <a:pt x="421829" y="3285237"/>
                </a:lnTo>
                <a:lnTo>
                  <a:pt x="412624" y="3283016"/>
                </a:lnTo>
                <a:lnTo>
                  <a:pt x="403420" y="3280478"/>
                </a:lnTo>
                <a:lnTo>
                  <a:pt x="394215" y="3277305"/>
                </a:lnTo>
                <a:lnTo>
                  <a:pt x="384693" y="3274449"/>
                </a:lnTo>
                <a:lnTo>
                  <a:pt x="375806" y="3271276"/>
                </a:lnTo>
                <a:lnTo>
                  <a:pt x="366919" y="3267786"/>
                </a:lnTo>
                <a:lnTo>
                  <a:pt x="358032" y="3263979"/>
                </a:lnTo>
                <a:lnTo>
                  <a:pt x="349145" y="3259854"/>
                </a:lnTo>
                <a:lnTo>
                  <a:pt x="340575" y="3256046"/>
                </a:lnTo>
                <a:lnTo>
                  <a:pt x="332006" y="3251921"/>
                </a:lnTo>
                <a:lnTo>
                  <a:pt x="323436" y="3246845"/>
                </a:lnTo>
                <a:lnTo>
                  <a:pt x="265987" y="3315697"/>
                </a:lnTo>
                <a:lnTo>
                  <a:pt x="146012" y="3214798"/>
                </a:lnTo>
                <a:lnTo>
                  <a:pt x="204412" y="3145628"/>
                </a:lnTo>
                <a:lnTo>
                  <a:pt x="198382" y="3138331"/>
                </a:lnTo>
                <a:lnTo>
                  <a:pt x="192669" y="3130398"/>
                </a:lnTo>
                <a:lnTo>
                  <a:pt x="187273" y="3122466"/>
                </a:lnTo>
                <a:lnTo>
                  <a:pt x="181877" y="3114851"/>
                </a:lnTo>
                <a:lnTo>
                  <a:pt x="176799" y="3106602"/>
                </a:lnTo>
                <a:lnTo>
                  <a:pt x="172038" y="3098352"/>
                </a:lnTo>
                <a:lnTo>
                  <a:pt x="167277" y="3089785"/>
                </a:lnTo>
                <a:lnTo>
                  <a:pt x="162834" y="3081853"/>
                </a:lnTo>
                <a:lnTo>
                  <a:pt x="158390" y="3072969"/>
                </a:lnTo>
                <a:lnTo>
                  <a:pt x="154264" y="3064402"/>
                </a:lnTo>
                <a:lnTo>
                  <a:pt x="150455" y="3055517"/>
                </a:lnTo>
                <a:lnTo>
                  <a:pt x="146646" y="3046633"/>
                </a:lnTo>
                <a:lnTo>
                  <a:pt x="143155" y="3037114"/>
                </a:lnTo>
                <a:lnTo>
                  <a:pt x="139664" y="3028230"/>
                </a:lnTo>
                <a:lnTo>
                  <a:pt x="136807" y="3018711"/>
                </a:lnTo>
                <a:lnTo>
                  <a:pt x="133633" y="3009193"/>
                </a:lnTo>
                <a:lnTo>
                  <a:pt x="43175" y="3017125"/>
                </a:lnTo>
                <a:lnTo>
                  <a:pt x="30162" y="2861334"/>
                </a:lnTo>
                <a:lnTo>
                  <a:pt x="121255" y="2853402"/>
                </a:lnTo>
                <a:lnTo>
                  <a:pt x="122207" y="2843249"/>
                </a:lnTo>
                <a:lnTo>
                  <a:pt x="123794" y="2833730"/>
                </a:lnTo>
                <a:lnTo>
                  <a:pt x="125698" y="2824529"/>
                </a:lnTo>
                <a:lnTo>
                  <a:pt x="127285" y="2814692"/>
                </a:lnTo>
                <a:lnTo>
                  <a:pt x="129824" y="2805491"/>
                </a:lnTo>
                <a:lnTo>
                  <a:pt x="132046" y="2796290"/>
                </a:lnTo>
                <a:lnTo>
                  <a:pt x="134903" y="2787088"/>
                </a:lnTo>
                <a:lnTo>
                  <a:pt x="137442" y="2777569"/>
                </a:lnTo>
                <a:lnTo>
                  <a:pt x="140298" y="2768685"/>
                </a:lnTo>
                <a:lnTo>
                  <a:pt x="143790" y="2759801"/>
                </a:lnTo>
                <a:lnTo>
                  <a:pt x="147598" y="2750917"/>
                </a:lnTo>
                <a:lnTo>
                  <a:pt x="151090" y="2742032"/>
                </a:lnTo>
                <a:lnTo>
                  <a:pt x="154899" y="2733466"/>
                </a:lnTo>
                <a:lnTo>
                  <a:pt x="159025" y="2724899"/>
                </a:lnTo>
                <a:lnTo>
                  <a:pt x="167912" y="2707765"/>
                </a:lnTo>
                <a:lnTo>
                  <a:pt x="97450" y="2648749"/>
                </a:lnTo>
                <a:lnTo>
                  <a:pt x="198382" y="2528812"/>
                </a:lnTo>
                <a:lnTo>
                  <a:pt x="269161" y="2588780"/>
                </a:lnTo>
                <a:lnTo>
                  <a:pt x="284079" y="2577675"/>
                </a:lnTo>
                <a:lnTo>
                  <a:pt x="299631" y="2566887"/>
                </a:lnTo>
                <a:lnTo>
                  <a:pt x="307884" y="2561493"/>
                </a:lnTo>
                <a:lnTo>
                  <a:pt x="315819" y="2556734"/>
                </a:lnTo>
                <a:lnTo>
                  <a:pt x="324388" y="2552292"/>
                </a:lnTo>
                <a:lnTo>
                  <a:pt x="332323" y="2547532"/>
                </a:lnTo>
                <a:lnTo>
                  <a:pt x="340893" y="2543407"/>
                </a:lnTo>
                <a:lnTo>
                  <a:pt x="349463" y="2539283"/>
                </a:lnTo>
                <a:lnTo>
                  <a:pt x="358350" y="2535158"/>
                </a:lnTo>
                <a:lnTo>
                  <a:pt x="367237" y="2531350"/>
                </a:lnTo>
                <a:lnTo>
                  <a:pt x="376124" y="2528177"/>
                </a:lnTo>
                <a:lnTo>
                  <a:pt x="385646" y="2524687"/>
                </a:lnTo>
                <a:lnTo>
                  <a:pt x="394533" y="2521832"/>
                </a:lnTo>
                <a:lnTo>
                  <a:pt x="403737" y="2518976"/>
                </a:lnTo>
                <a:lnTo>
                  <a:pt x="396120" y="2426327"/>
                </a:lnTo>
                <a:lnTo>
                  <a:pt x="552279" y="2413000"/>
                </a:lnTo>
                <a:close/>
                <a:moveTo>
                  <a:pt x="1753153" y="2246313"/>
                </a:moveTo>
                <a:lnTo>
                  <a:pt x="1813988" y="2246313"/>
                </a:lnTo>
                <a:lnTo>
                  <a:pt x="1817474" y="2246631"/>
                </a:lnTo>
                <a:lnTo>
                  <a:pt x="1820959" y="2247583"/>
                </a:lnTo>
                <a:lnTo>
                  <a:pt x="1823811" y="2248536"/>
                </a:lnTo>
                <a:lnTo>
                  <a:pt x="1826346" y="2250441"/>
                </a:lnTo>
                <a:lnTo>
                  <a:pt x="1828564" y="2252346"/>
                </a:lnTo>
                <a:lnTo>
                  <a:pt x="1830148" y="2254886"/>
                </a:lnTo>
                <a:lnTo>
                  <a:pt x="1831415" y="2257426"/>
                </a:lnTo>
                <a:lnTo>
                  <a:pt x="1831732" y="2259966"/>
                </a:lnTo>
                <a:lnTo>
                  <a:pt x="1831732" y="2310766"/>
                </a:lnTo>
                <a:lnTo>
                  <a:pt x="1842188" y="2312036"/>
                </a:lnTo>
                <a:lnTo>
                  <a:pt x="1852011" y="2313623"/>
                </a:lnTo>
                <a:lnTo>
                  <a:pt x="1862467" y="2315528"/>
                </a:lnTo>
                <a:lnTo>
                  <a:pt x="1871973" y="2317751"/>
                </a:lnTo>
                <a:lnTo>
                  <a:pt x="1880528" y="2319973"/>
                </a:lnTo>
                <a:lnTo>
                  <a:pt x="1889400" y="2322513"/>
                </a:lnTo>
                <a:lnTo>
                  <a:pt x="1897955" y="2325371"/>
                </a:lnTo>
                <a:lnTo>
                  <a:pt x="1907460" y="2328863"/>
                </a:lnTo>
                <a:lnTo>
                  <a:pt x="1916332" y="2332673"/>
                </a:lnTo>
                <a:lnTo>
                  <a:pt x="1925204" y="2336801"/>
                </a:lnTo>
                <a:lnTo>
                  <a:pt x="1934393" y="2341246"/>
                </a:lnTo>
                <a:lnTo>
                  <a:pt x="1942948" y="2345691"/>
                </a:lnTo>
                <a:lnTo>
                  <a:pt x="1951503" y="2350771"/>
                </a:lnTo>
                <a:lnTo>
                  <a:pt x="1960058" y="2355851"/>
                </a:lnTo>
                <a:lnTo>
                  <a:pt x="1967662" y="2361566"/>
                </a:lnTo>
                <a:lnTo>
                  <a:pt x="1975267" y="2367281"/>
                </a:lnTo>
                <a:lnTo>
                  <a:pt x="1982238" y="2372996"/>
                </a:lnTo>
                <a:lnTo>
                  <a:pt x="1988575" y="2379346"/>
                </a:lnTo>
                <a:lnTo>
                  <a:pt x="1994278" y="2385378"/>
                </a:lnTo>
                <a:lnTo>
                  <a:pt x="1999665" y="2392046"/>
                </a:lnTo>
                <a:lnTo>
                  <a:pt x="2002199" y="2396491"/>
                </a:lnTo>
                <a:lnTo>
                  <a:pt x="2004100" y="2401253"/>
                </a:lnTo>
                <a:lnTo>
                  <a:pt x="2005051" y="2406016"/>
                </a:lnTo>
                <a:lnTo>
                  <a:pt x="2005685" y="2411413"/>
                </a:lnTo>
                <a:lnTo>
                  <a:pt x="2005051" y="2416493"/>
                </a:lnTo>
                <a:lnTo>
                  <a:pt x="2003784" y="2421891"/>
                </a:lnTo>
                <a:lnTo>
                  <a:pt x="2001566" y="2427288"/>
                </a:lnTo>
                <a:lnTo>
                  <a:pt x="1998397" y="2432368"/>
                </a:lnTo>
                <a:lnTo>
                  <a:pt x="1996179" y="2435543"/>
                </a:lnTo>
                <a:lnTo>
                  <a:pt x="1993961" y="2438401"/>
                </a:lnTo>
                <a:lnTo>
                  <a:pt x="1991426" y="2441576"/>
                </a:lnTo>
                <a:lnTo>
                  <a:pt x="1988575" y="2444433"/>
                </a:lnTo>
                <a:lnTo>
                  <a:pt x="1985406" y="2447291"/>
                </a:lnTo>
                <a:lnTo>
                  <a:pt x="1982238" y="2449831"/>
                </a:lnTo>
                <a:lnTo>
                  <a:pt x="1978435" y="2452688"/>
                </a:lnTo>
                <a:lnTo>
                  <a:pt x="1974633" y="2454911"/>
                </a:lnTo>
                <a:lnTo>
                  <a:pt x="1971148" y="2457133"/>
                </a:lnTo>
                <a:lnTo>
                  <a:pt x="1967029" y="2459038"/>
                </a:lnTo>
                <a:lnTo>
                  <a:pt x="1962910" y="2460626"/>
                </a:lnTo>
                <a:lnTo>
                  <a:pt x="1958790" y="2462213"/>
                </a:lnTo>
                <a:lnTo>
                  <a:pt x="1954671" y="2463483"/>
                </a:lnTo>
                <a:lnTo>
                  <a:pt x="1950235" y="2464118"/>
                </a:lnTo>
                <a:lnTo>
                  <a:pt x="1945799" y="2464753"/>
                </a:lnTo>
                <a:lnTo>
                  <a:pt x="1941364" y="2464753"/>
                </a:lnTo>
                <a:lnTo>
                  <a:pt x="1936294" y="2464753"/>
                </a:lnTo>
                <a:lnTo>
                  <a:pt x="1931541" y="2464118"/>
                </a:lnTo>
                <a:lnTo>
                  <a:pt x="1926471" y="2462531"/>
                </a:lnTo>
                <a:lnTo>
                  <a:pt x="1922035" y="2460626"/>
                </a:lnTo>
                <a:lnTo>
                  <a:pt x="1917916" y="2458403"/>
                </a:lnTo>
                <a:lnTo>
                  <a:pt x="1914431" y="2455546"/>
                </a:lnTo>
                <a:lnTo>
                  <a:pt x="1910946" y="2452688"/>
                </a:lnTo>
                <a:lnTo>
                  <a:pt x="1908094" y="2448878"/>
                </a:lnTo>
                <a:lnTo>
                  <a:pt x="1904925" y="2445068"/>
                </a:lnTo>
                <a:lnTo>
                  <a:pt x="1903341" y="2443798"/>
                </a:lnTo>
                <a:lnTo>
                  <a:pt x="1897004" y="2438401"/>
                </a:lnTo>
                <a:lnTo>
                  <a:pt x="1890667" y="2433638"/>
                </a:lnTo>
                <a:lnTo>
                  <a:pt x="1883696" y="2429193"/>
                </a:lnTo>
                <a:lnTo>
                  <a:pt x="1876092" y="2424431"/>
                </a:lnTo>
                <a:lnTo>
                  <a:pt x="1868804" y="2419986"/>
                </a:lnTo>
                <a:lnTo>
                  <a:pt x="1861200" y="2415858"/>
                </a:lnTo>
                <a:lnTo>
                  <a:pt x="1853912" y="2412366"/>
                </a:lnTo>
                <a:lnTo>
                  <a:pt x="1847258" y="2409508"/>
                </a:lnTo>
                <a:lnTo>
                  <a:pt x="1840921" y="2407286"/>
                </a:lnTo>
                <a:lnTo>
                  <a:pt x="1834267" y="2405381"/>
                </a:lnTo>
                <a:lnTo>
                  <a:pt x="1827296" y="2403793"/>
                </a:lnTo>
                <a:lnTo>
                  <a:pt x="1820642" y="2402523"/>
                </a:lnTo>
                <a:lnTo>
                  <a:pt x="1813355" y="2401253"/>
                </a:lnTo>
                <a:lnTo>
                  <a:pt x="1806384" y="2400301"/>
                </a:lnTo>
                <a:lnTo>
                  <a:pt x="1799730" y="2399666"/>
                </a:lnTo>
                <a:lnTo>
                  <a:pt x="1792759" y="2399348"/>
                </a:lnTo>
                <a:lnTo>
                  <a:pt x="1786105" y="2399031"/>
                </a:lnTo>
                <a:lnTo>
                  <a:pt x="1776917" y="2399348"/>
                </a:lnTo>
                <a:lnTo>
                  <a:pt x="1767094" y="2400301"/>
                </a:lnTo>
                <a:lnTo>
                  <a:pt x="1756321" y="2401571"/>
                </a:lnTo>
                <a:lnTo>
                  <a:pt x="1745548" y="2404428"/>
                </a:lnTo>
                <a:lnTo>
                  <a:pt x="1740162" y="2405698"/>
                </a:lnTo>
                <a:lnTo>
                  <a:pt x="1734458" y="2407603"/>
                </a:lnTo>
                <a:lnTo>
                  <a:pt x="1729072" y="2409826"/>
                </a:lnTo>
                <a:lnTo>
                  <a:pt x="1723368" y="2412048"/>
                </a:lnTo>
                <a:lnTo>
                  <a:pt x="1717982" y="2414906"/>
                </a:lnTo>
                <a:lnTo>
                  <a:pt x="1712279" y="2418081"/>
                </a:lnTo>
                <a:lnTo>
                  <a:pt x="1706575" y="2421256"/>
                </a:lnTo>
                <a:lnTo>
                  <a:pt x="1701506" y="2425383"/>
                </a:lnTo>
                <a:lnTo>
                  <a:pt x="1698337" y="2427923"/>
                </a:lnTo>
                <a:lnTo>
                  <a:pt x="1695168" y="2431416"/>
                </a:lnTo>
                <a:lnTo>
                  <a:pt x="1692634" y="2434908"/>
                </a:lnTo>
                <a:lnTo>
                  <a:pt x="1690415" y="2438401"/>
                </a:lnTo>
                <a:lnTo>
                  <a:pt x="1688514" y="2442211"/>
                </a:lnTo>
                <a:lnTo>
                  <a:pt x="1686930" y="2446338"/>
                </a:lnTo>
                <a:lnTo>
                  <a:pt x="1686296" y="2450783"/>
                </a:lnTo>
                <a:lnTo>
                  <a:pt x="1685662" y="2455228"/>
                </a:lnTo>
                <a:lnTo>
                  <a:pt x="1685346" y="2459673"/>
                </a:lnTo>
                <a:lnTo>
                  <a:pt x="1685346" y="2464118"/>
                </a:lnTo>
                <a:lnTo>
                  <a:pt x="1685662" y="2468563"/>
                </a:lnTo>
                <a:lnTo>
                  <a:pt x="1686296" y="2473008"/>
                </a:lnTo>
                <a:lnTo>
                  <a:pt x="1687880" y="2477136"/>
                </a:lnTo>
                <a:lnTo>
                  <a:pt x="1689148" y="2481581"/>
                </a:lnTo>
                <a:lnTo>
                  <a:pt x="1691366" y="2485708"/>
                </a:lnTo>
                <a:lnTo>
                  <a:pt x="1693584" y="2489518"/>
                </a:lnTo>
                <a:lnTo>
                  <a:pt x="1698654" y="2495233"/>
                </a:lnTo>
                <a:lnTo>
                  <a:pt x="1703723" y="2500631"/>
                </a:lnTo>
                <a:lnTo>
                  <a:pt x="1709427" y="2505076"/>
                </a:lnTo>
                <a:lnTo>
                  <a:pt x="1715130" y="2508568"/>
                </a:lnTo>
                <a:lnTo>
                  <a:pt x="1721784" y="2512378"/>
                </a:lnTo>
                <a:lnTo>
                  <a:pt x="1729389" y="2515871"/>
                </a:lnTo>
                <a:lnTo>
                  <a:pt x="1745865" y="2522538"/>
                </a:lnTo>
                <a:lnTo>
                  <a:pt x="1750618" y="2524443"/>
                </a:lnTo>
                <a:lnTo>
                  <a:pt x="1778501" y="2534603"/>
                </a:lnTo>
                <a:lnTo>
                  <a:pt x="1797829" y="2542223"/>
                </a:lnTo>
                <a:lnTo>
                  <a:pt x="1816523" y="2549208"/>
                </a:lnTo>
                <a:lnTo>
                  <a:pt x="1827613" y="2553336"/>
                </a:lnTo>
                <a:lnTo>
                  <a:pt x="1854546" y="2562861"/>
                </a:lnTo>
                <a:lnTo>
                  <a:pt x="1868804" y="2568258"/>
                </a:lnTo>
                <a:lnTo>
                  <a:pt x="1882746" y="2573656"/>
                </a:lnTo>
                <a:lnTo>
                  <a:pt x="1897004" y="2579688"/>
                </a:lnTo>
                <a:lnTo>
                  <a:pt x="1911262" y="2585721"/>
                </a:lnTo>
                <a:lnTo>
                  <a:pt x="1925204" y="2592388"/>
                </a:lnTo>
                <a:lnTo>
                  <a:pt x="1938512" y="2599373"/>
                </a:lnTo>
                <a:lnTo>
                  <a:pt x="1951503" y="2606676"/>
                </a:lnTo>
                <a:lnTo>
                  <a:pt x="1964177" y="2614613"/>
                </a:lnTo>
                <a:lnTo>
                  <a:pt x="1969563" y="2618741"/>
                </a:lnTo>
                <a:lnTo>
                  <a:pt x="1975584" y="2622868"/>
                </a:lnTo>
                <a:lnTo>
                  <a:pt x="1980653" y="2627313"/>
                </a:lnTo>
                <a:lnTo>
                  <a:pt x="1986040" y="2631758"/>
                </a:lnTo>
                <a:lnTo>
                  <a:pt x="1990793" y="2636203"/>
                </a:lnTo>
                <a:lnTo>
                  <a:pt x="1995229" y="2640966"/>
                </a:lnTo>
                <a:lnTo>
                  <a:pt x="1999665" y="2645728"/>
                </a:lnTo>
                <a:lnTo>
                  <a:pt x="2003467" y="2651126"/>
                </a:lnTo>
                <a:lnTo>
                  <a:pt x="2006952" y="2656206"/>
                </a:lnTo>
                <a:lnTo>
                  <a:pt x="2010438" y="2661286"/>
                </a:lnTo>
                <a:lnTo>
                  <a:pt x="2012972" y="2667001"/>
                </a:lnTo>
                <a:lnTo>
                  <a:pt x="2015507" y="2672398"/>
                </a:lnTo>
                <a:lnTo>
                  <a:pt x="2017408" y="2677796"/>
                </a:lnTo>
                <a:lnTo>
                  <a:pt x="2019309" y="2682876"/>
                </a:lnTo>
                <a:lnTo>
                  <a:pt x="2020260" y="2688273"/>
                </a:lnTo>
                <a:lnTo>
                  <a:pt x="2021844" y="2693671"/>
                </a:lnTo>
                <a:lnTo>
                  <a:pt x="2022478" y="2699068"/>
                </a:lnTo>
                <a:lnTo>
                  <a:pt x="2023429" y="2704148"/>
                </a:lnTo>
                <a:lnTo>
                  <a:pt x="2023745" y="2709546"/>
                </a:lnTo>
                <a:lnTo>
                  <a:pt x="2024062" y="2714943"/>
                </a:lnTo>
                <a:lnTo>
                  <a:pt x="2024062" y="2720023"/>
                </a:lnTo>
                <a:lnTo>
                  <a:pt x="2024062" y="2725738"/>
                </a:lnTo>
                <a:lnTo>
                  <a:pt x="2023429" y="2730818"/>
                </a:lnTo>
                <a:lnTo>
                  <a:pt x="2022478" y="2736216"/>
                </a:lnTo>
                <a:lnTo>
                  <a:pt x="2021844" y="2741296"/>
                </a:lnTo>
                <a:lnTo>
                  <a:pt x="2020894" y="2746376"/>
                </a:lnTo>
                <a:lnTo>
                  <a:pt x="2019309" y="2751773"/>
                </a:lnTo>
                <a:lnTo>
                  <a:pt x="2017725" y="2756853"/>
                </a:lnTo>
                <a:lnTo>
                  <a:pt x="2014240" y="2767331"/>
                </a:lnTo>
                <a:lnTo>
                  <a:pt x="2009170" y="2777173"/>
                </a:lnTo>
                <a:lnTo>
                  <a:pt x="2004100" y="2787016"/>
                </a:lnTo>
                <a:lnTo>
                  <a:pt x="1997763" y="2796223"/>
                </a:lnTo>
                <a:lnTo>
                  <a:pt x="1990476" y="2805431"/>
                </a:lnTo>
                <a:lnTo>
                  <a:pt x="1982554" y="2814003"/>
                </a:lnTo>
                <a:lnTo>
                  <a:pt x="1973683" y="2822576"/>
                </a:lnTo>
                <a:lnTo>
                  <a:pt x="1964177" y="2830513"/>
                </a:lnTo>
                <a:lnTo>
                  <a:pt x="1958474" y="2834641"/>
                </a:lnTo>
                <a:lnTo>
                  <a:pt x="1952137" y="2838768"/>
                </a:lnTo>
                <a:lnTo>
                  <a:pt x="1945799" y="2842261"/>
                </a:lnTo>
                <a:lnTo>
                  <a:pt x="1938829" y="2845753"/>
                </a:lnTo>
                <a:lnTo>
                  <a:pt x="1931541" y="2848928"/>
                </a:lnTo>
                <a:lnTo>
                  <a:pt x="1923937" y="2852421"/>
                </a:lnTo>
                <a:lnTo>
                  <a:pt x="1915698" y="2854961"/>
                </a:lnTo>
                <a:lnTo>
                  <a:pt x="1907777" y="2857818"/>
                </a:lnTo>
                <a:lnTo>
                  <a:pt x="1899222" y="2860041"/>
                </a:lnTo>
                <a:lnTo>
                  <a:pt x="1890350" y="2862263"/>
                </a:lnTo>
                <a:lnTo>
                  <a:pt x="1880845" y="2864486"/>
                </a:lnTo>
                <a:lnTo>
                  <a:pt x="1871656" y="2866391"/>
                </a:lnTo>
                <a:lnTo>
                  <a:pt x="1862150" y="2867978"/>
                </a:lnTo>
                <a:lnTo>
                  <a:pt x="1852011" y="2869566"/>
                </a:lnTo>
                <a:lnTo>
                  <a:pt x="1842188" y="2870201"/>
                </a:lnTo>
                <a:lnTo>
                  <a:pt x="1831732" y="2871471"/>
                </a:lnTo>
                <a:lnTo>
                  <a:pt x="1831732" y="2918143"/>
                </a:lnTo>
                <a:lnTo>
                  <a:pt x="1831415" y="2921001"/>
                </a:lnTo>
                <a:lnTo>
                  <a:pt x="1830148" y="2923858"/>
                </a:lnTo>
                <a:lnTo>
                  <a:pt x="1828564" y="2926081"/>
                </a:lnTo>
                <a:lnTo>
                  <a:pt x="1826346" y="2928303"/>
                </a:lnTo>
                <a:lnTo>
                  <a:pt x="1823811" y="2929573"/>
                </a:lnTo>
                <a:lnTo>
                  <a:pt x="1820959" y="2931161"/>
                </a:lnTo>
                <a:lnTo>
                  <a:pt x="1817474" y="2931796"/>
                </a:lnTo>
                <a:lnTo>
                  <a:pt x="1813988" y="2932113"/>
                </a:lnTo>
                <a:lnTo>
                  <a:pt x="1753153" y="2932113"/>
                </a:lnTo>
                <a:lnTo>
                  <a:pt x="1749350" y="2931796"/>
                </a:lnTo>
                <a:lnTo>
                  <a:pt x="1745865" y="2931161"/>
                </a:lnTo>
                <a:lnTo>
                  <a:pt x="1743013" y="2929573"/>
                </a:lnTo>
                <a:lnTo>
                  <a:pt x="1740478" y="2928303"/>
                </a:lnTo>
                <a:lnTo>
                  <a:pt x="1738261" y="2926081"/>
                </a:lnTo>
                <a:lnTo>
                  <a:pt x="1736676" y="2923858"/>
                </a:lnTo>
                <a:lnTo>
                  <a:pt x="1735726" y="2921001"/>
                </a:lnTo>
                <a:lnTo>
                  <a:pt x="1735409" y="2918143"/>
                </a:lnTo>
                <a:lnTo>
                  <a:pt x="1735409" y="2867661"/>
                </a:lnTo>
                <a:lnTo>
                  <a:pt x="1722418" y="2865438"/>
                </a:lnTo>
                <a:lnTo>
                  <a:pt x="1708793" y="2863216"/>
                </a:lnTo>
                <a:lnTo>
                  <a:pt x="1696436" y="2860041"/>
                </a:lnTo>
                <a:lnTo>
                  <a:pt x="1683444" y="2857183"/>
                </a:lnTo>
                <a:lnTo>
                  <a:pt x="1670770" y="2853373"/>
                </a:lnTo>
                <a:lnTo>
                  <a:pt x="1658413" y="2849246"/>
                </a:lnTo>
                <a:lnTo>
                  <a:pt x="1646689" y="2844801"/>
                </a:lnTo>
                <a:lnTo>
                  <a:pt x="1635283" y="2840038"/>
                </a:lnTo>
                <a:lnTo>
                  <a:pt x="1624193" y="2834958"/>
                </a:lnTo>
                <a:lnTo>
                  <a:pt x="1613420" y="2829243"/>
                </a:lnTo>
                <a:lnTo>
                  <a:pt x="1603280" y="2823528"/>
                </a:lnTo>
                <a:lnTo>
                  <a:pt x="1594092" y="2816543"/>
                </a:lnTo>
                <a:lnTo>
                  <a:pt x="1585220" y="2809876"/>
                </a:lnTo>
                <a:lnTo>
                  <a:pt x="1576982" y="2802573"/>
                </a:lnTo>
                <a:lnTo>
                  <a:pt x="1569377" y="2794636"/>
                </a:lnTo>
                <a:lnTo>
                  <a:pt x="1566209" y="2790826"/>
                </a:lnTo>
                <a:lnTo>
                  <a:pt x="1563357" y="2786698"/>
                </a:lnTo>
                <a:lnTo>
                  <a:pt x="1560188" y="2782253"/>
                </a:lnTo>
                <a:lnTo>
                  <a:pt x="1558287" y="2777173"/>
                </a:lnTo>
                <a:lnTo>
                  <a:pt x="1557337" y="2772411"/>
                </a:lnTo>
                <a:lnTo>
                  <a:pt x="1557337" y="2767331"/>
                </a:lnTo>
                <a:lnTo>
                  <a:pt x="1557654" y="2761933"/>
                </a:lnTo>
                <a:lnTo>
                  <a:pt x="1559238" y="2756853"/>
                </a:lnTo>
                <a:lnTo>
                  <a:pt x="1561456" y="2751456"/>
                </a:lnTo>
                <a:lnTo>
                  <a:pt x="1564308" y="2746058"/>
                </a:lnTo>
                <a:lnTo>
                  <a:pt x="1566209" y="2743201"/>
                </a:lnTo>
                <a:lnTo>
                  <a:pt x="1568743" y="2740026"/>
                </a:lnTo>
                <a:lnTo>
                  <a:pt x="1571278" y="2737168"/>
                </a:lnTo>
                <a:lnTo>
                  <a:pt x="1574447" y="2734311"/>
                </a:lnTo>
                <a:lnTo>
                  <a:pt x="1577299" y="2731136"/>
                </a:lnTo>
                <a:lnTo>
                  <a:pt x="1580784" y="2728596"/>
                </a:lnTo>
                <a:lnTo>
                  <a:pt x="1583952" y="2726056"/>
                </a:lnTo>
                <a:lnTo>
                  <a:pt x="1587755" y="2723833"/>
                </a:lnTo>
                <a:lnTo>
                  <a:pt x="1591874" y="2721611"/>
                </a:lnTo>
                <a:lnTo>
                  <a:pt x="1595359" y="2719706"/>
                </a:lnTo>
                <a:lnTo>
                  <a:pt x="1599478" y="2717801"/>
                </a:lnTo>
                <a:lnTo>
                  <a:pt x="1603914" y="2716531"/>
                </a:lnTo>
                <a:lnTo>
                  <a:pt x="1608033" y="2715261"/>
                </a:lnTo>
                <a:lnTo>
                  <a:pt x="1612469" y="2714626"/>
                </a:lnTo>
                <a:lnTo>
                  <a:pt x="1616905" y="2713673"/>
                </a:lnTo>
                <a:lnTo>
                  <a:pt x="1621341" y="2713673"/>
                </a:lnTo>
                <a:lnTo>
                  <a:pt x="1626411" y="2713673"/>
                </a:lnTo>
                <a:lnTo>
                  <a:pt x="1631480" y="2714943"/>
                </a:lnTo>
                <a:lnTo>
                  <a:pt x="1635916" y="2715896"/>
                </a:lnTo>
                <a:lnTo>
                  <a:pt x="1640352" y="2717801"/>
                </a:lnTo>
                <a:lnTo>
                  <a:pt x="1644471" y="2720023"/>
                </a:lnTo>
                <a:lnTo>
                  <a:pt x="1648274" y="2723198"/>
                </a:lnTo>
                <a:lnTo>
                  <a:pt x="1651759" y="2726056"/>
                </a:lnTo>
                <a:lnTo>
                  <a:pt x="1654928" y="2729866"/>
                </a:lnTo>
                <a:lnTo>
                  <a:pt x="1657462" y="2733041"/>
                </a:lnTo>
                <a:lnTo>
                  <a:pt x="1658096" y="2733993"/>
                </a:lnTo>
                <a:lnTo>
                  <a:pt x="1659364" y="2734946"/>
                </a:lnTo>
                <a:lnTo>
                  <a:pt x="1665701" y="2740026"/>
                </a:lnTo>
                <a:lnTo>
                  <a:pt x="1671721" y="2744471"/>
                </a:lnTo>
                <a:lnTo>
                  <a:pt x="1678692" y="2748598"/>
                </a:lnTo>
                <a:lnTo>
                  <a:pt x="1685662" y="2752726"/>
                </a:lnTo>
                <a:lnTo>
                  <a:pt x="1692634" y="2756853"/>
                </a:lnTo>
                <a:lnTo>
                  <a:pt x="1699921" y="2760346"/>
                </a:lnTo>
                <a:lnTo>
                  <a:pt x="1707526" y="2763521"/>
                </a:lnTo>
                <a:lnTo>
                  <a:pt x="1714497" y="2766061"/>
                </a:lnTo>
                <a:lnTo>
                  <a:pt x="1720834" y="2768283"/>
                </a:lnTo>
                <a:lnTo>
                  <a:pt x="1731607" y="2771458"/>
                </a:lnTo>
                <a:lnTo>
                  <a:pt x="1742380" y="2773998"/>
                </a:lnTo>
                <a:lnTo>
                  <a:pt x="1753153" y="2776221"/>
                </a:lnTo>
                <a:lnTo>
                  <a:pt x="1764242" y="2778126"/>
                </a:lnTo>
                <a:lnTo>
                  <a:pt x="1775016" y="2779396"/>
                </a:lnTo>
                <a:lnTo>
                  <a:pt x="1785789" y="2780666"/>
                </a:lnTo>
                <a:lnTo>
                  <a:pt x="1795928" y="2780983"/>
                </a:lnTo>
                <a:lnTo>
                  <a:pt x="1806067" y="2781301"/>
                </a:lnTo>
                <a:lnTo>
                  <a:pt x="1817157" y="2780983"/>
                </a:lnTo>
                <a:lnTo>
                  <a:pt x="1827613" y="2780348"/>
                </a:lnTo>
                <a:lnTo>
                  <a:pt x="1837119" y="2778761"/>
                </a:lnTo>
                <a:lnTo>
                  <a:pt x="1845991" y="2776856"/>
                </a:lnTo>
                <a:lnTo>
                  <a:pt x="1854546" y="2774633"/>
                </a:lnTo>
                <a:lnTo>
                  <a:pt x="1862467" y="2771776"/>
                </a:lnTo>
                <a:lnTo>
                  <a:pt x="1869121" y="2768283"/>
                </a:lnTo>
                <a:lnTo>
                  <a:pt x="1875458" y="2764791"/>
                </a:lnTo>
                <a:lnTo>
                  <a:pt x="1879260" y="2761616"/>
                </a:lnTo>
                <a:lnTo>
                  <a:pt x="1882429" y="2758441"/>
                </a:lnTo>
                <a:lnTo>
                  <a:pt x="1885280" y="2754948"/>
                </a:lnTo>
                <a:lnTo>
                  <a:pt x="1888132" y="2751456"/>
                </a:lnTo>
                <a:lnTo>
                  <a:pt x="1890350" y="2747646"/>
                </a:lnTo>
                <a:lnTo>
                  <a:pt x="1892251" y="2743518"/>
                </a:lnTo>
                <a:lnTo>
                  <a:pt x="1893519" y="2739391"/>
                </a:lnTo>
                <a:lnTo>
                  <a:pt x="1894786" y="2734946"/>
                </a:lnTo>
                <a:lnTo>
                  <a:pt x="1895420" y="2730818"/>
                </a:lnTo>
                <a:lnTo>
                  <a:pt x="1895737" y="2726373"/>
                </a:lnTo>
                <a:lnTo>
                  <a:pt x="1895420" y="2721928"/>
                </a:lnTo>
                <a:lnTo>
                  <a:pt x="1895103" y="2717483"/>
                </a:lnTo>
                <a:lnTo>
                  <a:pt x="1893836" y="2713038"/>
                </a:lnTo>
                <a:lnTo>
                  <a:pt x="1892885" y="2708911"/>
                </a:lnTo>
                <a:lnTo>
                  <a:pt x="1890984" y="2704783"/>
                </a:lnTo>
                <a:lnTo>
                  <a:pt x="1888766" y="2700656"/>
                </a:lnTo>
                <a:lnTo>
                  <a:pt x="1885280" y="2696211"/>
                </a:lnTo>
                <a:lnTo>
                  <a:pt x="1881478" y="2691766"/>
                </a:lnTo>
                <a:lnTo>
                  <a:pt x="1876092" y="2687321"/>
                </a:lnTo>
                <a:lnTo>
                  <a:pt x="1870705" y="2682876"/>
                </a:lnTo>
                <a:lnTo>
                  <a:pt x="1864368" y="2678748"/>
                </a:lnTo>
                <a:lnTo>
                  <a:pt x="1857714" y="2674621"/>
                </a:lnTo>
                <a:lnTo>
                  <a:pt x="1850110" y="2671128"/>
                </a:lnTo>
                <a:lnTo>
                  <a:pt x="1842188" y="2667318"/>
                </a:lnTo>
                <a:lnTo>
                  <a:pt x="1817474" y="2657158"/>
                </a:lnTo>
                <a:lnTo>
                  <a:pt x="1720517" y="2617471"/>
                </a:lnTo>
                <a:lnTo>
                  <a:pt x="1673305" y="2597786"/>
                </a:lnTo>
                <a:lnTo>
                  <a:pt x="1644471" y="2585086"/>
                </a:lnTo>
                <a:lnTo>
                  <a:pt x="1639085" y="2582546"/>
                </a:lnTo>
                <a:lnTo>
                  <a:pt x="1634015" y="2580006"/>
                </a:lnTo>
                <a:lnTo>
                  <a:pt x="1624827" y="2574608"/>
                </a:lnTo>
                <a:lnTo>
                  <a:pt x="1615638" y="2567623"/>
                </a:lnTo>
                <a:lnTo>
                  <a:pt x="1607083" y="2560638"/>
                </a:lnTo>
                <a:lnTo>
                  <a:pt x="1598845" y="2552383"/>
                </a:lnTo>
                <a:lnTo>
                  <a:pt x="1591874" y="2544446"/>
                </a:lnTo>
                <a:lnTo>
                  <a:pt x="1588072" y="2540001"/>
                </a:lnTo>
                <a:lnTo>
                  <a:pt x="1585220" y="2534921"/>
                </a:lnTo>
                <a:lnTo>
                  <a:pt x="1581734" y="2530476"/>
                </a:lnTo>
                <a:lnTo>
                  <a:pt x="1579200" y="2525713"/>
                </a:lnTo>
                <a:lnTo>
                  <a:pt x="1576348" y="2520633"/>
                </a:lnTo>
                <a:lnTo>
                  <a:pt x="1574130" y="2515236"/>
                </a:lnTo>
                <a:lnTo>
                  <a:pt x="1571912" y="2510156"/>
                </a:lnTo>
                <a:lnTo>
                  <a:pt x="1570011" y="2505076"/>
                </a:lnTo>
                <a:lnTo>
                  <a:pt x="1568110" y="2499678"/>
                </a:lnTo>
                <a:lnTo>
                  <a:pt x="1566525" y="2494598"/>
                </a:lnTo>
                <a:lnTo>
                  <a:pt x="1565575" y="2488883"/>
                </a:lnTo>
                <a:lnTo>
                  <a:pt x="1564624" y="2483803"/>
                </a:lnTo>
                <a:lnTo>
                  <a:pt x="1563991" y="2478088"/>
                </a:lnTo>
                <a:lnTo>
                  <a:pt x="1563674" y="2473008"/>
                </a:lnTo>
                <a:lnTo>
                  <a:pt x="1563357" y="2467293"/>
                </a:lnTo>
                <a:lnTo>
                  <a:pt x="1563674" y="2461896"/>
                </a:lnTo>
                <a:lnTo>
                  <a:pt x="1563991" y="2456816"/>
                </a:lnTo>
                <a:lnTo>
                  <a:pt x="1564308" y="2451101"/>
                </a:lnTo>
                <a:lnTo>
                  <a:pt x="1565575" y="2446021"/>
                </a:lnTo>
                <a:lnTo>
                  <a:pt x="1566525" y="2440306"/>
                </a:lnTo>
                <a:lnTo>
                  <a:pt x="1567793" y="2435226"/>
                </a:lnTo>
                <a:lnTo>
                  <a:pt x="1569060" y="2429828"/>
                </a:lnTo>
                <a:lnTo>
                  <a:pt x="1570961" y="2424748"/>
                </a:lnTo>
                <a:lnTo>
                  <a:pt x="1573179" y="2419668"/>
                </a:lnTo>
                <a:lnTo>
                  <a:pt x="1575397" y="2414271"/>
                </a:lnTo>
                <a:lnTo>
                  <a:pt x="1577932" y="2409191"/>
                </a:lnTo>
                <a:lnTo>
                  <a:pt x="1580784" y="2404428"/>
                </a:lnTo>
                <a:lnTo>
                  <a:pt x="1583636" y="2399031"/>
                </a:lnTo>
                <a:lnTo>
                  <a:pt x="1586804" y="2394268"/>
                </a:lnTo>
                <a:lnTo>
                  <a:pt x="1590290" y="2389506"/>
                </a:lnTo>
                <a:lnTo>
                  <a:pt x="1594092" y="2385061"/>
                </a:lnTo>
                <a:lnTo>
                  <a:pt x="1598211" y="2379981"/>
                </a:lnTo>
                <a:lnTo>
                  <a:pt x="1602013" y="2375536"/>
                </a:lnTo>
                <a:lnTo>
                  <a:pt x="1606766" y="2371091"/>
                </a:lnTo>
                <a:lnTo>
                  <a:pt x="1611202" y="2367281"/>
                </a:lnTo>
                <a:lnTo>
                  <a:pt x="1615955" y="2363153"/>
                </a:lnTo>
                <a:lnTo>
                  <a:pt x="1621658" y="2358073"/>
                </a:lnTo>
                <a:lnTo>
                  <a:pt x="1627678" y="2353628"/>
                </a:lnTo>
                <a:lnTo>
                  <a:pt x="1634015" y="2349818"/>
                </a:lnTo>
                <a:lnTo>
                  <a:pt x="1640669" y="2345691"/>
                </a:lnTo>
                <a:lnTo>
                  <a:pt x="1647323" y="2341881"/>
                </a:lnTo>
                <a:lnTo>
                  <a:pt x="1654294" y="2338071"/>
                </a:lnTo>
                <a:lnTo>
                  <a:pt x="1661898" y="2334896"/>
                </a:lnTo>
                <a:lnTo>
                  <a:pt x="1669186" y="2331403"/>
                </a:lnTo>
                <a:lnTo>
                  <a:pt x="1676790" y="2328546"/>
                </a:lnTo>
                <a:lnTo>
                  <a:pt x="1684395" y="2325371"/>
                </a:lnTo>
                <a:lnTo>
                  <a:pt x="1692634" y="2322831"/>
                </a:lnTo>
                <a:lnTo>
                  <a:pt x="1700872" y="2320608"/>
                </a:lnTo>
                <a:lnTo>
                  <a:pt x="1709427" y="2318386"/>
                </a:lnTo>
                <a:lnTo>
                  <a:pt x="1717982" y="2316163"/>
                </a:lnTo>
                <a:lnTo>
                  <a:pt x="1726220" y="2314893"/>
                </a:lnTo>
                <a:lnTo>
                  <a:pt x="1735409" y="2312988"/>
                </a:lnTo>
                <a:lnTo>
                  <a:pt x="1735409" y="2259966"/>
                </a:lnTo>
                <a:lnTo>
                  <a:pt x="1735726" y="2257426"/>
                </a:lnTo>
                <a:lnTo>
                  <a:pt x="1736676" y="2254886"/>
                </a:lnTo>
                <a:lnTo>
                  <a:pt x="1738261" y="2252346"/>
                </a:lnTo>
                <a:lnTo>
                  <a:pt x="1740478" y="2250441"/>
                </a:lnTo>
                <a:lnTo>
                  <a:pt x="1743013" y="2248536"/>
                </a:lnTo>
                <a:lnTo>
                  <a:pt x="1745865" y="2247583"/>
                </a:lnTo>
                <a:lnTo>
                  <a:pt x="1749350" y="2246631"/>
                </a:lnTo>
                <a:lnTo>
                  <a:pt x="1753153" y="2246313"/>
                </a:lnTo>
                <a:close/>
                <a:moveTo>
                  <a:pt x="1796891" y="2159710"/>
                </a:moveTo>
                <a:lnTo>
                  <a:pt x="1786093" y="2160028"/>
                </a:lnTo>
                <a:lnTo>
                  <a:pt x="1775296" y="2160663"/>
                </a:lnTo>
                <a:lnTo>
                  <a:pt x="1764817" y="2161298"/>
                </a:lnTo>
                <a:lnTo>
                  <a:pt x="1754337" y="2162251"/>
                </a:lnTo>
                <a:lnTo>
                  <a:pt x="1743540" y="2163839"/>
                </a:lnTo>
                <a:lnTo>
                  <a:pt x="1733695" y="2165427"/>
                </a:lnTo>
                <a:lnTo>
                  <a:pt x="1723216" y="2167332"/>
                </a:lnTo>
                <a:lnTo>
                  <a:pt x="1712736" y="2169555"/>
                </a:lnTo>
                <a:lnTo>
                  <a:pt x="1702892" y="2171778"/>
                </a:lnTo>
                <a:lnTo>
                  <a:pt x="1692730" y="2174318"/>
                </a:lnTo>
                <a:lnTo>
                  <a:pt x="1683202" y="2177177"/>
                </a:lnTo>
                <a:lnTo>
                  <a:pt x="1673040" y="2180352"/>
                </a:lnTo>
                <a:lnTo>
                  <a:pt x="1663513" y="2183528"/>
                </a:lnTo>
                <a:lnTo>
                  <a:pt x="1653669" y="2187021"/>
                </a:lnTo>
                <a:lnTo>
                  <a:pt x="1644460" y="2190514"/>
                </a:lnTo>
                <a:lnTo>
                  <a:pt x="1635250" y="2194643"/>
                </a:lnTo>
                <a:lnTo>
                  <a:pt x="1625723" y="2198771"/>
                </a:lnTo>
                <a:lnTo>
                  <a:pt x="1616514" y="2203217"/>
                </a:lnTo>
                <a:lnTo>
                  <a:pt x="1607622" y="2207663"/>
                </a:lnTo>
                <a:lnTo>
                  <a:pt x="1598730" y="2213061"/>
                </a:lnTo>
                <a:lnTo>
                  <a:pt x="1589839" y="2217825"/>
                </a:lnTo>
                <a:lnTo>
                  <a:pt x="1581264" y="2222906"/>
                </a:lnTo>
                <a:lnTo>
                  <a:pt x="1572690" y="2228622"/>
                </a:lnTo>
                <a:lnTo>
                  <a:pt x="1564116" y="2234020"/>
                </a:lnTo>
                <a:lnTo>
                  <a:pt x="1555859" y="2240054"/>
                </a:lnTo>
                <a:lnTo>
                  <a:pt x="1547920" y="2246088"/>
                </a:lnTo>
                <a:lnTo>
                  <a:pt x="1539981" y="2252439"/>
                </a:lnTo>
                <a:lnTo>
                  <a:pt x="1532042" y="2258473"/>
                </a:lnTo>
                <a:lnTo>
                  <a:pt x="1524420" y="2265459"/>
                </a:lnTo>
                <a:lnTo>
                  <a:pt x="1517117" y="2272128"/>
                </a:lnTo>
                <a:lnTo>
                  <a:pt x="1509495" y="2279114"/>
                </a:lnTo>
                <a:lnTo>
                  <a:pt x="1502509" y="2286101"/>
                </a:lnTo>
                <a:lnTo>
                  <a:pt x="1495522" y="2293405"/>
                </a:lnTo>
                <a:lnTo>
                  <a:pt x="1488853" y="2301026"/>
                </a:lnTo>
                <a:lnTo>
                  <a:pt x="1482185" y="2308648"/>
                </a:lnTo>
                <a:lnTo>
                  <a:pt x="1475833" y="2316269"/>
                </a:lnTo>
                <a:lnTo>
                  <a:pt x="1469482" y="2324526"/>
                </a:lnTo>
                <a:lnTo>
                  <a:pt x="1463131" y="2332465"/>
                </a:lnTo>
                <a:lnTo>
                  <a:pt x="1457415" y="2340722"/>
                </a:lnTo>
                <a:lnTo>
                  <a:pt x="1451698" y="2348978"/>
                </a:lnTo>
                <a:lnTo>
                  <a:pt x="1446300" y="2357553"/>
                </a:lnTo>
                <a:lnTo>
                  <a:pt x="1440901" y="2366444"/>
                </a:lnTo>
                <a:lnTo>
                  <a:pt x="1435820" y="2375019"/>
                </a:lnTo>
                <a:lnTo>
                  <a:pt x="1431057" y="2383910"/>
                </a:lnTo>
                <a:lnTo>
                  <a:pt x="1426293" y="2393120"/>
                </a:lnTo>
                <a:lnTo>
                  <a:pt x="1421847" y="2402012"/>
                </a:lnTo>
                <a:lnTo>
                  <a:pt x="1417719" y="2411221"/>
                </a:lnTo>
                <a:lnTo>
                  <a:pt x="1413591" y="2421065"/>
                </a:lnTo>
                <a:lnTo>
                  <a:pt x="1410098" y="2430592"/>
                </a:lnTo>
                <a:lnTo>
                  <a:pt x="1406287" y="2440437"/>
                </a:lnTo>
                <a:lnTo>
                  <a:pt x="1403111" y="2449964"/>
                </a:lnTo>
                <a:lnTo>
                  <a:pt x="1399936" y="2460126"/>
                </a:lnTo>
                <a:lnTo>
                  <a:pt x="1397395" y="2469653"/>
                </a:lnTo>
                <a:lnTo>
                  <a:pt x="1394855" y="2480132"/>
                </a:lnTo>
                <a:lnTo>
                  <a:pt x="1391996" y="2490294"/>
                </a:lnTo>
                <a:lnTo>
                  <a:pt x="1390091" y="2500456"/>
                </a:lnTo>
                <a:lnTo>
                  <a:pt x="1388503" y="2510936"/>
                </a:lnTo>
                <a:lnTo>
                  <a:pt x="1386598" y="2521416"/>
                </a:lnTo>
                <a:lnTo>
                  <a:pt x="1385328" y="2532213"/>
                </a:lnTo>
                <a:lnTo>
                  <a:pt x="1384375" y="2542692"/>
                </a:lnTo>
                <a:lnTo>
                  <a:pt x="1383422" y="2553172"/>
                </a:lnTo>
                <a:lnTo>
                  <a:pt x="1382787" y="2564604"/>
                </a:lnTo>
                <a:lnTo>
                  <a:pt x="1382787" y="2575401"/>
                </a:lnTo>
                <a:lnTo>
                  <a:pt x="1382787" y="2585881"/>
                </a:lnTo>
                <a:lnTo>
                  <a:pt x="1382787" y="2596678"/>
                </a:lnTo>
                <a:lnTo>
                  <a:pt x="1383422" y="2607475"/>
                </a:lnTo>
                <a:lnTo>
                  <a:pt x="1384375" y="2617955"/>
                </a:lnTo>
                <a:lnTo>
                  <a:pt x="1385328" y="2628434"/>
                </a:lnTo>
                <a:lnTo>
                  <a:pt x="1386598" y="2638914"/>
                </a:lnTo>
                <a:lnTo>
                  <a:pt x="1388503" y="2649076"/>
                </a:lnTo>
                <a:lnTo>
                  <a:pt x="1390091" y="2659556"/>
                </a:lnTo>
                <a:lnTo>
                  <a:pt x="1391996" y="2669718"/>
                </a:lnTo>
                <a:lnTo>
                  <a:pt x="1394855" y="2680197"/>
                </a:lnTo>
                <a:lnTo>
                  <a:pt x="1397077" y="2690042"/>
                </a:lnTo>
                <a:lnTo>
                  <a:pt x="1399936" y="2699886"/>
                </a:lnTo>
                <a:lnTo>
                  <a:pt x="1402794" y="2709731"/>
                </a:lnTo>
                <a:lnTo>
                  <a:pt x="1406287" y="2719575"/>
                </a:lnTo>
                <a:lnTo>
                  <a:pt x="1409462" y="2729102"/>
                </a:lnTo>
                <a:lnTo>
                  <a:pt x="1413591" y="2738312"/>
                </a:lnTo>
                <a:lnTo>
                  <a:pt x="1417402" y="2748156"/>
                </a:lnTo>
                <a:lnTo>
                  <a:pt x="1421847" y="2757048"/>
                </a:lnTo>
                <a:lnTo>
                  <a:pt x="1425976" y="2766257"/>
                </a:lnTo>
                <a:lnTo>
                  <a:pt x="1430739" y="2775149"/>
                </a:lnTo>
                <a:lnTo>
                  <a:pt x="1435503" y="2784041"/>
                </a:lnTo>
                <a:lnTo>
                  <a:pt x="1440266" y="2792932"/>
                </a:lnTo>
                <a:lnTo>
                  <a:pt x="1445982" y="2801507"/>
                </a:lnTo>
                <a:lnTo>
                  <a:pt x="1451063" y="2810081"/>
                </a:lnTo>
                <a:lnTo>
                  <a:pt x="1456779" y="2818655"/>
                </a:lnTo>
                <a:lnTo>
                  <a:pt x="1462813" y="2826912"/>
                </a:lnTo>
                <a:lnTo>
                  <a:pt x="1468529" y="2834851"/>
                </a:lnTo>
                <a:lnTo>
                  <a:pt x="1474881" y="2842790"/>
                </a:lnTo>
                <a:lnTo>
                  <a:pt x="1481549" y="2850729"/>
                </a:lnTo>
                <a:lnTo>
                  <a:pt x="1487901" y="2858351"/>
                </a:lnTo>
                <a:lnTo>
                  <a:pt x="1494887" y="2865972"/>
                </a:lnTo>
                <a:lnTo>
                  <a:pt x="1501873" y="2873276"/>
                </a:lnTo>
                <a:lnTo>
                  <a:pt x="1509177" y="2880262"/>
                </a:lnTo>
                <a:lnTo>
                  <a:pt x="1516164" y="2887249"/>
                </a:lnTo>
                <a:lnTo>
                  <a:pt x="1524103" y="2894235"/>
                </a:lnTo>
                <a:lnTo>
                  <a:pt x="1531407" y="2900904"/>
                </a:lnTo>
                <a:lnTo>
                  <a:pt x="1539346" y="2907255"/>
                </a:lnTo>
                <a:lnTo>
                  <a:pt x="1546968" y="2913289"/>
                </a:lnTo>
                <a:lnTo>
                  <a:pt x="1555224" y="2919323"/>
                </a:lnTo>
                <a:lnTo>
                  <a:pt x="1563481" y="2925356"/>
                </a:lnTo>
                <a:lnTo>
                  <a:pt x="1572055" y="2930755"/>
                </a:lnTo>
                <a:lnTo>
                  <a:pt x="1580629" y="2936471"/>
                </a:lnTo>
                <a:lnTo>
                  <a:pt x="1589203" y="2941552"/>
                </a:lnTo>
                <a:lnTo>
                  <a:pt x="1598095" y="2946951"/>
                </a:lnTo>
                <a:lnTo>
                  <a:pt x="1606987" y="2951714"/>
                </a:lnTo>
                <a:lnTo>
                  <a:pt x="1615879" y="2956478"/>
                </a:lnTo>
                <a:lnTo>
                  <a:pt x="1625088" y="2960606"/>
                </a:lnTo>
                <a:lnTo>
                  <a:pt x="1634298" y="2965052"/>
                </a:lnTo>
                <a:lnTo>
                  <a:pt x="1643824" y="2969180"/>
                </a:lnTo>
                <a:lnTo>
                  <a:pt x="1653351" y="2972991"/>
                </a:lnTo>
                <a:lnTo>
                  <a:pt x="1662878" y="2976167"/>
                </a:lnTo>
                <a:lnTo>
                  <a:pt x="1672723" y="2979660"/>
                </a:lnTo>
                <a:lnTo>
                  <a:pt x="1682567" y="2982518"/>
                </a:lnTo>
                <a:lnTo>
                  <a:pt x="1692730" y="2985376"/>
                </a:lnTo>
                <a:lnTo>
                  <a:pt x="1702892" y="2988234"/>
                </a:lnTo>
                <a:lnTo>
                  <a:pt x="1713054" y="2990457"/>
                </a:lnTo>
                <a:lnTo>
                  <a:pt x="1723216" y="2992680"/>
                </a:lnTo>
                <a:lnTo>
                  <a:pt x="1733695" y="2994585"/>
                </a:lnTo>
                <a:lnTo>
                  <a:pt x="1744493" y="2995856"/>
                </a:lnTo>
                <a:lnTo>
                  <a:pt x="1754655" y="2997443"/>
                </a:lnTo>
                <a:lnTo>
                  <a:pt x="1765452" y="2998396"/>
                </a:lnTo>
                <a:lnTo>
                  <a:pt x="1776249" y="2999349"/>
                </a:lnTo>
                <a:lnTo>
                  <a:pt x="1787046" y="2999666"/>
                </a:lnTo>
                <a:lnTo>
                  <a:pt x="1797843" y="2999984"/>
                </a:lnTo>
                <a:lnTo>
                  <a:pt x="1808958" y="2999984"/>
                </a:lnTo>
                <a:lnTo>
                  <a:pt x="1819438" y="2999666"/>
                </a:lnTo>
                <a:lnTo>
                  <a:pt x="1830235" y="2999349"/>
                </a:lnTo>
                <a:lnTo>
                  <a:pt x="1841032" y="2998396"/>
                </a:lnTo>
                <a:lnTo>
                  <a:pt x="1851512" y="2997443"/>
                </a:lnTo>
                <a:lnTo>
                  <a:pt x="1861674" y="2995856"/>
                </a:lnTo>
                <a:lnTo>
                  <a:pt x="1872153" y="2994585"/>
                </a:lnTo>
                <a:lnTo>
                  <a:pt x="1882633" y="2992680"/>
                </a:lnTo>
                <a:lnTo>
                  <a:pt x="1892795" y="2990457"/>
                </a:lnTo>
                <a:lnTo>
                  <a:pt x="1902639" y="2988234"/>
                </a:lnTo>
                <a:lnTo>
                  <a:pt x="1912801" y="2985376"/>
                </a:lnTo>
                <a:lnTo>
                  <a:pt x="1922646" y="2982836"/>
                </a:lnTo>
                <a:lnTo>
                  <a:pt x="1932490" y="2979660"/>
                </a:lnTo>
                <a:lnTo>
                  <a:pt x="1942017" y="2976484"/>
                </a:lnTo>
                <a:lnTo>
                  <a:pt x="1951862" y="2972991"/>
                </a:lnTo>
                <a:lnTo>
                  <a:pt x="1961389" y="2969180"/>
                </a:lnTo>
                <a:lnTo>
                  <a:pt x="1970598" y="2965052"/>
                </a:lnTo>
                <a:lnTo>
                  <a:pt x="1980125" y="2960924"/>
                </a:lnTo>
                <a:lnTo>
                  <a:pt x="1989334" y="2956478"/>
                </a:lnTo>
                <a:lnTo>
                  <a:pt x="1998226" y="2952032"/>
                </a:lnTo>
                <a:lnTo>
                  <a:pt x="2007118" y="2947268"/>
                </a:lnTo>
                <a:lnTo>
                  <a:pt x="2016010" y="2942187"/>
                </a:lnTo>
                <a:lnTo>
                  <a:pt x="2024584" y="2936789"/>
                </a:lnTo>
                <a:lnTo>
                  <a:pt x="2033158" y="2931390"/>
                </a:lnTo>
                <a:lnTo>
                  <a:pt x="2041415" y="2925674"/>
                </a:lnTo>
                <a:lnTo>
                  <a:pt x="2049354" y="2919640"/>
                </a:lnTo>
                <a:lnTo>
                  <a:pt x="2057610" y="2913924"/>
                </a:lnTo>
                <a:lnTo>
                  <a:pt x="2065867" y="2907573"/>
                </a:lnTo>
                <a:lnTo>
                  <a:pt x="2073489" y="2901222"/>
                </a:lnTo>
                <a:lnTo>
                  <a:pt x="2081110" y="2894553"/>
                </a:lnTo>
                <a:lnTo>
                  <a:pt x="2088414" y="2887884"/>
                </a:lnTo>
                <a:lnTo>
                  <a:pt x="2096036" y="2880580"/>
                </a:lnTo>
                <a:lnTo>
                  <a:pt x="2103022" y="2873594"/>
                </a:lnTo>
                <a:lnTo>
                  <a:pt x="2110008" y="2866290"/>
                </a:lnTo>
                <a:lnTo>
                  <a:pt x="2116677" y="2858668"/>
                </a:lnTo>
                <a:lnTo>
                  <a:pt x="2123346" y="2851364"/>
                </a:lnTo>
                <a:lnTo>
                  <a:pt x="2130015" y="2843425"/>
                </a:lnTo>
                <a:lnTo>
                  <a:pt x="2136049" y="2835804"/>
                </a:lnTo>
                <a:lnTo>
                  <a:pt x="2142400" y="2827547"/>
                </a:lnTo>
                <a:lnTo>
                  <a:pt x="2148434" y="2819290"/>
                </a:lnTo>
                <a:lnTo>
                  <a:pt x="2153832" y="2810716"/>
                </a:lnTo>
                <a:lnTo>
                  <a:pt x="2159548" y="2802459"/>
                </a:lnTo>
                <a:lnTo>
                  <a:pt x="2164629" y="2793885"/>
                </a:lnTo>
                <a:lnTo>
                  <a:pt x="2169393" y="2784993"/>
                </a:lnTo>
                <a:lnTo>
                  <a:pt x="2174474" y="2775784"/>
                </a:lnTo>
                <a:lnTo>
                  <a:pt x="2179237" y="2766892"/>
                </a:lnTo>
                <a:lnTo>
                  <a:pt x="2183683" y="2757683"/>
                </a:lnTo>
                <a:lnTo>
                  <a:pt x="2187811" y="2748474"/>
                </a:lnTo>
                <a:lnTo>
                  <a:pt x="2191622" y="2739264"/>
                </a:lnTo>
                <a:lnTo>
                  <a:pt x="2195433" y="2729420"/>
                </a:lnTo>
                <a:lnTo>
                  <a:pt x="2199244" y="2719893"/>
                </a:lnTo>
                <a:lnTo>
                  <a:pt x="2202102" y="2710048"/>
                </a:lnTo>
                <a:lnTo>
                  <a:pt x="2205595" y="2700204"/>
                </a:lnTo>
                <a:lnTo>
                  <a:pt x="2208136" y="2690042"/>
                </a:lnTo>
                <a:lnTo>
                  <a:pt x="2210676" y="2680197"/>
                </a:lnTo>
                <a:lnTo>
                  <a:pt x="2213217" y="2669718"/>
                </a:lnTo>
                <a:lnTo>
                  <a:pt x="2215122" y="2659556"/>
                </a:lnTo>
                <a:lnTo>
                  <a:pt x="2217027" y="2649076"/>
                </a:lnTo>
                <a:lnTo>
                  <a:pt x="2218615" y="2638279"/>
                </a:lnTo>
                <a:lnTo>
                  <a:pt x="2219885" y="2628117"/>
                </a:lnTo>
                <a:lnTo>
                  <a:pt x="2221156" y="2617320"/>
                </a:lnTo>
                <a:lnTo>
                  <a:pt x="2221791" y="2606523"/>
                </a:lnTo>
                <a:lnTo>
                  <a:pt x="2222743" y="2595725"/>
                </a:lnTo>
                <a:lnTo>
                  <a:pt x="2222743" y="2584611"/>
                </a:lnTo>
                <a:lnTo>
                  <a:pt x="2222743" y="2573814"/>
                </a:lnTo>
                <a:lnTo>
                  <a:pt x="2222743" y="2563016"/>
                </a:lnTo>
                <a:lnTo>
                  <a:pt x="2221791" y="2552537"/>
                </a:lnTo>
                <a:lnTo>
                  <a:pt x="2221156" y="2541740"/>
                </a:lnTo>
                <a:lnTo>
                  <a:pt x="2219885" y="2531260"/>
                </a:lnTo>
                <a:lnTo>
                  <a:pt x="2218933" y="2521098"/>
                </a:lnTo>
                <a:lnTo>
                  <a:pt x="2217027" y="2510618"/>
                </a:lnTo>
                <a:lnTo>
                  <a:pt x="2215122" y="2500139"/>
                </a:lnTo>
                <a:lnTo>
                  <a:pt x="2213217" y="2490294"/>
                </a:lnTo>
                <a:lnTo>
                  <a:pt x="2210994" y="2479815"/>
                </a:lnTo>
                <a:lnTo>
                  <a:pt x="2208453" y="2469970"/>
                </a:lnTo>
                <a:lnTo>
                  <a:pt x="2205595" y="2460126"/>
                </a:lnTo>
                <a:lnTo>
                  <a:pt x="2202419" y="2449964"/>
                </a:lnTo>
                <a:lnTo>
                  <a:pt x="2199244" y="2440437"/>
                </a:lnTo>
                <a:lnTo>
                  <a:pt x="2195751" y="2430910"/>
                </a:lnTo>
                <a:lnTo>
                  <a:pt x="2192257" y="2421383"/>
                </a:lnTo>
                <a:lnTo>
                  <a:pt x="2188129" y="2412174"/>
                </a:lnTo>
                <a:lnTo>
                  <a:pt x="2184001" y="2402964"/>
                </a:lnTo>
                <a:lnTo>
                  <a:pt x="2179555" y="2393437"/>
                </a:lnTo>
                <a:lnTo>
                  <a:pt x="2174791" y="2384546"/>
                </a:lnTo>
                <a:lnTo>
                  <a:pt x="2169710" y="2375654"/>
                </a:lnTo>
                <a:lnTo>
                  <a:pt x="2164947" y="2366762"/>
                </a:lnTo>
                <a:lnTo>
                  <a:pt x="2159866" y="2358188"/>
                </a:lnTo>
                <a:lnTo>
                  <a:pt x="2154150" y="2349614"/>
                </a:lnTo>
                <a:lnTo>
                  <a:pt x="2148751" y="2341357"/>
                </a:lnTo>
                <a:lnTo>
                  <a:pt x="2142717" y="2333418"/>
                </a:lnTo>
                <a:lnTo>
                  <a:pt x="2136684" y="2325161"/>
                </a:lnTo>
                <a:lnTo>
                  <a:pt x="2130332" y="2316905"/>
                </a:lnTo>
                <a:lnTo>
                  <a:pt x="2124299" y="2309283"/>
                </a:lnTo>
                <a:lnTo>
                  <a:pt x="2117312" y="2301661"/>
                </a:lnTo>
                <a:lnTo>
                  <a:pt x="2110643" y="2294357"/>
                </a:lnTo>
                <a:lnTo>
                  <a:pt x="2103657" y="2286736"/>
                </a:lnTo>
                <a:lnTo>
                  <a:pt x="2096671" y="2279750"/>
                </a:lnTo>
                <a:lnTo>
                  <a:pt x="2089367" y="2272763"/>
                </a:lnTo>
                <a:lnTo>
                  <a:pt x="2081745" y="2265777"/>
                </a:lnTo>
                <a:lnTo>
                  <a:pt x="2074124" y="2259425"/>
                </a:lnTo>
                <a:lnTo>
                  <a:pt x="2066185" y="2252757"/>
                </a:lnTo>
                <a:lnTo>
                  <a:pt x="2058245" y="2246405"/>
                </a:lnTo>
                <a:lnTo>
                  <a:pt x="2050306" y="2240372"/>
                </a:lnTo>
                <a:lnTo>
                  <a:pt x="2042050" y="2234338"/>
                </a:lnTo>
                <a:lnTo>
                  <a:pt x="2033793" y="2228939"/>
                </a:lnTo>
                <a:lnTo>
                  <a:pt x="2025219" y="2223223"/>
                </a:lnTo>
                <a:lnTo>
                  <a:pt x="2016327" y="2218142"/>
                </a:lnTo>
                <a:lnTo>
                  <a:pt x="2007753" y="2213061"/>
                </a:lnTo>
                <a:lnTo>
                  <a:pt x="1998861" y="2207980"/>
                </a:lnTo>
                <a:lnTo>
                  <a:pt x="1989652" y="2203534"/>
                </a:lnTo>
                <a:lnTo>
                  <a:pt x="1980760" y="2199088"/>
                </a:lnTo>
                <a:lnTo>
                  <a:pt x="1971551" y="2194643"/>
                </a:lnTo>
                <a:lnTo>
                  <a:pt x="1961706" y="2190832"/>
                </a:lnTo>
                <a:lnTo>
                  <a:pt x="1952179" y="2187021"/>
                </a:lnTo>
                <a:lnTo>
                  <a:pt x="1942335" y="2183528"/>
                </a:lnTo>
                <a:lnTo>
                  <a:pt x="1932808" y="2180352"/>
                </a:lnTo>
                <a:lnTo>
                  <a:pt x="1922963" y="2177177"/>
                </a:lnTo>
                <a:lnTo>
                  <a:pt x="1913119" y="2174318"/>
                </a:lnTo>
                <a:lnTo>
                  <a:pt x="1902639" y="2171778"/>
                </a:lnTo>
                <a:lnTo>
                  <a:pt x="1892795" y="2169555"/>
                </a:lnTo>
                <a:lnTo>
                  <a:pt x="1882315" y="2167332"/>
                </a:lnTo>
                <a:lnTo>
                  <a:pt x="1871836" y="2165427"/>
                </a:lnTo>
                <a:lnTo>
                  <a:pt x="1861356" y="2163839"/>
                </a:lnTo>
                <a:lnTo>
                  <a:pt x="1850559" y="2162251"/>
                </a:lnTo>
                <a:lnTo>
                  <a:pt x="1840397" y="2161298"/>
                </a:lnTo>
                <a:lnTo>
                  <a:pt x="1829600" y="2160663"/>
                </a:lnTo>
                <a:lnTo>
                  <a:pt x="1818167" y="2160028"/>
                </a:lnTo>
                <a:lnTo>
                  <a:pt x="1807688" y="2159710"/>
                </a:lnTo>
                <a:lnTo>
                  <a:pt x="1796891" y="2159710"/>
                </a:lnTo>
                <a:close/>
                <a:moveTo>
                  <a:pt x="1703527" y="1784350"/>
                </a:moveTo>
                <a:lnTo>
                  <a:pt x="1960753" y="1793877"/>
                </a:lnTo>
                <a:lnTo>
                  <a:pt x="1955037" y="1945990"/>
                </a:lnTo>
                <a:lnTo>
                  <a:pt x="1970280" y="1950118"/>
                </a:lnTo>
                <a:lnTo>
                  <a:pt x="1985841" y="1954247"/>
                </a:lnTo>
                <a:lnTo>
                  <a:pt x="2000766" y="1959010"/>
                </a:lnTo>
                <a:lnTo>
                  <a:pt x="2016010" y="1963774"/>
                </a:lnTo>
                <a:lnTo>
                  <a:pt x="2030935" y="1969172"/>
                </a:lnTo>
                <a:lnTo>
                  <a:pt x="2045225" y="1975206"/>
                </a:lnTo>
                <a:lnTo>
                  <a:pt x="2059833" y="1980922"/>
                </a:lnTo>
                <a:lnTo>
                  <a:pt x="2074441" y="1987273"/>
                </a:lnTo>
                <a:lnTo>
                  <a:pt x="2088414" y="1993942"/>
                </a:lnTo>
                <a:lnTo>
                  <a:pt x="2102069" y="2001246"/>
                </a:lnTo>
                <a:lnTo>
                  <a:pt x="2116042" y="2008550"/>
                </a:lnTo>
                <a:lnTo>
                  <a:pt x="2129697" y="2016172"/>
                </a:lnTo>
                <a:lnTo>
                  <a:pt x="2143035" y="2024111"/>
                </a:lnTo>
                <a:lnTo>
                  <a:pt x="2156055" y="2032367"/>
                </a:lnTo>
                <a:lnTo>
                  <a:pt x="2169075" y="2041259"/>
                </a:lnTo>
                <a:lnTo>
                  <a:pt x="2181778" y="2050151"/>
                </a:lnTo>
                <a:lnTo>
                  <a:pt x="2293243" y="1945990"/>
                </a:lnTo>
                <a:lnTo>
                  <a:pt x="2468220" y="2134941"/>
                </a:lnTo>
                <a:lnTo>
                  <a:pt x="2357390" y="2237831"/>
                </a:lnTo>
                <a:lnTo>
                  <a:pt x="2365330" y="2251169"/>
                </a:lnTo>
                <a:lnTo>
                  <a:pt x="2373269" y="2264507"/>
                </a:lnTo>
                <a:lnTo>
                  <a:pt x="2380573" y="2278162"/>
                </a:lnTo>
                <a:lnTo>
                  <a:pt x="2387559" y="2292135"/>
                </a:lnTo>
                <a:lnTo>
                  <a:pt x="2394228" y="2306107"/>
                </a:lnTo>
                <a:lnTo>
                  <a:pt x="2400897" y="2320715"/>
                </a:lnTo>
                <a:lnTo>
                  <a:pt x="2406930" y="2335323"/>
                </a:lnTo>
                <a:lnTo>
                  <a:pt x="2412647" y="2349614"/>
                </a:lnTo>
                <a:lnTo>
                  <a:pt x="2418045" y="2364539"/>
                </a:lnTo>
                <a:lnTo>
                  <a:pt x="2423444" y="2379465"/>
                </a:lnTo>
                <a:lnTo>
                  <a:pt x="2427890" y="2394708"/>
                </a:lnTo>
                <a:lnTo>
                  <a:pt x="2432335" y="2409951"/>
                </a:lnTo>
                <a:lnTo>
                  <a:pt x="2435829" y="2425194"/>
                </a:lnTo>
                <a:lnTo>
                  <a:pt x="2439639" y="2440754"/>
                </a:lnTo>
                <a:lnTo>
                  <a:pt x="2443133" y="2456315"/>
                </a:lnTo>
                <a:lnTo>
                  <a:pt x="2445673" y="2472193"/>
                </a:lnTo>
                <a:lnTo>
                  <a:pt x="2595563" y="2477909"/>
                </a:lnTo>
                <a:lnTo>
                  <a:pt x="2586354" y="2735136"/>
                </a:lnTo>
                <a:lnTo>
                  <a:pt x="2437099" y="2729420"/>
                </a:lnTo>
                <a:lnTo>
                  <a:pt x="2432971" y="2744980"/>
                </a:lnTo>
                <a:lnTo>
                  <a:pt x="2428842" y="2760541"/>
                </a:lnTo>
                <a:lnTo>
                  <a:pt x="2424079" y="2776419"/>
                </a:lnTo>
                <a:lnTo>
                  <a:pt x="2419315" y="2791027"/>
                </a:lnTo>
                <a:lnTo>
                  <a:pt x="2413599" y="2806270"/>
                </a:lnTo>
                <a:lnTo>
                  <a:pt x="2408201" y="2821196"/>
                </a:lnTo>
                <a:lnTo>
                  <a:pt x="2402167" y="2835804"/>
                </a:lnTo>
                <a:lnTo>
                  <a:pt x="2395816" y="2850094"/>
                </a:lnTo>
                <a:lnTo>
                  <a:pt x="2388829" y="2864702"/>
                </a:lnTo>
                <a:lnTo>
                  <a:pt x="2381525" y="2878992"/>
                </a:lnTo>
                <a:lnTo>
                  <a:pt x="2374221" y="2892647"/>
                </a:lnTo>
                <a:lnTo>
                  <a:pt x="2366917" y="2906303"/>
                </a:lnTo>
                <a:lnTo>
                  <a:pt x="2358661" y="2919640"/>
                </a:lnTo>
                <a:lnTo>
                  <a:pt x="2350404" y="2932978"/>
                </a:lnTo>
                <a:lnTo>
                  <a:pt x="2341512" y="2945998"/>
                </a:lnTo>
                <a:lnTo>
                  <a:pt x="2332620" y="2958701"/>
                </a:lnTo>
                <a:lnTo>
                  <a:pt x="2433606" y="3067625"/>
                </a:lnTo>
                <a:lnTo>
                  <a:pt x="2245290" y="3242603"/>
                </a:lnTo>
                <a:lnTo>
                  <a:pt x="2144940" y="3134949"/>
                </a:lnTo>
                <a:lnTo>
                  <a:pt x="2131285" y="3143205"/>
                </a:lnTo>
                <a:lnTo>
                  <a:pt x="2117947" y="3150509"/>
                </a:lnTo>
                <a:lnTo>
                  <a:pt x="2103657" y="3157813"/>
                </a:lnTo>
                <a:lnTo>
                  <a:pt x="2089684" y="3165117"/>
                </a:lnTo>
                <a:lnTo>
                  <a:pt x="2075394" y="3172103"/>
                </a:lnTo>
                <a:lnTo>
                  <a:pt x="2061104" y="3178455"/>
                </a:lnTo>
                <a:lnTo>
                  <a:pt x="2046496" y="3184488"/>
                </a:lnTo>
                <a:lnTo>
                  <a:pt x="2031570" y="3190205"/>
                </a:lnTo>
                <a:lnTo>
                  <a:pt x="2016645" y="3195603"/>
                </a:lnTo>
                <a:lnTo>
                  <a:pt x="2001402" y="3200684"/>
                </a:lnTo>
                <a:lnTo>
                  <a:pt x="1986159" y="3205448"/>
                </a:lnTo>
                <a:lnTo>
                  <a:pt x="1970598" y="3209576"/>
                </a:lnTo>
                <a:lnTo>
                  <a:pt x="1955037" y="3213704"/>
                </a:lnTo>
                <a:lnTo>
                  <a:pt x="1939477" y="3217515"/>
                </a:lnTo>
                <a:lnTo>
                  <a:pt x="1923916" y="3220373"/>
                </a:lnTo>
                <a:lnTo>
                  <a:pt x="1908038" y="3223231"/>
                </a:lnTo>
                <a:lnTo>
                  <a:pt x="1902322" y="3370263"/>
                </a:lnTo>
                <a:lnTo>
                  <a:pt x="1645095" y="3360736"/>
                </a:lnTo>
                <a:lnTo>
                  <a:pt x="1650493" y="3213704"/>
                </a:lnTo>
                <a:lnTo>
                  <a:pt x="1634615" y="3209576"/>
                </a:lnTo>
                <a:lnTo>
                  <a:pt x="1619054" y="3205130"/>
                </a:lnTo>
                <a:lnTo>
                  <a:pt x="1603494" y="3200684"/>
                </a:lnTo>
                <a:lnTo>
                  <a:pt x="1588251" y="3195603"/>
                </a:lnTo>
                <a:lnTo>
                  <a:pt x="1573325" y="3189887"/>
                </a:lnTo>
                <a:lnTo>
                  <a:pt x="1558717" y="3184488"/>
                </a:lnTo>
                <a:lnTo>
                  <a:pt x="1543792" y="3178137"/>
                </a:lnTo>
                <a:lnTo>
                  <a:pt x="1529184" y="3171786"/>
                </a:lnTo>
                <a:lnTo>
                  <a:pt x="1515211" y="3164482"/>
                </a:lnTo>
                <a:lnTo>
                  <a:pt x="1500921" y="3157496"/>
                </a:lnTo>
                <a:lnTo>
                  <a:pt x="1486948" y="3150192"/>
                </a:lnTo>
                <a:lnTo>
                  <a:pt x="1472975" y="3142252"/>
                </a:lnTo>
                <a:lnTo>
                  <a:pt x="1459637" y="3134313"/>
                </a:lnTo>
                <a:lnTo>
                  <a:pt x="1446300" y="3125739"/>
                </a:lnTo>
                <a:lnTo>
                  <a:pt x="1433280" y="3117165"/>
                </a:lnTo>
                <a:lnTo>
                  <a:pt x="1420577" y="3107638"/>
                </a:lnTo>
                <a:lnTo>
                  <a:pt x="1312606" y="3207988"/>
                </a:lnTo>
                <a:lnTo>
                  <a:pt x="1137310" y="3019673"/>
                </a:lnTo>
                <a:lnTo>
                  <a:pt x="1245917" y="2918688"/>
                </a:lnTo>
                <a:lnTo>
                  <a:pt x="1238296" y="2905350"/>
                </a:lnTo>
                <a:lnTo>
                  <a:pt x="1230357" y="2891377"/>
                </a:lnTo>
                <a:lnTo>
                  <a:pt x="1223053" y="2877722"/>
                </a:lnTo>
                <a:lnTo>
                  <a:pt x="1216066" y="2863749"/>
                </a:lnTo>
                <a:lnTo>
                  <a:pt x="1209397" y="2849459"/>
                </a:lnTo>
                <a:lnTo>
                  <a:pt x="1203046" y="2834851"/>
                </a:lnTo>
                <a:lnTo>
                  <a:pt x="1197012" y="2820560"/>
                </a:lnTo>
                <a:lnTo>
                  <a:pt x="1191296" y="2805635"/>
                </a:lnTo>
                <a:lnTo>
                  <a:pt x="1186215" y="2790710"/>
                </a:lnTo>
                <a:lnTo>
                  <a:pt x="1181134" y="2775466"/>
                </a:lnTo>
                <a:lnTo>
                  <a:pt x="1176688" y="2760223"/>
                </a:lnTo>
                <a:lnTo>
                  <a:pt x="1172560" y="2744980"/>
                </a:lnTo>
                <a:lnTo>
                  <a:pt x="1168432" y="2729420"/>
                </a:lnTo>
                <a:lnTo>
                  <a:pt x="1164938" y="2713859"/>
                </a:lnTo>
                <a:lnTo>
                  <a:pt x="1161763" y="2697981"/>
                </a:lnTo>
                <a:lnTo>
                  <a:pt x="1159222" y="2682420"/>
                </a:lnTo>
                <a:lnTo>
                  <a:pt x="1009650" y="2676704"/>
                </a:lnTo>
                <a:lnTo>
                  <a:pt x="1019494" y="2419478"/>
                </a:lnTo>
                <a:lnTo>
                  <a:pt x="1169384" y="2425194"/>
                </a:lnTo>
                <a:lnTo>
                  <a:pt x="1173513" y="2409633"/>
                </a:lnTo>
                <a:lnTo>
                  <a:pt x="1177641" y="2393755"/>
                </a:lnTo>
                <a:lnTo>
                  <a:pt x="1182404" y="2378512"/>
                </a:lnTo>
                <a:lnTo>
                  <a:pt x="1187803" y="2363904"/>
                </a:lnTo>
                <a:lnTo>
                  <a:pt x="1193202" y="2348978"/>
                </a:lnTo>
                <a:lnTo>
                  <a:pt x="1198918" y="2334053"/>
                </a:lnTo>
                <a:lnTo>
                  <a:pt x="1205269" y="2319445"/>
                </a:lnTo>
                <a:lnTo>
                  <a:pt x="1211620" y="2305155"/>
                </a:lnTo>
                <a:lnTo>
                  <a:pt x="1218607" y="2290864"/>
                </a:lnTo>
                <a:lnTo>
                  <a:pt x="1225593" y="2277209"/>
                </a:lnTo>
                <a:lnTo>
                  <a:pt x="1233215" y="2263554"/>
                </a:lnTo>
                <a:lnTo>
                  <a:pt x="1240836" y="2249581"/>
                </a:lnTo>
                <a:lnTo>
                  <a:pt x="1248775" y="2236243"/>
                </a:lnTo>
                <a:lnTo>
                  <a:pt x="1257349" y="2223223"/>
                </a:lnTo>
                <a:lnTo>
                  <a:pt x="1265606" y="2210203"/>
                </a:lnTo>
                <a:lnTo>
                  <a:pt x="1274815" y="2197818"/>
                </a:lnTo>
                <a:lnTo>
                  <a:pt x="1171607" y="2086988"/>
                </a:lnTo>
                <a:lnTo>
                  <a:pt x="1360558" y="1912011"/>
                </a:lnTo>
                <a:lnTo>
                  <a:pt x="1464083" y="2023476"/>
                </a:lnTo>
                <a:lnTo>
                  <a:pt x="1477421" y="2015537"/>
                </a:lnTo>
                <a:lnTo>
                  <a:pt x="1491076" y="2007915"/>
                </a:lnTo>
                <a:lnTo>
                  <a:pt x="1504732" y="2000611"/>
                </a:lnTo>
                <a:lnTo>
                  <a:pt x="1518387" y="1993625"/>
                </a:lnTo>
                <a:lnTo>
                  <a:pt x="1532677" y="1986956"/>
                </a:lnTo>
                <a:lnTo>
                  <a:pt x="1546650" y="1980605"/>
                </a:lnTo>
                <a:lnTo>
                  <a:pt x="1561258" y="1974571"/>
                </a:lnTo>
                <a:lnTo>
                  <a:pt x="1575548" y="1969172"/>
                </a:lnTo>
                <a:lnTo>
                  <a:pt x="1590474" y="1963774"/>
                </a:lnTo>
                <a:lnTo>
                  <a:pt x="1605399" y="1958693"/>
                </a:lnTo>
                <a:lnTo>
                  <a:pt x="1620325" y="1954247"/>
                </a:lnTo>
                <a:lnTo>
                  <a:pt x="1635568" y="1950118"/>
                </a:lnTo>
                <a:lnTo>
                  <a:pt x="1650811" y="1945990"/>
                </a:lnTo>
                <a:lnTo>
                  <a:pt x="1666371" y="1942815"/>
                </a:lnTo>
                <a:lnTo>
                  <a:pt x="1681932" y="1939321"/>
                </a:lnTo>
                <a:lnTo>
                  <a:pt x="1697493" y="1936781"/>
                </a:lnTo>
                <a:lnTo>
                  <a:pt x="1703527" y="1784350"/>
                </a:lnTo>
                <a:close/>
                <a:moveTo>
                  <a:pt x="499967" y="1495425"/>
                </a:moveTo>
                <a:lnTo>
                  <a:pt x="512673" y="1507816"/>
                </a:lnTo>
                <a:lnTo>
                  <a:pt x="526015" y="1520207"/>
                </a:lnTo>
                <a:lnTo>
                  <a:pt x="540309" y="1532916"/>
                </a:lnTo>
                <a:lnTo>
                  <a:pt x="555557" y="1545307"/>
                </a:lnTo>
                <a:lnTo>
                  <a:pt x="571122" y="1557381"/>
                </a:lnTo>
                <a:lnTo>
                  <a:pt x="587958" y="1569136"/>
                </a:lnTo>
                <a:lnTo>
                  <a:pt x="596217" y="1574220"/>
                </a:lnTo>
                <a:lnTo>
                  <a:pt x="604794" y="1579939"/>
                </a:lnTo>
                <a:lnTo>
                  <a:pt x="613371" y="1584705"/>
                </a:lnTo>
                <a:lnTo>
                  <a:pt x="622265" y="1589788"/>
                </a:lnTo>
                <a:lnTo>
                  <a:pt x="639736" y="1608851"/>
                </a:lnTo>
                <a:lnTo>
                  <a:pt x="657525" y="1628868"/>
                </a:lnTo>
                <a:lnTo>
                  <a:pt x="692150" y="1668583"/>
                </a:lnTo>
                <a:lnTo>
                  <a:pt x="641960" y="1916723"/>
                </a:lnTo>
                <a:lnTo>
                  <a:pt x="640054" y="1924030"/>
                </a:lnTo>
                <a:lnTo>
                  <a:pt x="637830" y="1931338"/>
                </a:lnTo>
                <a:lnTo>
                  <a:pt x="635289" y="1938328"/>
                </a:lnTo>
                <a:lnTo>
                  <a:pt x="631795" y="1945000"/>
                </a:lnTo>
                <a:lnTo>
                  <a:pt x="628618" y="1951672"/>
                </a:lnTo>
                <a:lnTo>
                  <a:pt x="624489" y="1958026"/>
                </a:lnTo>
                <a:lnTo>
                  <a:pt x="620041" y="1963745"/>
                </a:lnTo>
                <a:lnTo>
                  <a:pt x="615277" y="1969464"/>
                </a:lnTo>
                <a:lnTo>
                  <a:pt x="247746" y="2374875"/>
                </a:lnTo>
                <a:lnTo>
                  <a:pt x="244252" y="2379323"/>
                </a:lnTo>
                <a:lnTo>
                  <a:pt x="240122" y="2382818"/>
                </a:lnTo>
                <a:lnTo>
                  <a:pt x="235675" y="2386631"/>
                </a:lnTo>
                <a:lnTo>
                  <a:pt x="231228" y="2390126"/>
                </a:lnTo>
                <a:lnTo>
                  <a:pt x="226781" y="2393303"/>
                </a:lnTo>
                <a:lnTo>
                  <a:pt x="222334" y="2395845"/>
                </a:lnTo>
                <a:lnTo>
                  <a:pt x="217251" y="2399022"/>
                </a:lnTo>
                <a:lnTo>
                  <a:pt x="212486" y="2401246"/>
                </a:lnTo>
                <a:lnTo>
                  <a:pt x="207404" y="2403470"/>
                </a:lnTo>
                <a:lnTo>
                  <a:pt x="202639" y="2405377"/>
                </a:lnTo>
                <a:lnTo>
                  <a:pt x="197239" y="2406965"/>
                </a:lnTo>
                <a:lnTo>
                  <a:pt x="192156" y="2408236"/>
                </a:lnTo>
                <a:lnTo>
                  <a:pt x="187074" y="2409189"/>
                </a:lnTo>
                <a:lnTo>
                  <a:pt x="181673" y="2410460"/>
                </a:lnTo>
                <a:lnTo>
                  <a:pt x="176273" y="2411095"/>
                </a:lnTo>
                <a:lnTo>
                  <a:pt x="170873" y="2411413"/>
                </a:lnTo>
                <a:lnTo>
                  <a:pt x="165473" y="2411413"/>
                </a:lnTo>
                <a:lnTo>
                  <a:pt x="160073" y="2411413"/>
                </a:lnTo>
                <a:lnTo>
                  <a:pt x="154990" y="2411095"/>
                </a:lnTo>
                <a:lnTo>
                  <a:pt x="149272" y="2410460"/>
                </a:lnTo>
                <a:lnTo>
                  <a:pt x="144190" y="2409825"/>
                </a:lnTo>
                <a:lnTo>
                  <a:pt x="139107" y="2408554"/>
                </a:lnTo>
                <a:lnTo>
                  <a:pt x="133707" y="2406965"/>
                </a:lnTo>
                <a:lnTo>
                  <a:pt x="128625" y="2405377"/>
                </a:lnTo>
                <a:lnTo>
                  <a:pt x="123224" y="2403470"/>
                </a:lnTo>
                <a:lnTo>
                  <a:pt x="118459" y="2401246"/>
                </a:lnTo>
                <a:lnTo>
                  <a:pt x="113377" y="2399022"/>
                </a:lnTo>
                <a:lnTo>
                  <a:pt x="108612" y="2395845"/>
                </a:lnTo>
                <a:lnTo>
                  <a:pt x="104165" y="2392985"/>
                </a:lnTo>
                <a:lnTo>
                  <a:pt x="99082" y="2390126"/>
                </a:lnTo>
                <a:lnTo>
                  <a:pt x="94635" y="2386313"/>
                </a:lnTo>
                <a:lnTo>
                  <a:pt x="90506" y="2382501"/>
                </a:lnTo>
                <a:lnTo>
                  <a:pt x="86058" y="2378688"/>
                </a:lnTo>
                <a:lnTo>
                  <a:pt x="82564" y="2374875"/>
                </a:lnTo>
                <a:lnTo>
                  <a:pt x="78752" y="2370427"/>
                </a:lnTo>
                <a:lnTo>
                  <a:pt x="75258" y="2365661"/>
                </a:lnTo>
                <a:lnTo>
                  <a:pt x="72081" y="2361213"/>
                </a:lnTo>
                <a:lnTo>
                  <a:pt x="69222" y="2356448"/>
                </a:lnTo>
                <a:lnTo>
                  <a:pt x="66364" y="2351999"/>
                </a:lnTo>
                <a:lnTo>
                  <a:pt x="64140" y="2346916"/>
                </a:lnTo>
                <a:lnTo>
                  <a:pt x="61916" y="2342150"/>
                </a:lnTo>
                <a:lnTo>
                  <a:pt x="60328" y="2336749"/>
                </a:lnTo>
                <a:lnTo>
                  <a:pt x="58422" y="2331983"/>
                </a:lnTo>
                <a:lnTo>
                  <a:pt x="57151" y="2326900"/>
                </a:lnTo>
                <a:lnTo>
                  <a:pt x="55563" y="2321498"/>
                </a:lnTo>
                <a:lnTo>
                  <a:pt x="54928" y="2316097"/>
                </a:lnTo>
                <a:lnTo>
                  <a:pt x="54293" y="2310696"/>
                </a:lnTo>
                <a:lnTo>
                  <a:pt x="53975" y="2305612"/>
                </a:lnTo>
                <a:lnTo>
                  <a:pt x="53975" y="2299893"/>
                </a:lnTo>
                <a:lnTo>
                  <a:pt x="53975" y="2294810"/>
                </a:lnTo>
                <a:lnTo>
                  <a:pt x="54293" y="2289726"/>
                </a:lnTo>
                <a:lnTo>
                  <a:pt x="54928" y="2284007"/>
                </a:lnTo>
                <a:lnTo>
                  <a:pt x="55563" y="2278924"/>
                </a:lnTo>
                <a:lnTo>
                  <a:pt x="56834" y="2273523"/>
                </a:lnTo>
                <a:lnTo>
                  <a:pt x="58422" y="2268439"/>
                </a:lnTo>
                <a:lnTo>
                  <a:pt x="60328" y="2263355"/>
                </a:lnTo>
                <a:lnTo>
                  <a:pt x="61916" y="2257954"/>
                </a:lnTo>
                <a:lnTo>
                  <a:pt x="64140" y="2253188"/>
                </a:lnTo>
                <a:lnTo>
                  <a:pt x="66364" y="2248105"/>
                </a:lnTo>
                <a:lnTo>
                  <a:pt x="69222" y="2243021"/>
                </a:lnTo>
                <a:lnTo>
                  <a:pt x="72081" y="2238573"/>
                </a:lnTo>
                <a:lnTo>
                  <a:pt x="75258" y="2233807"/>
                </a:lnTo>
                <a:lnTo>
                  <a:pt x="78752" y="2229359"/>
                </a:lnTo>
                <a:lnTo>
                  <a:pt x="82882" y="2224911"/>
                </a:lnTo>
                <a:lnTo>
                  <a:pt x="429129" y="1842376"/>
                </a:lnTo>
                <a:lnTo>
                  <a:pt x="499967" y="1495425"/>
                </a:lnTo>
                <a:close/>
                <a:moveTo>
                  <a:pt x="2178844" y="1055220"/>
                </a:moveTo>
                <a:lnTo>
                  <a:pt x="2166450" y="1055537"/>
                </a:lnTo>
                <a:lnTo>
                  <a:pt x="2154055" y="1056172"/>
                </a:lnTo>
                <a:lnTo>
                  <a:pt x="2141978" y="1058076"/>
                </a:lnTo>
                <a:lnTo>
                  <a:pt x="2129584" y="1059979"/>
                </a:lnTo>
                <a:lnTo>
                  <a:pt x="2117507" y="1062518"/>
                </a:lnTo>
                <a:lnTo>
                  <a:pt x="2105430" y="1066008"/>
                </a:lnTo>
                <a:lnTo>
                  <a:pt x="2093671" y="1070133"/>
                </a:lnTo>
                <a:lnTo>
                  <a:pt x="2081594" y="1074575"/>
                </a:lnTo>
                <a:lnTo>
                  <a:pt x="2070153" y="1079334"/>
                </a:lnTo>
                <a:lnTo>
                  <a:pt x="2058712" y="1085363"/>
                </a:lnTo>
                <a:lnTo>
                  <a:pt x="2047588" y="1091709"/>
                </a:lnTo>
                <a:lnTo>
                  <a:pt x="2036783" y="1098372"/>
                </a:lnTo>
                <a:lnTo>
                  <a:pt x="2025977" y="1105987"/>
                </a:lnTo>
                <a:lnTo>
                  <a:pt x="2015490" y="1114236"/>
                </a:lnTo>
                <a:lnTo>
                  <a:pt x="2005320" y="1122803"/>
                </a:lnTo>
                <a:lnTo>
                  <a:pt x="1996103" y="1132005"/>
                </a:lnTo>
                <a:lnTo>
                  <a:pt x="1987204" y="1141206"/>
                </a:lnTo>
                <a:lnTo>
                  <a:pt x="1978941" y="1151042"/>
                </a:lnTo>
                <a:lnTo>
                  <a:pt x="1971314" y="1161513"/>
                </a:lnTo>
                <a:lnTo>
                  <a:pt x="1964322" y="1171666"/>
                </a:lnTo>
                <a:lnTo>
                  <a:pt x="1957330" y="1182454"/>
                </a:lnTo>
                <a:lnTo>
                  <a:pt x="1951610" y="1193242"/>
                </a:lnTo>
                <a:lnTo>
                  <a:pt x="1945889" y="1204348"/>
                </a:lnTo>
                <a:lnTo>
                  <a:pt x="1941122" y="1216088"/>
                </a:lnTo>
                <a:lnTo>
                  <a:pt x="1936673" y="1227510"/>
                </a:lnTo>
                <a:lnTo>
                  <a:pt x="1932859" y="1239250"/>
                </a:lnTo>
                <a:lnTo>
                  <a:pt x="1929999" y="1251307"/>
                </a:lnTo>
                <a:lnTo>
                  <a:pt x="1927456" y="1263047"/>
                </a:lnTo>
                <a:lnTo>
                  <a:pt x="1925231" y="1275421"/>
                </a:lnTo>
                <a:lnTo>
                  <a:pt x="1923642" y="1287796"/>
                </a:lnTo>
                <a:lnTo>
                  <a:pt x="1923007" y="1299853"/>
                </a:lnTo>
                <a:lnTo>
                  <a:pt x="1922371" y="1312545"/>
                </a:lnTo>
                <a:lnTo>
                  <a:pt x="1923007" y="1324919"/>
                </a:lnTo>
                <a:lnTo>
                  <a:pt x="1923642" y="1336976"/>
                </a:lnTo>
                <a:lnTo>
                  <a:pt x="1925231" y="1349351"/>
                </a:lnTo>
                <a:lnTo>
                  <a:pt x="1927456" y="1361408"/>
                </a:lnTo>
                <a:lnTo>
                  <a:pt x="1929999" y="1373465"/>
                </a:lnTo>
                <a:lnTo>
                  <a:pt x="1933177" y="1385522"/>
                </a:lnTo>
                <a:lnTo>
                  <a:pt x="1936990" y="1397579"/>
                </a:lnTo>
                <a:lnTo>
                  <a:pt x="1941440" y="1409002"/>
                </a:lnTo>
                <a:lnTo>
                  <a:pt x="1946843" y="1420424"/>
                </a:lnTo>
                <a:lnTo>
                  <a:pt x="1952563" y="1432164"/>
                </a:lnTo>
                <a:lnTo>
                  <a:pt x="1958919" y="1443269"/>
                </a:lnTo>
                <a:lnTo>
                  <a:pt x="1965593" y="1454375"/>
                </a:lnTo>
                <a:lnTo>
                  <a:pt x="1973539" y="1465163"/>
                </a:lnTo>
                <a:lnTo>
                  <a:pt x="1981802" y="1475633"/>
                </a:lnTo>
                <a:lnTo>
                  <a:pt x="1990065" y="1485152"/>
                </a:lnTo>
                <a:lnTo>
                  <a:pt x="1999281" y="1494671"/>
                </a:lnTo>
                <a:lnTo>
                  <a:pt x="2008816" y="1503872"/>
                </a:lnTo>
                <a:lnTo>
                  <a:pt x="2018350" y="1511805"/>
                </a:lnTo>
                <a:lnTo>
                  <a:pt x="2028838" y="1519737"/>
                </a:lnTo>
                <a:lnTo>
                  <a:pt x="2039325" y="1526717"/>
                </a:lnTo>
                <a:lnTo>
                  <a:pt x="2049813" y="1533381"/>
                </a:lnTo>
                <a:lnTo>
                  <a:pt x="2060937" y="1539409"/>
                </a:lnTo>
                <a:lnTo>
                  <a:pt x="2072060" y="1544803"/>
                </a:lnTo>
                <a:lnTo>
                  <a:pt x="2083501" y="1549880"/>
                </a:lnTo>
                <a:lnTo>
                  <a:pt x="2094942" y="1554005"/>
                </a:lnTo>
                <a:lnTo>
                  <a:pt x="2107019" y="1557812"/>
                </a:lnTo>
                <a:lnTo>
                  <a:pt x="2118778" y="1560985"/>
                </a:lnTo>
                <a:lnTo>
                  <a:pt x="2130855" y="1563523"/>
                </a:lnTo>
                <a:lnTo>
                  <a:pt x="2142932" y="1565745"/>
                </a:lnTo>
                <a:lnTo>
                  <a:pt x="2155326" y="1567331"/>
                </a:lnTo>
                <a:lnTo>
                  <a:pt x="2167721" y="1567966"/>
                </a:lnTo>
                <a:lnTo>
                  <a:pt x="2179798" y="1568283"/>
                </a:lnTo>
                <a:lnTo>
                  <a:pt x="2192510" y="1567966"/>
                </a:lnTo>
                <a:lnTo>
                  <a:pt x="2204905" y="1567014"/>
                </a:lnTo>
                <a:lnTo>
                  <a:pt x="2216982" y="1565427"/>
                </a:lnTo>
                <a:lnTo>
                  <a:pt x="2229058" y="1563206"/>
                </a:lnTo>
                <a:lnTo>
                  <a:pt x="2241135" y="1560668"/>
                </a:lnTo>
                <a:lnTo>
                  <a:pt x="2253212" y="1557178"/>
                </a:lnTo>
                <a:lnTo>
                  <a:pt x="2264971" y="1553370"/>
                </a:lnTo>
                <a:lnTo>
                  <a:pt x="2277048" y="1548928"/>
                </a:lnTo>
                <a:lnTo>
                  <a:pt x="2288489" y="1543851"/>
                </a:lnTo>
                <a:lnTo>
                  <a:pt x="2299930" y="1538140"/>
                </a:lnTo>
                <a:lnTo>
                  <a:pt x="2311053" y="1532111"/>
                </a:lnTo>
                <a:lnTo>
                  <a:pt x="2321859" y="1524814"/>
                </a:lnTo>
                <a:lnTo>
                  <a:pt x="2332665" y="1517516"/>
                </a:lnTo>
                <a:lnTo>
                  <a:pt x="2343152" y="1509266"/>
                </a:lnTo>
                <a:lnTo>
                  <a:pt x="2353322" y="1500382"/>
                </a:lnTo>
                <a:lnTo>
                  <a:pt x="2362539" y="1491498"/>
                </a:lnTo>
                <a:lnTo>
                  <a:pt x="2371437" y="1482296"/>
                </a:lnTo>
                <a:lnTo>
                  <a:pt x="2379701" y="1472143"/>
                </a:lnTo>
                <a:lnTo>
                  <a:pt x="2387328" y="1462307"/>
                </a:lnTo>
                <a:lnTo>
                  <a:pt x="2394955" y="1451836"/>
                </a:lnTo>
                <a:lnTo>
                  <a:pt x="2400994" y="1441048"/>
                </a:lnTo>
                <a:lnTo>
                  <a:pt x="2407350" y="1430260"/>
                </a:lnTo>
                <a:lnTo>
                  <a:pt x="2412753" y="1419155"/>
                </a:lnTo>
                <a:lnTo>
                  <a:pt x="2417520" y="1407415"/>
                </a:lnTo>
                <a:lnTo>
                  <a:pt x="2421969" y="1395993"/>
                </a:lnTo>
                <a:lnTo>
                  <a:pt x="2425783" y="1384253"/>
                </a:lnTo>
                <a:lnTo>
                  <a:pt x="2428961" y="1372196"/>
                </a:lnTo>
                <a:lnTo>
                  <a:pt x="2431504" y="1360139"/>
                </a:lnTo>
                <a:lnTo>
                  <a:pt x="2433411" y="1348081"/>
                </a:lnTo>
                <a:lnTo>
                  <a:pt x="2435000" y="1336024"/>
                </a:lnTo>
                <a:lnTo>
                  <a:pt x="2435635" y="1323333"/>
                </a:lnTo>
                <a:lnTo>
                  <a:pt x="2435953" y="1310958"/>
                </a:lnTo>
                <a:lnTo>
                  <a:pt x="2435635" y="1298901"/>
                </a:lnTo>
                <a:lnTo>
                  <a:pt x="2435000" y="1286527"/>
                </a:lnTo>
                <a:lnTo>
                  <a:pt x="2433411" y="1274152"/>
                </a:lnTo>
                <a:lnTo>
                  <a:pt x="2431186" y="1262095"/>
                </a:lnTo>
                <a:lnTo>
                  <a:pt x="2428643" y="1250038"/>
                </a:lnTo>
                <a:lnTo>
                  <a:pt x="2425465" y="1237981"/>
                </a:lnTo>
                <a:lnTo>
                  <a:pt x="2421652" y="1225924"/>
                </a:lnTo>
                <a:lnTo>
                  <a:pt x="2416884" y="1214501"/>
                </a:lnTo>
                <a:lnTo>
                  <a:pt x="2411799" y="1203079"/>
                </a:lnTo>
                <a:lnTo>
                  <a:pt x="2406079" y="1191339"/>
                </a:lnTo>
                <a:lnTo>
                  <a:pt x="2399723" y="1180233"/>
                </a:lnTo>
                <a:lnTo>
                  <a:pt x="2393049" y="1169128"/>
                </a:lnTo>
                <a:lnTo>
                  <a:pt x="2385103" y="1158657"/>
                </a:lnTo>
                <a:lnTo>
                  <a:pt x="2376840" y="1148187"/>
                </a:lnTo>
                <a:lnTo>
                  <a:pt x="2368259" y="1138351"/>
                </a:lnTo>
                <a:lnTo>
                  <a:pt x="2359043" y="1128832"/>
                </a:lnTo>
                <a:lnTo>
                  <a:pt x="2349826" y="1120265"/>
                </a:lnTo>
                <a:lnTo>
                  <a:pt x="2340292" y="1111698"/>
                </a:lnTo>
                <a:lnTo>
                  <a:pt x="2329804" y="1103766"/>
                </a:lnTo>
                <a:lnTo>
                  <a:pt x="2319317" y="1096785"/>
                </a:lnTo>
                <a:lnTo>
                  <a:pt x="2308829" y="1090122"/>
                </a:lnTo>
                <a:lnTo>
                  <a:pt x="2297705" y="1084094"/>
                </a:lnTo>
                <a:lnTo>
                  <a:pt x="2286582" y="1078700"/>
                </a:lnTo>
                <a:lnTo>
                  <a:pt x="2275141" y="1073623"/>
                </a:lnTo>
                <a:lnTo>
                  <a:pt x="2263700" y="1069181"/>
                </a:lnTo>
                <a:lnTo>
                  <a:pt x="2251623" y="1065691"/>
                </a:lnTo>
                <a:lnTo>
                  <a:pt x="2239864" y="1062518"/>
                </a:lnTo>
                <a:lnTo>
                  <a:pt x="2227787" y="1059979"/>
                </a:lnTo>
                <a:lnTo>
                  <a:pt x="2215710" y="1057758"/>
                </a:lnTo>
                <a:lnTo>
                  <a:pt x="2203316" y="1056172"/>
                </a:lnTo>
                <a:lnTo>
                  <a:pt x="2190921" y="1055537"/>
                </a:lnTo>
                <a:lnTo>
                  <a:pt x="2178844" y="1055220"/>
                </a:lnTo>
                <a:close/>
                <a:moveTo>
                  <a:pt x="2144839" y="823913"/>
                </a:moveTo>
                <a:lnTo>
                  <a:pt x="2301519" y="838826"/>
                </a:lnTo>
                <a:lnTo>
                  <a:pt x="2292938" y="930841"/>
                </a:lnTo>
                <a:lnTo>
                  <a:pt x="2302155" y="933379"/>
                </a:lnTo>
                <a:lnTo>
                  <a:pt x="2311053" y="936235"/>
                </a:lnTo>
                <a:lnTo>
                  <a:pt x="2319952" y="939725"/>
                </a:lnTo>
                <a:lnTo>
                  <a:pt x="2328851" y="943215"/>
                </a:lnTo>
                <a:lnTo>
                  <a:pt x="2338067" y="946706"/>
                </a:lnTo>
                <a:lnTo>
                  <a:pt x="2346330" y="950513"/>
                </a:lnTo>
                <a:lnTo>
                  <a:pt x="2354911" y="954638"/>
                </a:lnTo>
                <a:lnTo>
                  <a:pt x="2363492" y="959080"/>
                </a:lnTo>
                <a:lnTo>
                  <a:pt x="2372073" y="963522"/>
                </a:lnTo>
                <a:lnTo>
                  <a:pt x="2380654" y="968282"/>
                </a:lnTo>
                <a:lnTo>
                  <a:pt x="2388917" y="973358"/>
                </a:lnTo>
                <a:lnTo>
                  <a:pt x="2397180" y="978752"/>
                </a:lnTo>
                <a:lnTo>
                  <a:pt x="2405125" y="983829"/>
                </a:lnTo>
                <a:lnTo>
                  <a:pt x="2413071" y="989540"/>
                </a:lnTo>
                <a:lnTo>
                  <a:pt x="2420698" y="995569"/>
                </a:lnTo>
                <a:lnTo>
                  <a:pt x="2428643" y="1001280"/>
                </a:lnTo>
                <a:lnTo>
                  <a:pt x="2499197" y="943215"/>
                </a:lnTo>
                <a:lnTo>
                  <a:pt x="2599625" y="1063787"/>
                </a:lnTo>
                <a:lnTo>
                  <a:pt x="2529389" y="1122169"/>
                </a:lnTo>
                <a:lnTo>
                  <a:pt x="2533839" y="1130736"/>
                </a:lnTo>
                <a:lnTo>
                  <a:pt x="2538288" y="1139620"/>
                </a:lnTo>
                <a:lnTo>
                  <a:pt x="2542420" y="1148504"/>
                </a:lnTo>
                <a:lnTo>
                  <a:pt x="2546551" y="1157388"/>
                </a:lnTo>
                <a:lnTo>
                  <a:pt x="2550365" y="1166590"/>
                </a:lnTo>
                <a:lnTo>
                  <a:pt x="2553543" y="1175474"/>
                </a:lnTo>
                <a:lnTo>
                  <a:pt x="2557039" y="1184676"/>
                </a:lnTo>
                <a:lnTo>
                  <a:pt x="2559899" y="1193560"/>
                </a:lnTo>
                <a:lnTo>
                  <a:pt x="2562442" y="1203079"/>
                </a:lnTo>
                <a:lnTo>
                  <a:pt x="2564984" y="1212280"/>
                </a:lnTo>
                <a:lnTo>
                  <a:pt x="2567527" y="1221799"/>
                </a:lnTo>
                <a:lnTo>
                  <a:pt x="2569116" y="1231318"/>
                </a:lnTo>
                <a:lnTo>
                  <a:pt x="2571022" y="1240519"/>
                </a:lnTo>
                <a:lnTo>
                  <a:pt x="2572612" y="1249721"/>
                </a:lnTo>
                <a:lnTo>
                  <a:pt x="2574201" y="1259557"/>
                </a:lnTo>
                <a:lnTo>
                  <a:pt x="2575154" y="1269075"/>
                </a:lnTo>
                <a:lnTo>
                  <a:pt x="2665412" y="1277325"/>
                </a:lnTo>
                <a:lnTo>
                  <a:pt x="2650793" y="1433433"/>
                </a:lnTo>
                <a:lnTo>
                  <a:pt x="2561170" y="1425501"/>
                </a:lnTo>
                <a:lnTo>
                  <a:pt x="2558310" y="1434385"/>
                </a:lnTo>
                <a:lnTo>
                  <a:pt x="2555132" y="1443587"/>
                </a:lnTo>
                <a:lnTo>
                  <a:pt x="2552272" y="1452471"/>
                </a:lnTo>
                <a:lnTo>
                  <a:pt x="2548458" y="1461355"/>
                </a:lnTo>
                <a:lnTo>
                  <a:pt x="2544644" y="1470239"/>
                </a:lnTo>
                <a:lnTo>
                  <a:pt x="2540513" y="1479124"/>
                </a:lnTo>
                <a:lnTo>
                  <a:pt x="2536381" y="1488008"/>
                </a:lnTo>
                <a:lnTo>
                  <a:pt x="2531932" y="1496575"/>
                </a:lnTo>
                <a:lnTo>
                  <a:pt x="2527482" y="1505142"/>
                </a:lnTo>
                <a:lnTo>
                  <a:pt x="2522715" y="1513708"/>
                </a:lnTo>
                <a:lnTo>
                  <a:pt x="2517630" y="1521958"/>
                </a:lnTo>
                <a:lnTo>
                  <a:pt x="2512228" y="1530208"/>
                </a:lnTo>
                <a:lnTo>
                  <a:pt x="2506825" y="1538140"/>
                </a:lnTo>
                <a:lnTo>
                  <a:pt x="2501104" y="1546390"/>
                </a:lnTo>
                <a:lnTo>
                  <a:pt x="2495384" y="1554322"/>
                </a:lnTo>
                <a:lnTo>
                  <a:pt x="2489027" y="1561937"/>
                </a:lnTo>
                <a:lnTo>
                  <a:pt x="2546233" y="1631107"/>
                </a:lnTo>
                <a:lnTo>
                  <a:pt x="2425465" y="1731372"/>
                </a:lnTo>
                <a:lnTo>
                  <a:pt x="2367624" y="1662202"/>
                </a:lnTo>
                <a:lnTo>
                  <a:pt x="2359043" y="1666644"/>
                </a:lnTo>
                <a:lnTo>
                  <a:pt x="2350144" y="1671086"/>
                </a:lnTo>
                <a:lnTo>
                  <a:pt x="2341245" y="1675211"/>
                </a:lnTo>
                <a:lnTo>
                  <a:pt x="2332029" y="1679018"/>
                </a:lnTo>
                <a:lnTo>
                  <a:pt x="2323130" y="1682826"/>
                </a:lnTo>
                <a:lnTo>
                  <a:pt x="2313596" y="1685999"/>
                </a:lnTo>
                <a:lnTo>
                  <a:pt x="2304697" y="1689489"/>
                </a:lnTo>
                <a:lnTo>
                  <a:pt x="2295481" y="1692344"/>
                </a:lnTo>
                <a:lnTo>
                  <a:pt x="2286264" y="1694883"/>
                </a:lnTo>
                <a:lnTo>
                  <a:pt x="2277048" y="1697421"/>
                </a:lnTo>
                <a:lnTo>
                  <a:pt x="2267196" y="1699642"/>
                </a:lnTo>
                <a:lnTo>
                  <a:pt x="2257979" y="1701546"/>
                </a:lnTo>
                <a:lnTo>
                  <a:pt x="2248763" y="1703450"/>
                </a:lnTo>
                <a:lnTo>
                  <a:pt x="2238910" y="1705036"/>
                </a:lnTo>
                <a:lnTo>
                  <a:pt x="2229376" y="1706623"/>
                </a:lnTo>
                <a:lnTo>
                  <a:pt x="2220160" y="1707575"/>
                </a:lnTo>
                <a:lnTo>
                  <a:pt x="2211579" y="1797051"/>
                </a:lnTo>
                <a:lnTo>
                  <a:pt x="2054898" y="1782138"/>
                </a:lnTo>
                <a:lnTo>
                  <a:pt x="2063161" y="1692027"/>
                </a:lnTo>
                <a:lnTo>
                  <a:pt x="2054263" y="1689172"/>
                </a:lnTo>
                <a:lnTo>
                  <a:pt x="2045364" y="1685999"/>
                </a:lnTo>
                <a:lnTo>
                  <a:pt x="2035830" y="1682826"/>
                </a:lnTo>
                <a:lnTo>
                  <a:pt x="2027249" y="1679335"/>
                </a:lnTo>
                <a:lnTo>
                  <a:pt x="2018350" y="1675528"/>
                </a:lnTo>
                <a:lnTo>
                  <a:pt x="2009451" y="1671720"/>
                </a:lnTo>
                <a:lnTo>
                  <a:pt x="2000870" y="1667596"/>
                </a:lnTo>
                <a:lnTo>
                  <a:pt x="1992289" y="1663154"/>
                </a:lnTo>
                <a:lnTo>
                  <a:pt x="1984026" y="1658077"/>
                </a:lnTo>
                <a:lnTo>
                  <a:pt x="1975445" y="1653317"/>
                </a:lnTo>
                <a:lnTo>
                  <a:pt x="1967182" y="1648241"/>
                </a:lnTo>
                <a:lnTo>
                  <a:pt x="1958919" y="1642847"/>
                </a:lnTo>
                <a:lnTo>
                  <a:pt x="1950656" y="1637453"/>
                </a:lnTo>
                <a:lnTo>
                  <a:pt x="1943029" y="1631742"/>
                </a:lnTo>
                <a:lnTo>
                  <a:pt x="1935084" y="1626030"/>
                </a:lnTo>
                <a:lnTo>
                  <a:pt x="1927456" y="1620002"/>
                </a:lnTo>
                <a:lnTo>
                  <a:pt x="1857220" y="1678384"/>
                </a:lnTo>
                <a:lnTo>
                  <a:pt x="1756792" y="1556860"/>
                </a:lnTo>
                <a:lnTo>
                  <a:pt x="1827346" y="1498478"/>
                </a:lnTo>
                <a:lnTo>
                  <a:pt x="1822896" y="1489594"/>
                </a:lnTo>
                <a:lnTo>
                  <a:pt x="1818765" y="1481027"/>
                </a:lnTo>
                <a:lnTo>
                  <a:pt x="1814633" y="1472143"/>
                </a:lnTo>
                <a:lnTo>
                  <a:pt x="1810820" y="1463259"/>
                </a:lnTo>
                <a:lnTo>
                  <a:pt x="1807324" y="1454057"/>
                </a:lnTo>
                <a:lnTo>
                  <a:pt x="1803828" y="1445173"/>
                </a:lnTo>
                <a:lnTo>
                  <a:pt x="1800968" y="1436289"/>
                </a:lnTo>
                <a:lnTo>
                  <a:pt x="1797789" y="1426770"/>
                </a:lnTo>
                <a:lnTo>
                  <a:pt x="1795247" y="1417569"/>
                </a:lnTo>
                <a:lnTo>
                  <a:pt x="1792704" y="1408367"/>
                </a:lnTo>
                <a:lnTo>
                  <a:pt x="1790480" y="1399166"/>
                </a:lnTo>
                <a:lnTo>
                  <a:pt x="1788573" y="1389647"/>
                </a:lnTo>
                <a:lnTo>
                  <a:pt x="1786666" y="1380445"/>
                </a:lnTo>
                <a:lnTo>
                  <a:pt x="1785395" y="1371244"/>
                </a:lnTo>
                <a:lnTo>
                  <a:pt x="1783170" y="1352206"/>
                </a:lnTo>
                <a:lnTo>
                  <a:pt x="1690687" y="1343639"/>
                </a:lnTo>
                <a:lnTo>
                  <a:pt x="1705624" y="1186897"/>
                </a:lnTo>
                <a:lnTo>
                  <a:pt x="1798425" y="1195781"/>
                </a:lnTo>
                <a:lnTo>
                  <a:pt x="1801285" y="1186897"/>
                </a:lnTo>
                <a:lnTo>
                  <a:pt x="1804146" y="1178012"/>
                </a:lnTo>
                <a:lnTo>
                  <a:pt x="1807642" y="1169128"/>
                </a:lnTo>
                <a:lnTo>
                  <a:pt x="1810820" y="1160244"/>
                </a:lnTo>
                <a:lnTo>
                  <a:pt x="1814633" y="1151677"/>
                </a:lnTo>
                <a:lnTo>
                  <a:pt x="1818765" y="1142793"/>
                </a:lnTo>
                <a:lnTo>
                  <a:pt x="1822896" y="1134226"/>
                </a:lnTo>
                <a:lnTo>
                  <a:pt x="1827346" y="1125659"/>
                </a:lnTo>
                <a:lnTo>
                  <a:pt x="1831795" y="1117727"/>
                </a:lnTo>
                <a:lnTo>
                  <a:pt x="1836562" y="1109160"/>
                </a:lnTo>
                <a:lnTo>
                  <a:pt x="1841329" y="1100910"/>
                </a:lnTo>
                <a:lnTo>
                  <a:pt x="1846732" y="1092661"/>
                </a:lnTo>
                <a:lnTo>
                  <a:pt x="1852135" y="1085045"/>
                </a:lnTo>
                <a:lnTo>
                  <a:pt x="1857856" y="1077113"/>
                </a:lnTo>
                <a:lnTo>
                  <a:pt x="1863894" y="1069181"/>
                </a:lnTo>
                <a:lnTo>
                  <a:pt x="1869615" y="1061566"/>
                </a:lnTo>
                <a:lnTo>
                  <a:pt x="1810184" y="989858"/>
                </a:lnTo>
                <a:lnTo>
                  <a:pt x="1931588" y="889593"/>
                </a:lnTo>
                <a:lnTo>
                  <a:pt x="1990700" y="961301"/>
                </a:lnTo>
                <a:lnTo>
                  <a:pt x="1999599" y="956859"/>
                </a:lnTo>
                <a:lnTo>
                  <a:pt x="2008180" y="952734"/>
                </a:lnTo>
                <a:lnTo>
                  <a:pt x="2017079" y="948609"/>
                </a:lnTo>
                <a:lnTo>
                  <a:pt x="2025977" y="944485"/>
                </a:lnTo>
                <a:lnTo>
                  <a:pt x="2034876" y="941312"/>
                </a:lnTo>
                <a:lnTo>
                  <a:pt x="2043775" y="937504"/>
                </a:lnTo>
                <a:lnTo>
                  <a:pt x="2052673" y="934649"/>
                </a:lnTo>
                <a:lnTo>
                  <a:pt x="2061890" y="931476"/>
                </a:lnTo>
                <a:lnTo>
                  <a:pt x="2071424" y="928937"/>
                </a:lnTo>
                <a:lnTo>
                  <a:pt x="2080641" y="926399"/>
                </a:lnTo>
                <a:lnTo>
                  <a:pt x="2089539" y="924178"/>
                </a:lnTo>
                <a:lnTo>
                  <a:pt x="2099074" y="922274"/>
                </a:lnTo>
                <a:lnTo>
                  <a:pt x="2108608" y="920370"/>
                </a:lnTo>
                <a:lnTo>
                  <a:pt x="2117825" y="918784"/>
                </a:lnTo>
                <a:lnTo>
                  <a:pt x="2127041" y="917515"/>
                </a:lnTo>
                <a:lnTo>
                  <a:pt x="2136258" y="916246"/>
                </a:lnTo>
                <a:lnTo>
                  <a:pt x="2144839" y="823913"/>
                </a:lnTo>
                <a:close/>
                <a:moveTo>
                  <a:pt x="1509345" y="590550"/>
                </a:moveTo>
                <a:lnTo>
                  <a:pt x="1518239" y="590550"/>
                </a:lnTo>
                <a:lnTo>
                  <a:pt x="1526817" y="591817"/>
                </a:lnTo>
                <a:lnTo>
                  <a:pt x="1535394" y="593400"/>
                </a:lnTo>
                <a:lnTo>
                  <a:pt x="1543971" y="596250"/>
                </a:lnTo>
                <a:lnTo>
                  <a:pt x="1551912" y="599417"/>
                </a:lnTo>
                <a:lnTo>
                  <a:pt x="1559854" y="603534"/>
                </a:lnTo>
                <a:lnTo>
                  <a:pt x="1566843" y="608601"/>
                </a:lnTo>
                <a:lnTo>
                  <a:pt x="1570655" y="611452"/>
                </a:lnTo>
                <a:lnTo>
                  <a:pt x="1574149" y="614302"/>
                </a:lnTo>
                <a:lnTo>
                  <a:pt x="1577326" y="617469"/>
                </a:lnTo>
                <a:lnTo>
                  <a:pt x="1580185" y="620953"/>
                </a:lnTo>
                <a:lnTo>
                  <a:pt x="1583362" y="624753"/>
                </a:lnTo>
                <a:lnTo>
                  <a:pt x="1586221" y="628237"/>
                </a:lnTo>
                <a:lnTo>
                  <a:pt x="1588762" y="632037"/>
                </a:lnTo>
                <a:lnTo>
                  <a:pt x="1591621" y="636154"/>
                </a:lnTo>
                <a:lnTo>
                  <a:pt x="1593845" y="640271"/>
                </a:lnTo>
                <a:lnTo>
                  <a:pt x="1595433" y="644388"/>
                </a:lnTo>
                <a:lnTo>
                  <a:pt x="1597339" y="648505"/>
                </a:lnTo>
                <a:lnTo>
                  <a:pt x="1598927" y="652305"/>
                </a:lnTo>
                <a:lnTo>
                  <a:pt x="1601151" y="660856"/>
                </a:lnTo>
                <a:lnTo>
                  <a:pt x="1603057" y="669724"/>
                </a:lnTo>
                <a:lnTo>
                  <a:pt x="1603375" y="678274"/>
                </a:lnTo>
                <a:lnTo>
                  <a:pt x="1603375" y="687142"/>
                </a:lnTo>
                <a:lnTo>
                  <a:pt x="1602104" y="696326"/>
                </a:lnTo>
                <a:lnTo>
                  <a:pt x="1600516" y="704560"/>
                </a:lnTo>
                <a:lnTo>
                  <a:pt x="1597657" y="712794"/>
                </a:lnTo>
                <a:lnTo>
                  <a:pt x="1594480" y="721028"/>
                </a:lnTo>
                <a:lnTo>
                  <a:pt x="1590350" y="728629"/>
                </a:lnTo>
                <a:lnTo>
                  <a:pt x="1585268" y="736229"/>
                </a:lnTo>
                <a:lnTo>
                  <a:pt x="1582409" y="739396"/>
                </a:lnTo>
                <a:lnTo>
                  <a:pt x="1579550" y="742880"/>
                </a:lnTo>
                <a:lnTo>
                  <a:pt x="1576373" y="746047"/>
                </a:lnTo>
                <a:lnTo>
                  <a:pt x="1572879" y="749531"/>
                </a:lnTo>
                <a:lnTo>
                  <a:pt x="1569384" y="752381"/>
                </a:lnTo>
                <a:lnTo>
                  <a:pt x="1565572" y="755231"/>
                </a:lnTo>
                <a:lnTo>
                  <a:pt x="1297460" y="948099"/>
                </a:lnTo>
                <a:lnTo>
                  <a:pt x="1293012" y="951266"/>
                </a:lnTo>
                <a:lnTo>
                  <a:pt x="1288247" y="953799"/>
                </a:lnTo>
                <a:lnTo>
                  <a:pt x="1283164" y="956333"/>
                </a:lnTo>
                <a:lnTo>
                  <a:pt x="1278399" y="958550"/>
                </a:lnTo>
                <a:lnTo>
                  <a:pt x="1273634" y="960450"/>
                </a:lnTo>
                <a:lnTo>
                  <a:pt x="1268869" y="962033"/>
                </a:lnTo>
                <a:lnTo>
                  <a:pt x="1263469" y="962983"/>
                </a:lnTo>
                <a:lnTo>
                  <a:pt x="1258386" y="964250"/>
                </a:lnTo>
                <a:lnTo>
                  <a:pt x="1253304" y="964884"/>
                </a:lnTo>
                <a:lnTo>
                  <a:pt x="1247903" y="965200"/>
                </a:lnTo>
                <a:lnTo>
                  <a:pt x="1242820" y="965200"/>
                </a:lnTo>
                <a:lnTo>
                  <a:pt x="1237102" y="964884"/>
                </a:lnTo>
                <a:lnTo>
                  <a:pt x="1232020" y="964567"/>
                </a:lnTo>
                <a:lnTo>
                  <a:pt x="1226937" y="963617"/>
                </a:lnTo>
                <a:lnTo>
                  <a:pt x="1221537" y="962667"/>
                </a:lnTo>
                <a:lnTo>
                  <a:pt x="1216454" y="961083"/>
                </a:lnTo>
                <a:lnTo>
                  <a:pt x="1006475" y="894894"/>
                </a:lnTo>
                <a:lnTo>
                  <a:pt x="1009652" y="885393"/>
                </a:lnTo>
                <a:lnTo>
                  <a:pt x="1013464" y="875259"/>
                </a:lnTo>
                <a:lnTo>
                  <a:pt x="1017911" y="862591"/>
                </a:lnTo>
                <a:lnTo>
                  <a:pt x="1022676" y="847706"/>
                </a:lnTo>
                <a:lnTo>
                  <a:pt x="1027123" y="832188"/>
                </a:lnTo>
                <a:lnTo>
                  <a:pt x="1029029" y="824271"/>
                </a:lnTo>
                <a:lnTo>
                  <a:pt x="1030935" y="816353"/>
                </a:lnTo>
                <a:lnTo>
                  <a:pt x="1031888" y="808753"/>
                </a:lnTo>
                <a:lnTo>
                  <a:pt x="1033159" y="801469"/>
                </a:lnTo>
                <a:lnTo>
                  <a:pt x="1033794" y="793868"/>
                </a:lnTo>
                <a:lnTo>
                  <a:pt x="1033794" y="786584"/>
                </a:lnTo>
                <a:lnTo>
                  <a:pt x="1033794" y="778666"/>
                </a:lnTo>
                <a:lnTo>
                  <a:pt x="1033477" y="770749"/>
                </a:lnTo>
                <a:lnTo>
                  <a:pt x="1032841" y="762832"/>
                </a:lnTo>
                <a:lnTo>
                  <a:pt x="1031888" y="755548"/>
                </a:lnTo>
                <a:lnTo>
                  <a:pt x="1029665" y="740980"/>
                </a:lnTo>
                <a:lnTo>
                  <a:pt x="1027441" y="727995"/>
                </a:lnTo>
                <a:lnTo>
                  <a:pt x="1025217" y="718178"/>
                </a:lnTo>
                <a:lnTo>
                  <a:pt x="1022994" y="708994"/>
                </a:lnTo>
                <a:lnTo>
                  <a:pt x="1227572" y="773599"/>
                </a:lnTo>
                <a:lnTo>
                  <a:pt x="1458835" y="607651"/>
                </a:lnTo>
                <a:lnTo>
                  <a:pt x="1462965" y="605118"/>
                </a:lnTo>
                <a:lnTo>
                  <a:pt x="1467095" y="602268"/>
                </a:lnTo>
                <a:lnTo>
                  <a:pt x="1470589" y="600051"/>
                </a:lnTo>
                <a:lnTo>
                  <a:pt x="1474719" y="598467"/>
                </a:lnTo>
                <a:lnTo>
                  <a:pt x="1479166" y="596567"/>
                </a:lnTo>
                <a:lnTo>
                  <a:pt x="1483296" y="594984"/>
                </a:lnTo>
                <a:lnTo>
                  <a:pt x="1491873" y="592767"/>
                </a:lnTo>
                <a:lnTo>
                  <a:pt x="1500768" y="591183"/>
                </a:lnTo>
                <a:lnTo>
                  <a:pt x="1509345" y="590550"/>
                </a:lnTo>
                <a:close/>
                <a:moveTo>
                  <a:pt x="690596" y="539750"/>
                </a:moveTo>
                <a:lnTo>
                  <a:pt x="691548" y="539750"/>
                </a:lnTo>
                <a:lnTo>
                  <a:pt x="693769" y="540067"/>
                </a:lnTo>
                <a:lnTo>
                  <a:pt x="702016" y="540702"/>
                </a:lnTo>
                <a:lnTo>
                  <a:pt x="727394" y="541020"/>
                </a:lnTo>
                <a:lnTo>
                  <a:pt x="757531" y="541655"/>
                </a:lnTo>
                <a:lnTo>
                  <a:pt x="770854" y="541972"/>
                </a:lnTo>
                <a:lnTo>
                  <a:pt x="781640" y="543242"/>
                </a:lnTo>
                <a:lnTo>
                  <a:pt x="781957" y="543242"/>
                </a:lnTo>
                <a:lnTo>
                  <a:pt x="785763" y="546734"/>
                </a:lnTo>
                <a:lnTo>
                  <a:pt x="789887" y="552130"/>
                </a:lnTo>
                <a:lnTo>
                  <a:pt x="794646" y="558479"/>
                </a:lnTo>
                <a:lnTo>
                  <a:pt x="799404" y="566415"/>
                </a:lnTo>
                <a:lnTo>
                  <a:pt x="804797" y="576573"/>
                </a:lnTo>
                <a:lnTo>
                  <a:pt x="809872" y="588001"/>
                </a:lnTo>
                <a:lnTo>
                  <a:pt x="812093" y="594668"/>
                </a:lnTo>
                <a:lnTo>
                  <a:pt x="814631" y="602286"/>
                </a:lnTo>
                <a:lnTo>
                  <a:pt x="817169" y="609905"/>
                </a:lnTo>
                <a:lnTo>
                  <a:pt x="820024" y="618476"/>
                </a:lnTo>
                <a:lnTo>
                  <a:pt x="822244" y="627364"/>
                </a:lnTo>
                <a:lnTo>
                  <a:pt x="824465" y="637205"/>
                </a:lnTo>
                <a:lnTo>
                  <a:pt x="826685" y="647681"/>
                </a:lnTo>
                <a:lnTo>
                  <a:pt x="828906" y="658791"/>
                </a:lnTo>
                <a:lnTo>
                  <a:pt x="830809" y="670537"/>
                </a:lnTo>
                <a:lnTo>
                  <a:pt x="832395" y="683235"/>
                </a:lnTo>
                <a:lnTo>
                  <a:pt x="834299" y="696567"/>
                </a:lnTo>
                <a:lnTo>
                  <a:pt x="835885" y="710535"/>
                </a:lnTo>
                <a:lnTo>
                  <a:pt x="836836" y="725454"/>
                </a:lnTo>
                <a:lnTo>
                  <a:pt x="838105" y="741644"/>
                </a:lnTo>
                <a:lnTo>
                  <a:pt x="839057" y="757834"/>
                </a:lnTo>
                <a:lnTo>
                  <a:pt x="840009" y="775611"/>
                </a:lnTo>
                <a:lnTo>
                  <a:pt x="840326" y="794022"/>
                </a:lnTo>
                <a:lnTo>
                  <a:pt x="840643" y="813069"/>
                </a:lnTo>
                <a:lnTo>
                  <a:pt x="840326" y="833703"/>
                </a:lnTo>
                <a:lnTo>
                  <a:pt x="840326" y="854972"/>
                </a:lnTo>
                <a:lnTo>
                  <a:pt x="844767" y="839735"/>
                </a:lnTo>
                <a:lnTo>
                  <a:pt x="849208" y="824497"/>
                </a:lnTo>
                <a:lnTo>
                  <a:pt x="857456" y="794975"/>
                </a:lnTo>
                <a:lnTo>
                  <a:pt x="864435" y="767992"/>
                </a:lnTo>
                <a:lnTo>
                  <a:pt x="870145" y="742914"/>
                </a:lnTo>
                <a:lnTo>
                  <a:pt x="878710" y="705456"/>
                </a:lnTo>
                <a:lnTo>
                  <a:pt x="881248" y="694028"/>
                </a:lnTo>
                <a:lnTo>
                  <a:pt x="882517" y="688314"/>
                </a:lnTo>
                <a:lnTo>
                  <a:pt x="878076" y="679425"/>
                </a:lnTo>
                <a:lnTo>
                  <a:pt x="874586" y="670854"/>
                </a:lnTo>
                <a:lnTo>
                  <a:pt x="871097" y="663236"/>
                </a:lnTo>
                <a:lnTo>
                  <a:pt x="868559" y="655617"/>
                </a:lnTo>
                <a:lnTo>
                  <a:pt x="864752" y="644506"/>
                </a:lnTo>
                <a:lnTo>
                  <a:pt x="863801" y="640380"/>
                </a:lnTo>
                <a:lnTo>
                  <a:pt x="867290" y="637205"/>
                </a:lnTo>
                <a:lnTo>
                  <a:pt x="876489" y="629269"/>
                </a:lnTo>
                <a:lnTo>
                  <a:pt x="881882" y="624507"/>
                </a:lnTo>
                <a:lnTo>
                  <a:pt x="888227" y="619746"/>
                </a:lnTo>
                <a:lnTo>
                  <a:pt x="894571" y="615619"/>
                </a:lnTo>
                <a:lnTo>
                  <a:pt x="900598" y="611810"/>
                </a:lnTo>
                <a:lnTo>
                  <a:pt x="921535" y="619746"/>
                </a:lnTo>
                <a:lnTo>
                  <a:pt x="939300" y="659426"/>
                </a:lnTo>
                <a:lnTo>
                  <a:pt x="934224" y="671172"/>
                </a:lnTo>
                <a:lnTo>
                  <a:pt x="928514" y="683235"/>
                </a:lnTo>
                <a:lnTo>
                  <a:pt x="922487" y="695932"/>
                </a:lnTo>
                <a:lnTo>
                  <a:pt x="923439" y="707043"/>
                </a:lnTo>
                <a:lnTo>
                  <a:pt x="924073" y="720693"/>
                </a:lnTo>
                <a:lnTo>
                  <a:pt x="924708" y="736248"/>
                </a:lnTo>
                <a:lnTo>
                  <a:pt x="924073" y="753390"/>
                </a:lnTo>
                <a:lnTo>
                  <a:pt x="923439" y="790213"/>
                </a:lnTo>
                <a:lnTo>
                  <a:pt x="921852" y="827354"/>
                </a:lnTo>
                <a:lnTo>
                  <a:pt x="920266" y="862273"/>
                </a:lnTo>
                <a:lnTo>
                  <a:pt x="918680" y="891161"/>
                </a:lnTo>
                <a:lnTo>
                  <a:pt x="916777" y="918461"/>
                </a:lnTo>
                <a:lnTo>
                  <a:pt x="918680" y="913382"/>
                </a:lnTo>
                <a:lnTo>
                  <a:pt x="923756" y="899097"/>
                </a:lnTo>
                <a:lnTo>
                  <a:pt x="927245" y="888621"/>
                </a:lnTo>
                <a:lnTo>
                  <a:pt x="931369" y="876241"/>
                </a:lnTo>
                <a:lnTo>
                  <a:pt x="935493" y="862273"/>
                </a:lnTo>
                <a:lnTo>
                  <a:pt x="939934" y="846401"/>
                </a:lnTo>
                <a:lnTo>
                  <a:pt x="943741" y="828307"/>
                </a:lnTo>
                <a:lnTo>
                  <a:pt x="947865" y="809260"/>
                </a:lnTo>
                <a:lnTo>
                  <a:pt x="951672" y="788626"/>
                </a:lnTo>
                <a:lnTo>
                  <a:pt x="955161" y="766722"/>
                </a:lnTo>
                <a:lnTo>
                  <a:pt x="957699" y="743866"/>
                </a:lnTo>
                <a:lnTo>
                  <a:pt x="958650" y="731486"/>
                </a:lnTo>
                <a:lnTo>
                  <a:pt x="959919" y="719106"/>
                </a:lnTo>
                <a:lnTo>
                  <a:pt x="960554" y="707043"/>
                </a:lnTo>
                <a:lnTo>
                  <a:pt x="960871" y="694345"/>
                </a:lnTo>
                <a:lnTo>
                  <a:pt x="961188" y="681330"/>
                </a:lnTo>
                <a:lnTo>
                  <a:pt x="961188" y="668315"/>
                </a:lnTo>
                <a:lnTo>
                  <a:pt x="969119" y="649268"/>
                </a:lnTo>
                <a:lnTo>
                  <a:pt x="970705" y="651173"/>
                </a:lnTo>
                <a:lnTo>
                  <a:pt x="973877" y="656887"/>
                </a:lnTo>
                <a:lnTo>
                  <a:pt x="976098" y="661331"/>
                </a:lnTo>
                <a:lnTo>
                  <a:pt x="978636" y="666727"/>
                </a:lnTo>
                <a:lnTo>
                  <a:pt x="981808" y="673076"/>
                </a:lnTo>
                <a:lnTo>
                  <a:pt x="984663" y="681012"/>
                </a:lnTo>
                <a:lnTo>
                  <a:pt x="988152" y="690218"/>
                </a:lnTo>
                <a:lnTo>
                  <a:pt x="991007" y="700377"/>
                </a:lnTo>
                <a:lnTo>
                  <a:pt x="993862" y="712122"/>
                </a:lnTo>
                <a:lnTo>
                  <a:pt x="997035" y="724820"/>
                </a:lnTo>
                <a:lnTo>
                  <a:pt x="999572" y="739422"/>
                </a:lnTo>
                <a:lnTo>
                  <a:pt x="1002110" y="754977"/>
                </a:lnTo>
                <a:lnTo>
                  <a:pt x="1004013" y="772436"/>
                </a:lnTo>
                <a:lnTo>
                  <a:pt x="1005600" y="790848"/>
                </a:lnTo>
                <a:lnTo>
                  <a:pt x="1005282" y="796244"/>
                </a:lnTo>
                <a:lnTo>
                  <a:pt x="1004331" y="801958"/>
                </a:lnTo>
                <a:lnTo>
                  <a:pt x="1003062" y="809260"/>
                </a:lnTo>
                <a:lnTo>
                  <a:pt x="1000841" y="817196"/>
                </a:lnTo>
                <a:lnTo>
                  <a:pt x="997669" y="826085"/>
                </a:lnTo>
                <a:lnTo>
                  <a:pt x="994497" y="836243"/>
                </a:lnTo>
                <a:lnTo>
                  <a:pt x="985932" y="858781"/>
                </a:lnTo>
                <a:lnTo>
                  <a:pt x="964043" y="914969"/>
                </a:lnTo>
                <a:lnTo>
                  <a:pt x="951037" y="948301"/>
                </a:lnTo>
                <a:lnTo>
                  <a:pt x="937079" y="985442"/>
                </a:lnTo>
                <a:lnTo>
                  <a:pt x="922804" y="1025757"/>
                </a:lnTo>
                <a:lnTo>
                  <a:pt x="915825" y="1047026"/>
                </a:lnTo>
                <a:lnTo>
                  <a:pt x="908212" y="1068929"/>
                </a:lnTo>
                <a:lnTo>
                  <a:pt x="901233" y="1091785"/>
                </a:lnTo>
                <a:lnTo>
                  <a:pt x="894254" y="1115594"/>
                </a:lnTo>
                <a:lnTo>
                  <a:pt x="886958" y="1139719"/>
                </a:lnTo>
                <a:lnTo>
                  <a:pt x="880296" y="1165115"/>
                </a:lnTo>
                <a:lnTo>
                  <a:pt x="873634" y="1190510"/>
                </a:lnTo>
                <a:lnTo>
                  <a:pt x="867290" y="1217493"/>
                </a:lnTo>
                <a:lnTo>
                  <a:pt x="861580" y="1244476"/>
                </a:lnTo>
                <a:lnTo>
                  <a:pt x="855553" y="1272728"/>
                </a:lnTo>
                <a:lnTo>
                  <a:pt x="850477" y="1301298"/>
                </a:lnTo>
                <a:lnTo>
                  <a:pt x="845402" y="1330821"/>
                </a:lnTo>
                <a:lnTo>
                  <a:pt x="840960" y="1360343"/>
                </a:lnTo>
                <a:lnTo>
                  <a:pt x="836836" y="1391135"/>
                </a:lnTo>
                <a:lnTo>
                  <a:pt x="874586" y="1434307"/>
                </a:lnTo>
                <a:lnTo>
                  <a:pt x="949768" y="1522239"/>
                </a:lnTo>
                <a:lnTo>
                  <a:pt x="990373" y="1569856"/>
                </a:lnTo>
                <a:lnTo>
                  <a:pt x="1026219" y="1613028"/>
                </a:lnTo>
                <a:lnTo>
                  <a:pt x="1041129" y="1631122"/>
                </a:lnTo>
                <a:lnTo>
                  <a:pt x="1053500" y="1646042"/>
                </a:lnTo>
                <a:lnTo>
                  <a:pt x="1062065" y="1657470"/>
                </a:lnTo>
                <a:lnTo>
                  <a:pt x="1066824" y="1664137"/>
                </a:lnTo>
                <a:lnTo>
                  <a:pt x="1071582" y="1671755"/>
                </a:lnTo>
                <a:lnTo>
                  <a:pt x="1077292" y="1680326"/>
                </a:lnTo>
                <a:lnTo>
                  <a:pt x="1080147" y="1685088"/>
                </a:lnTo>
                <a:lnTo>
                  <a:pt x="1083002" y="1689850"/>
                </a:lnTo>
                <a:lnTo>
                  <a:pt x="1085540" y="1695564"/>
                </a:lnTo>
                <a:lnTo>
                  <a:pt x="1088395" y="1701913"/>
                </a:lnTo>
                <a:lnTo>
                  <a:pt x="1090616" y="1708579"/>
                </a:lnTo>
                <a:lnTo>
                  <a:pt x="1091884" y="1715880"/>
                </a:lnTo>
                <a:lnTo>
                  <a:pt x="1093471" y="1724134"/>
                </a:lnTo>
                <a:lnTo>
                  <a:pt x="1093788" y="1733022"/>
                </a:lnTo>
                <a:lnTo>
                  <a:pt x="1093788" y="1742545"/>
                </a:lnTo>
                <a:lnTo>
                  <a:pt x="1092836" y="1753021"/>
                </a:lnTo>
                <a:lnTo>
                  <a:pt x="1090933" y="1765084"/>
                </a:lnTo>
                <a:lnTo>
                  <a:pt x="1087761" y="1777147"/>
                </a:lnTo>
                <a:lnTo>
                  <a:pt x="1086809" y="1785083"/>
                </a:lnTo>
                <a:lnTo>
                  <a:pt x="1084271" y="1801272"/>
                </a:lnTo>
                <a:lnTo>
                  <a:pt x="1076340" y="1854920"/>
                </a:lnTo>
                <a:lnTo>
                  <a:pt x="1054452" y="2009516"/>
                </a:lnTo>
                <a:lnTo>
                  <a:pt x="1023681" y="2230139"/>
                </a:lnTo>
                <a:lnTo>
                  <a:pt x="1022730" y="2236488"/>
                </a:lnTo>
                <a:lnTo>
                  <a:pt x="1021461" y="2242520"/>
                </a:lnTo>
                <a:lnTo>
                  <a:pt x="1019875" y="2248551"/>
                </a:lnTo>
                <a:lnTo>
                  <a:pt x="1018289" y="2254582"/>
                </a:lnTo>
                <a:lnTo>
                  <a:pt x="1015751" y="2259979"/>
                </a:lnTo>
                <a:lnTo>
                  <a:pt x="1013530" y="2265693"/>
                </a:lnTo>
                <a:lnTo>
                  <a:pt x="1011310" y="2271407"/>
                </a:lnTo>
                <a:lnTo>
                  <a:pt x="1008455" y="2276486"/>
                </a:lnTo>
                <a:lnTo>
                  <a:pt x="1005917" y="2281248"/>
                </a:lnTo>
                <a:lnTo>
                  <a:pt x="1002427" y="2286009"/>
                </a:lnTo>
                <a:lnTo>
                  <a:pt x="999255" y="2291088"/>
                </a:lnTo>
                <a:lnTo>
                  <a:pt x="995766" y="2295533"/>
                </a:lnTo>
                <a:lnTo>
                  <a:pt x="992276" y="2299659"/>
                </a:lnTo>
                <a:lnTo>
                  <a:pt x="988470" y="2303469"/>
                </a:lnTo>
                <a:lnTo>
                  <a:pt x="984346" y="2307278"/>
                </a:lnTo>
                <a:lnTo>
                  <a:pt x="980222" y="2311087"/>
                </a:lnTo>
                <a:lnTo>
                  <a:pt x="975781" y="2314262"/>
                </a:lnTo>
                <a:lnTo>
                  <a:pt x="971339" y="2317436"/>
                </a:lnTo>
                <a:lnTo>
                  <a:pt x="966581" y="2320293"/>
                </a:lnTo>
                <a:lnTo>
                  <a:pt x="961823" y="2322833"/>
                </a:lnTo>
                <a:lnTo>
                  <a:pt x="956747" y="2325372"/>
                </a:lnTo>
                <a:lnTo>
                  <a:pt x="951989" y="2327277"/>
                </a:lnTo>
                <a:lnTo>
                  <a:pt x="946913" y="2329182"/>
                </a:lnTo>
                <a:lnTo>
                  <a:pt x="941203" y="2331086"/>
                </a:lnTo>
                <a:lnTo>
                  <a:pt x="936128" y="2332674"/>
                </a:lnTo>
                <a:lnTo>
                  <a:pt x="930418" y="2333309"/>
                </a:lnTo>
                <a:lnTo>
                  <a:pt x="925025" y="2334578"/>
                </a:lnTo>
                <a:lnTo>
                  <a:pt x="919315" y="2334896"/>
                </a:lnTo>
                <a:lnTo>
                  <a:pt x="913605" y="2335213"/>
                </a:lnTo>
                <a:lnTo>
                  <a:pt x="907577" y="2335213"/>
                </a:lnTo>
                <a:lnTo>
                  <a:pt x="901550" y="2334896"/>
                </a:lnTo>
                <a:lnTo>
                  <a:pt x="895523" y="2333943"/>
                </a:lnTo>
                <a:lnTo>
                  <a:pt x="889813" y="2333309"/>
                </a:lnTo>
                <a:lnTo>
                  <a:pt x="883786" y="2332356"/>
                </a:lnTo>
                <a:lnTo>
                  <a:pt x="878076" y="2330769"/>
                </a:lnTo>
                <a:lnTo>
                  <a:pt x="872683" y="2328864"/>
                </a:lnTo>
                <a:lnTo>
                  <a:pt x="867290" y="2326642"/>
                </a:lnTo>
                <a:lnTo>
                  <a:pt x="862214" y="2324420"/>
                </a:lnTo>
                <a:lnTo>
                  <a:pt x="857456" y="2321881"/>
                </a:lnTo>
                <a:lnTo>
                  <a:pt x="852698" y="2319341"/>
                </a:lnTo>
                <a:lnTo>
                  <a:pt x="848257" y="2316167"/>
                </a:lnTo>
                <a:lnTo>
                  <a:pt x="843815" y="2312992"/>
                </a:lnTo>
                <a:lnTo>
                  <a:pt x="839692" y="2309183"/>
                </a:lnTo>
                <a:lnTo>
                  <a:pt x="835568" y="2305373"/>
                </a:lnTo>
                <a:lnTo>
                  <a:pt x="831761" y="2301882"/>
                </a:lnTo>
                <a:lnTo>
                  <a:pt x="827954" y="2297755"/>
                </a:lnTo>
                <a:lnTo>
                  <a:pt x="824782" y="2293311"/>
                </a:lnTo>
                <a:lnTo>
                  <a:pt x="821293" y="2288866"/>
                </a:lnTo>
                <a:lnTo>
                  <a:pt x="818755" y="2283787"/>
                </a:lnTo>
                <a:lnTo>
                  <a:pt x="815900" y="2279026"/>
                </a:lnTo>
                <a:lnTo>
                  <a:pt x="813362" y="2274264"/>
                </a:lnTo>
                <a:lnTo>
                  <a:pt x="811141" y="2269185"/>
                </a:lnTo>
                <a:lnTo>
                  <a:pt x="809238" y="2263471"/>
                </a:lnTo>
                <a:lnTo>
                  <a:pt x="807335" y="2258392"/>
                </a:lnTo>
                <a:lnTo>
                  <a:pt x="805749" y="2252678"/>
                </a:lnTo>
                <a:lnTo>
                  <a:pt x="804162" y="2246646"/>
                </a:lnTo>
                <a:lnTo>
                  <a:pt x="803211" y="2241250"/>
                </a:lnTo>
                <a:lnTo>
                  <a:pt x="802576" y="2234901"/>
                </a:lnTo>
                <a:lnTo>
                  <a:pt x="801942" y="2228869"/>
                </a:lnTo>
                <a:lnTo>
                  <a:pt x="801625" y="2222838"/>
                </a:lnTo>
                <a:lnTo>
                  <a:pt x="801625" y="2216807"/>
                </a:lnTo>
                <a:lnTo>
                  <a:pt x="801942" y="2210458"/>
                </a:lnTo>
                <a:lnTo>
                  <a:pt x="802576" y="2204109"/>
                </a:lnTo>
                <a:lnTo>
                  <a:pt x="803211" y="2197443"/>
                </a:lnTo>
                <a:lnTo>
                  <a:pt x="833981" y="1990152"/>
                </a:lnTo>
                <a:lnTo>
                  <a:pt x="855235" y="1846032"/>
                </a:lnTo>
                <a:lnTo>
                  <a:pt x="861897" y="1797146"/>
                </a:lnTo>
                <a:lnTo>
                  <a:pt x="863801" y="1783178"/>
                </a:lnTo>
                <a:lnTo>
                  <a:pt x="864435" y="1777147"/>
                </a:lnTo>
                <a:lnTo>
                  <a:pt x="861897" y="1774290"/>
                </a:lnTo>
                <a:lnTo>
                  <a:pt x="855553" y="1767623"/>
                </a:lnTo>
                <a:lnTo>
                  <a:pt x="833030" y="1744133"/>
                </a:lnTo>
                <a:lnTo>
                  <a:pt x="763558" y="1673343"/>
                </a:lnTo>
                <a:lnTo>
                  <a:pt x="687424" y="1595886"/>
                </a:lnTo>
                <a:lnTo>
                  <a:pt x="657288" y="1564777"/>
                </a:lnTo>
                <a:lnTo>
                  <a:pt x="637620" y="1543825"/>
                </a:lnTo>
                <a:lnTo>
                  <a:pt x="624931" y="1537159"/>
                </a:lnTo>
                <a:lnTo>
                  <a:pt x="612876" y="1530175"/>
                </a:lnTo>
                <a:lnTo>
                  <a:pt x="600822" y="1523192"/>
                </a:lnTo>
                <a:lnTo>
                  <a:pt x="589719" y="1516208"/>
                </a:lnTo>
                <a:lnTo>
                  <a:pt x="578933" y="1508907"/>
                </a:lnTo>
                <a:lnTo>
                  <a:pt x="569100" y="1501605"/>
                </a:lnTo>
                <a:lnTo>
                  <a:pt x="559266" y="1494622"/>
                </a:lnTo>
                <a:lnTo>
                  <a:pt x="550383" y="1487003"/>
                </a:lnTo>
                <a:lnTo>
                  <a:pt x="541818" y="1480019"/>
                </a:lnTo>
                <a:lnTo>
                  <a:pt x="533570" y="1472718"/>
                </a:lnTo>
                <a:lnTo>
                  <a:pt x="525957" y="1465099"/>
                </a:lnTo>
                <a:lnTo>
                  <a:pt x="518978" y="1458116"/>
                </a:lnTo>
                <a:lnTo>
                  <a:pt x="511682" y="1451132"/>
                </a:lnTo>
                <a:lnTo>
                  <a:pt x="505655" y="1444148"/>
                </a:lnTo>
                <a:lnTo>
                  <a:pt x="499945" y="1436847"/>
                </a:lnTo>
                <a:lnTo>
                  <a:pt x="494235" y="1430181"/>
                </a:lnTo>
                <a:lnTo>
                  <a:pt x="489159" y="1423514"/>
                </a:lnTo>
                <a:lnTo>
                  <a:pt x="484718" y="1416848"/>
                </a:lnTo>
                <a:lnTo>
                  <a:pt x="480277" y="1410499"/>
                </a:lnTo>
                <a:lnTo>
                  <a:pt x="476470" y="1404150"/>
                </a:lnTo>
                <a:lnTo>
                  <a:pt x="473298" y="1397801"/>
                </a:lnTo>
                <a:lnTo>
                  <a:pt x="469808" y="1392405"/>
                </a:lnTo>
                <a:lnTo>
                  <a:pt x="464733" y="1381294"/>
                </a:lnTo>
                <a:lnTo>
                  <a:pt x="460926" y="1371453"/>
                </a:lnTo>
                <a:lnTo>
                  <a:pt x="458706" y="1362565"/>
                </a:lnTo>
                <a:lnTo>
                  <a:pt x="457754" y="1359073"/>
                </a:lnTo>
                <a:lnTo>
                  <a:pt x="457119" y="1355264"/>
                </a:lnTo>
                <a:lnTo>
                  <a:pt x="457119" y="1352089"/>
                </a:lnTo>
                <a:lnTo>
                  <a:pt x="457119" y="1349550"/>
                </a:lnTo>
                <a:lnTo>
                  <a:pt x="456802" y="1347010"/>
                </a:lnTo>
                <a:lnTo>
                  <a:pt x="456168" y="1344788"/>
                </a:lnTo>
                <a:lnTo>
                  <a:pt x="454264" y="1342566"/>
                </a:lnTo>
                <a:lnTo>
                  <a:pt x="452361" y="1340344"/>
                </a:lnTo>
                <a:lnTo>
                  <a:pt x="449823" y="1338439"/>
                </a:lnTo>
                <a:lnTo>
                  <a:pt x="446968" y="1336217"/>
                </a:lnTo>
                <a:lnTo>
                  <a:pt x="440624" y="1332408"/>
                </a:lnTo>
                <a:lnTo>
                  <a:pt x="434279" y="1328598"/>
                </a:lnTo>
                <a:lnTo>
                  <a:pt x="431107" y="1326376"/>
                </a:lnTo>
                <a:lnTo>
                  <a:pt x="428887" y="1324472"/>
                </a:lnTo>
                <a:lnTo>
                  <a:pt x="426666" y="1322250"/>
                </a:lnTo>
                <a:lnTo>
                  <a:pt x="425397" y="1319393"/>
                </a:lnTo>
                <a:lnTo>
                  <a:pt x="424128" y="1317170"/>
                </a:lnTo>
                <a:lnTo>
                  <a:pt x="424128" y="1314631"/>
                </a:lnTo>
                <a:lnTo>
                  <a:pt x="425714" y="1302568"/>
                </a:lnTo>
                <a:lnTo>
                  <a:pt x="427618" y="1289553"/>
                </a:lnTo>
                <a:lnTo>
                  <a:pt x="429521" y="1275268"/>
                </a:lnTo>
                <a:lnTo>
                  <a:pt x="432059" y="1260983"/>
                </a:lnTo>
                <a:lnTo>
                  <a:pt x="438086" y="1229873"/>
                </a:lnTo>
                <a:lnTo>
                  <a:pt x="445382" y="1196542"/>
                </a:lnTo>
                <a:lnTo>
                  <a:pt x="453313" y="1161623"/>
                </a:lnTo>
                <a:lnTo>
                  <a:pt x="462195" y="1125117"/>
                </a:lnTo>
                <a:lnTo>
                  <a:pt x="471712" y="1087658"/>
                </a:lnTo>
                <a:lnTo>
                  <a:pt x="481229" y="1049883"/>
                </a:lnTo>
                <a:lnTo>
                  <a:pt x="501531" y="974014"/>
                </a:lnTo>
                <a:lnTo>
                  <a:pt x="521199" y="901001"/>
                </a:lnTo>
                <a:lnTo>
                  <a:pt x="538963" y="833386"/>
                </a:lnTo>
                <a:lnTo>
                  <a:pt x="546577" y="803228"/>
                </a:lnTo>
                <a:lnTo>
                  <a:pt x="553238" y="775293"/>
                </a:lnTo>
                <a:lnTo>
                  <a:pt x="622710" y="754659"/>
                </a:lnTo>
                <a:lnTo>
                  <a:pt x="591305" y="753072"/>
                </a:lnTo>
                <a:lnTo>
                  <a:pt x="520881" y="750215"/>
                </a:lnTo>
                <a:lnTo>
                  <a:pt x="482497" y="748628"/>
                </a:lnTo>
                <a:lnTo>
                  <a:pt x="448554" y="747358"/>
                </a:lnTo>
                <a:lnTo>
                  <a:pt x="423494" y="747041"/>
                </a:lnTo>
                <a:lnTo>
                  <a:pt x="415563" y="747358"/>
                </a:lnTo>
                <a:lnTo>
                  <a:pt x="411439" y="747993"/>
                </a:lnTo>
                <a:lnTo>
                  <a:pt x="409853" y="748628"/>
                </a:lnTo>
                <a:lnTo>
                  <a:pt x="406364" y="750850"/>
                </a:lnTo>
                <a:lnTo>
                  <a:pt x="396847" y="757516"/>
                </a:lnTo>
                <a:lnTo>
                  <a:pt x="382889" y="767992"/>
                </a:lnTo>
                <a:lnTo>
                  <a:pt x="366393" y="781007"/>
                </a:lnTo>
                <a:lnTo>
                  <a:pt x="325472" y="812752"/>
                </a:lnTo>
                <a:lnTo>
                  <a:pt x="279791" y="849258"/>
                </a:lnTo>
                <a:lnTo>
                  <a:pt x="195093" y="917826"/>
                </a:lnTo>
                <a:lnTo>
                  <a:pt x="154805" y="951158"/>
                </a:lnTo>
                <a:lnTo>
                  <a:pt x="154488" y="951475"/>
                </a:lnTo>
                <a:lnTo>
                  <a:pt x="150681" y="954332"/>
                </a:lnTo>
                <a:lnTo>
                  <a:pt x="146875" y="957506"/>
                </a:lnTo>
                <a:lnTo>
                  <a:pt x="143068" y="960046"/>
                </a:lnTo>
                <a:lnTo>
                  <a:pt x="139261" y="962586"/>
                </a:lnTo>
                <a:lnTo>
                  <a:pt x="135454" y="964808"/>
                </a:lnTo>
                <a:lnTo>
                  <a:pt x="131013" y="966712"/>
                </a:lnTo>
                <a:lnTo>
                  <a:pt x="126889" y="968617"/>
                </a:lnTo>
                <a:lnTo>
                  <a:pt x="122766" y="969887"/>
                </a:lnTo>
                <a:lnTo>
                  <a:pt x="113883" y="972426"/>
                </a:lnTo>
                <a:lnTo>
                  <a:pt x="105318" y="974014"/>
                </a:lnTo>
                <a:lnTo>
                  <a:pt x="96436" y="975283"/>
                </a:lnTo>
                <a:lnTo>
                  <a:pt x="87554" y="974966"/>
                </a:lnTo>
                <a:lnTo>
                  <a:pt x="78671" y="974014"/>
                </a:lnTo>
                <a:lnTo>
                  <a:pt x="70106" y="972109"/>
                </a:lnTo>
                <a:lnTo>
                  <a:pt x="61541" y="969569"/>
                </a:lnTo>
                <a:lnTo>
                  <a:pt x="52976" y="966395"/>
                </a:lnTo>
                <a:lnTo>
                  <a:pt x="48852" y="964490"/>
                </a:lnTo>
                <a:lnTo>
                  <a:pt x="45363" y="962268"/>
                </a:lnTo>
                <a:lnTo>
                  <a:pt x="41239" y="959729"/>
                </a:lnTo>
                <a:lnTo>
                  <a:pt x="37432" y="956872"/>
                </a:lnTo>
                <a:lnTo>
                  <a:pt x="33626" y="954015"/>
                </a:lnTo>
                <a:lnTo>
                  <a:pt x="30453" y="951158"/>
                </a:lnTo>
                <a:lnTo>
                  <a:pt x="26647" y="947666"/>
                </a:lnTo>
                <a:lnTo>
                  <a:pt x="23792" y="944491"/>
                </a:lnTo>
                <a:lnTo>
                  <a:pt x="20302" y="940682"/>
                </a:lnTo>
                <a:lnTo>
                  <a:pt x="17764" y="936873"/>
                </a:lnTo>
                <a:lnTo>
                  <a:pt x="14909" y="933063"/>
                </a:lnTo>
                <a:lnTo>
                  <a:pt x="12689" y="929254"/>
                </a:lnTo>
                <a:lnTo>
                  <a:pt x="10468" y="925127"/>
                </a:lnTo>
                <a:lnTo>
                  <a:pt x="8248" y="921000"/>
                </a:lnTo>
                <a:lnTo>
                  <a:pt x="6662" y="916874"/>
                </a:lnTo>
                <a:lnTo>
                  <a:pt x="4758" y="912429"/>
                </a:lnTo>
                <a:lnTo>
                  <a:pt x="2538" y="903858"/>
                </a:lnTo>
                <a:lnTo>
                  <a:pt x="634" y="894970"/>
                </a:lnTo>
                <a:lnTo>
                  <a:pt x="0" y="886399"/>
                </a:lnTo>
                <a:lnTo>
                  <a:pt x="0" y="877511"/>
                </a:lnTo>
                <a:lnTo>
                  <a:pt x="952" y="868622"/>
                </a:lnTo>
                <a:lnTo>
                  <a:pt x="2538" y="859734"/>
                </a:lnTo>
                <a:lnTo>
                  <a:pt x="5075" y="851163"/>
                </a:lnTo>
                <a:lnTo>
                  <a:pt x="8882" y="842909"/>
                </a:lnTo>
                <a:lnTo>
                  <a:pt x="10785" y="838782"/>
                </a:lnTo>
                <a:lnTo>
                  <a:pt x="13006" y="834656"/>
                </a:lnTo>
                <a:lnTo>
                  <a:pt x="15544" y="831164"/>
                </a:lnTo>
                <a:lnTo>
                  <a:pt x="18082" y="827354"/>
                </a:lnTo>
                <a:lnTo>
                  <a:pt x="20937" y="823545"/>
                </a:lnTo>
                <a:lnTo>
                  <a:pt x="24109" y="820053"/>
                </a:lnTo>
                <a:lnTo>
                  <a:pt x="27281" y="816561"/>
                </a:lnTo>
                <a:lnTo>
                  <a:pt x="30771" y="813069"/>
                </a:lnTo>
                <a:lnTo>
                  <a:pt x="80575" y="775611"/>
                </a:lnTo>
                <a:lnTo>
                  <a:pt x="189700" y="694028"/>
                </a:lnTo>
                <a:lnTo>
                  <a:pt x="248386" y="650220"/>
                </a:lnTo>
                <a:lnTo>
                  <a:pt x="300094" y="612127"/>
                </a:lnTo>
                <a:lnTo>
                  <a:pt x="321348" y="596572"/>
                </a:lnTo>
                <a:lnTo>
                  <a:pt x="337843" y="585144"/>
                </a:lnTo>
                <a:lnTo>
                  <a:pt x="349263" y="577208"/>
                </a:lnTo>
                <a:lnTo>
                  <a:pt x="352436" y="574986"/>
                </a:lnTo>
                <a:lnTo>
                  <a:pt x="354022" y="574351"/>
                </a:lnTo>
                <a:lnTo>
                  <a:pt x="460926" y="562606"/>
                </a:lnTo>
                <a:lnTo>
                  <a:pt x="554190" y="552448"/>
                </a:lnTo>
                <a:lnTo>
                  <a:pt x="595112" y="548003"/>
                </a:lnTo>
                <a:lnTo>
                  <a:pt x="631275" y="544512"/>
                </a:lnTo>
                <a:lnTo>
                  <a:pt x="663315" y="541655"/>
                </a:lnTo>
                <a:lnTo>
                  <a:pt x="690596" y="539750"/>
                </a:lnTo>
                <a:close/>
                <a:moveTo>
                  <a:pt x="912333" y="0"/>
                </a:moveTo>
                <a:lnTo>
                  <a:pt x="923772" y="0"/>
                </a:lnTo>
                <a:lnTo>
                  <a:pt x="935529" y="0"/>
                </a:lnTo>
                <a:lnTo>
                  <a:pt x="943791" y="636"/>
                </a:lnTo>
                <a:lnTo>
                  <a:pt x="952052" y="1908"/>
                </a:lnTo>
                <a:lnTo>
                  <a:pt x="960632" y="3817"/>
                </a:lnTo>
                <a:lnTo>
                  <a:pt x="969211" y="5407"/>
                </a:lnTo>
                <a:lnTo>
                  <a:pt x="977473" y="8270"/>
                </a:lnTo>
                <a:lnTo>
                  <a:pt x="986052" y="11451"/>
                </a:lnTo>
                <a:lnTo>
                  <a:pt x="993996" y="14949"/>
                </a:lnTo>
                <a:lnTo>
                  <a:pt x="1001940" y="19084"/>
                </a:lnTo>
                <a:lnTo>
                  <a:pt x="1010202" y="22901"/>
                </a:lnTo>
                <a:lnTo>
                  <a:pt x="1017828" y="27990"/>
                </a:lnTo>
                <a:lnTo>
                  <a:pt x="1025454" y="33080"/>
                </a:lnTo>
                <a:lnTo>
                  <a:pt x="1032762" y="39123"/>
                </a:lnTo>
                <a:lnTo>
                  <a:pt x="1039753" y="44848"/>
                </a:lnTo>
                <a:lnTo>
                  <a:pt x="1047061" y="51210"/>
                </a:lnTo>
                <a:lnTo>
                  <a:pt x="1053734" y="57889"/>
                </a:lnTo>
                <a:lnTo>
                  <a:pt x="1060407" y="65523"/>
                </a:lnTo>
                <a:lnTo>
                  <a:pt x="1066127" y="72839"/>
                </a:lnTo>
                <a:lnTo>
                  <a:pt x="1072164" y="80791"/>
                </a:lnTo>
                <a:lnTo>
                  <a:pt x="1077884" y="89061"/>
                </a:lnTo>
                <a:lnTo>
                  <a:pt x="1082968" y="97331"/>
                </a:lnTo>
                <a:lnTo>
                  <a:pt x="1087734" y="106555"/>
                </a:lnTo>
                <a:lnTo>
                  <a:pt x="1092183" y="115779"/>
                </a:lnTo>
                <a:lnTo>
                  <a:pt x="1096313" y="125003"/>
                </a:lnTo>
                <a:lnTo>
                  <a:pt x="1100127" y="134546"/>
                </a:lnTo>
                <a:lnTo>
                  <a:pt x="1103304" y="145042"/>
                </a:lnTo>
                <a:lnTo>
                  <a:pt x="1106164" y="155220"/>
                </a:lnTo>
                <a:lnTo>
                  <a:pt x="1108706" y="166035"/>
                </a:lnTo>
                <a:lnTo>
                  <a:pt x="1110612" y="176849"/>
                </a:lnTo>
                <a:lnTo>
                  <a:pt x="1111566" y="187982"/>
                </a:lnTo>
                <a:lnTo>
                  <a:pt x="1112519" y="199433"/>
                </a:lnTo>
                <a:lnTo>
                  <a:pt x="1112837" y="210883"/>
                </a:lnTo>
                <a:lnTo>
                  <a:pt x="1112519" y="222970"/>
                </a:lnTo>
                <a:lnTo>
                  <a:pt x="1110930" y="247144"/>
                </a:lnTo>
                <a:lnTo>
                  <a:pt x="1109024" y="271636"/>
                </a:lnTo>
                <a:lnTo>
                  <a:pt x="1106164" y="296764"/>
                </a:lnTo>
                <a:lnTo>
                  <a:pt x="1104575" y="308851"/>
                </a:lnTo>
                <a:lnTo>
                  <a:pt x="1102351" y="321574"/>
                </a:lnTo>
                <a:lnTo>
                  <a:pt x="1100444" y="333978"/>
                </a:lnTo>
                <a:lnTo>
                  <a:pt x="1097902" y="345747"/>
                </a:lnTo>
                <a:lnTo>
                  <a:pt x="1095360" y="358152"/>
                </a:lnTo>
                <a:lnTo>
                  <a:pt x="1092183" y="369921"/>
                </a:lnTo>
                <a:lnTo>
                  <a:pt x="1089323" y="381372"/>
                </a:lnTo>
                <a:lnTo>
                  <a:pt x="1085510" y="393140"/>
                </a:lnTo>
                <a:lnTo>
                  <a:pt x="1082014" y="404273"/>
                </a:lnTo>
                <a:lnTo>
                  <a:pt x="1077884" y="415406"/>
                </a:lnTo>
                <a:lnTo>
                  <a:pt x="1073753" y="425902"/>
                </a:lnTo>
                <a:lnTo>
                  <a:pt x="1068986" y="436080"/>
                </a:lnTo>
                <a:lnTo>
                  <a:pt x="1063585" y="445941"/>
                </a:lnTo>
                <a:lnTo>
                  <a:pt x="1058501" y="455483"/>
                </a:lnTo>
                <a:lnTo>
                  <a:pt x="1052463" y="464389"/>
                </a:lnTo>
                <a:lnTo>
                  <a:pt x="1046108" y="472977"/>
                </a:lnTo>
                <a:lnTo>
                  <a:pt x="1039753" y="481247"/>
                </a:lnTo>
                <a:lnTo>
                  <a:pt x="1032762" y="488563"/>
                </a:lnTo>
                <a:lnTo>
                  <a:pt x="1025454" y="495242"/>
                </a:lnTo>
                <a:lnTo>
                  <a:pt x="1017510" y="501922"/>
                </a:lnTo>
                <a:lnTo>
                  <a:pt x="1009248" y="507647"/>
                </a:lnTo>
                <a:lnTo>
                  <a:pt x="1000351" y="512736"/>
                </a:lnTo>
                <a:lnTo>
                  <a:pt x="991454" y="516871"/>
                </a:lnTo>
                <a:lnTo>
                  <a:pt x="981921" y="520688"/>
                </a:lnTo>
                <a:lnTo>
                  <a:pt x="971435" y="523551"/>
                </a:lnTo>
                <a:lnTo>
                  <a:pt x="960949" y="525778"/>
                </a:lnTo>
                <a:lnTo>
                  <a:pt x="953005" y="526732"/>
                </a:lnTo>
                <a:lnTo>
                  <a:pt x="944426" y="527050"/>
                </a:lnTo>
                <a:lnTo>
                  <a:pt x="935847" y="526414"/>
                </a:lnTo>
                <a:lnTo>
                  <a:pt x="926314" y="525141"/>
                </a:lnTo>
                <a:lnTo>
                  <a:pt x="917099" y="523233"/>
                </a:lnTo>
                <a:lnTo>
                  <a:pt x="907884" y="520688"/>
                </a:lnTo>
                <a:lnTo>
                  <a:pt x="898669" y="517190"/>
                </a:lnTo>
                <a:lnTo>
                  <a:pt x="888819" y="513373"/>
                </a:lnTo>
                <a:lnTo>
                  <a:pt x="879286" y="508283"/>
                </a:lnTo>
                <a:lnTo>
                  <a:pt x="869118" y="503194"/>
                </a:lnTo>
                <a:lnTo>
                  <a:pt x="859585" y="496833"/>
                </a:lnTo>
                <a:lnTo>
                  <a:pt x="849735" y="490153"/>
                </a:lnTo>
                <a:lnTo>
                  <a:pt x="840202" y="482837"/>
                </a:lnTo>
                <a:lnTo>
                  <a:pt x="830987" y="474886"/>
                </a:lnTo>
                <a:lnTo>
                  <a:pt x="821454" y="465979"/>
                </a:lnTo>
                <a:lnTo>
                  <a:pt x="812239" y="456755"/>
                </a:lnTo>
                <a:lnTo>
                  <a:pt x="803342" y="446577"/>
                </a:lnTo>
                <a:lnTo>
                  <a:pt x="794445" y="435762"/>
                </a:lnTo>
                <a:lnTo>
                  <a:pt x="786183" y="424630"/>
                </a:lnTo>
                <a:lnTo>
                  <a:pt x="778240" y="412225"/>
                </a:lnTo>
                <a:lnTo>
                  <a:pt x="770296" y="400138"/>
                </a:lnTo>
                <a:lnTo>
                  <a:pt x="762987" y="386779"/>
                </a:lnTo>
                <a:lnTo>
                  <a:pt x="756314" y="372784"/>
                </a:lnTo>
                <a:lnTo>
                  <a:pt x="749324" y="358470"/>
                </a:lnTo>
                <a:lnTo>
                  <a:pt x="743604" y="343203"/>
                </a:lnTo>
                <a:lnTo>
                  <a:pt x="738202" y="327617"/>
                </a:lnTo>
                <a:lnTo>
                  <a:pt x="733436" y="311077"/>
                </a:lnTo>
                <a:lnTo>
                  <a:pt x="728987" y="294219"/>
                </a:lnTo>
                <a:lnTo>
                  <a:pt x="725810" y="276725"/>
                </a:lnTo>
                <a:lnTo>
                  <a:pt x="722632" y="258595"/>
                </a:lnTo>
                <a:lnTo>
                  <a:pt x="720408" y="240146"/>
                </a:lnTo>
                <a:lnTo>
                  <a:pt x="719137" y="221062"/>
                </a:lnTo>
                <a:lnTo>
                  <a:pt x="719772" y="209293"/>
                </a:lnTo>
                <a:lnTo>
                  <a:pt x="721361" y="197206"/>
                </a:lnTo>
                <a:lnTo>
                  <a:pt x="722632" y="185756"/>
                </a:lnTo>
                <a:lnTo>
                  <a:pt x="724856" y="174623"/>
                </a:lnTo>
                <a:lnTo>
                  <a:pt x="727399" y="163490"/>
                </a:lnTo>
                <a:lnTo>
                  <a:pt x="730576" y="152676"/>
                </a:lnTo>
                <a:lnTo>
                  <a:pt x="734389" y="142179"/>
                </a:lnTo>
                <a:lnTo>
                  <a:pt x="737884" y="131683"/>
                </a:lnTo>
                <a:lnTo>
                  <a:pt x="742333" y="121823"/>
                </a:lnTo>
                <a:lnTo>
                  <a:pt x="746782" y="111962"/>
                </a:lnTo>
                <a:lnTo>
                  <a:pt x="752184" y="102420"/>
                </a:lnTo>
                <a:lnTo>
                  <a:pt x="757268" y="93514"/>
                </a:lnTo>
                <a:lnTo>
                  <a:pt x="763305" y="84290"/>
                </a:lnTo>
                <a:lnTo>
                  <a:pt x="769660" y="76338"/>
                </a:lnTo>
                <a:lnTo>
                  <a:pt x="776015" y="68068"/>
                </a:lnTo>
                <a:lnTo>
                  <a:pt x="783006" y="60116"/>
                </a:lnTo>
                <a:lnTo>
                  <a:pt x="790314" y="53118"/>
                </a:lnTo>
                <a:lnTo>
                  <a:pt x="797940" y="46121"/>
                </a:lnTo>
                <a:lnTo>
                  <a:pt x="805567" y="39759"/>
                </a:lnTo>
                <a:lnTo>
                  <a:pt x="813828" y="33398"/>
                </a:lnTo>
                <a:lnTo>
                  <a:pt x="822725" y="27990"/>
                </a:lnTo>
                <a:lnTo>
                  <a:pt x="831305" y="22901"/>
                </a:lnTo>
                <a:lnTo>
                  <a:pt x="840520" y="18130"/>
                </a:lnTo>
                <a:lnTo>
                  <a:pt x="849735" y="13995"/>
                </a:lnTo>
                <a:lnTo>
                  <a:pt x="859903" y="10496"/>
                </a:lnTo>
                <a:lnTo>
                  <a:pt x="870071" y="7316"/>
                </a:lnTo>
                <a:lnTo>
                  <a:pt x="879922" y="4771"/>
                </a:lnTo>
                <a:lnTo>
                  <a:pt x="890725" y="2544"/>
                </a:lnTo>
                <a:lnTo>
                  <a:pt x="901529" y="954"/>
                </a:lnTo>
                <a:lnTo>
                  <a:pt x="912333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148" name="KSO_Shape"/>
          <p:cNvSpPr>
            <a:spLocks/>
          </p:cNvSpPr>
          <p:nvPr/>
        </p:nvSpPr>
        <p:spPr bwMode="auto">
          <a:xfrm>
            <a:off x="7400205" y="1492312"/>
            <a:ext cx="1353454" cy="1833120"/>
          </a:xfrm>
          <a:custGeom>
            <a:avLst/>
            <a:gdLst>
              <a:gd name="T0" fmla="*/ 695014 w 1082675"/>
              <a:gd name="T1" fmla="*/ 1092695 h 1466850"/>
              <a:gd name="T2" fmla="*/ 579982 w 1082675"/>
              <a:gd name="T3" fmla="*/ 1092695 h 1466850"/>
              <a:gd name="T4" fmla="*/ 395972 w 1082675"/>
              <a:gd name="T5" fmla="*/ 966351 h 1466850"/>
              <a:gd name="T6" fmla="*/ 1218280 w 1082675"/>
              <a:gd name="T7" fmla="*/ 346364 h 1466850"/>
              <a:gd name="T8" fmla="*/ 1300379 w 1082675"/>
              <a:gd name="T9" fmla="*/ 354961 h 1466850"/>
              <a:gd name="T10" fmla="*/ 1356715 w 1082675"/>
              <a:gd name="T11" fmla="*/ 381099 h 1466850"/>
              <a:gd name="T12" fmla="*/ 1390380 w 1082675"/>
              <a:gd name="T13" fmla="*/ 430623 h 1466850"/>
              <a:gd name="T14" fmla="*/ 1405152 w 1082675"/>
              <a:gd name="T15" fmla="*/ 508348 h 1466850"/>
              <a:gd name="T16" fmla="*/ 1403433 w 1082675"/>
              <a:gd name="T17" fmla="*/ 1062400 h 1466850"/>
              <a:gd name="T18" fmla="*/ 1376983 w 1082675"/>
              <a:gd name="T19" fmla="*/ 1099544 h 1466850"/>
              <a:gd name="T20" fmla="*/ 1336792 w 1082675"/>
              <a:gd name="T21" fmla="*/ 1109174 h 1466850"/>
              <a:gd name="T22" fmla="*/ 1299006 w 1082675"/>
              <a:gd name="T23" fmla="*/ 1091634 h 1466850"/>
              <a:gd name="T24" fmla="*/ 1279426 w 1082675"/>
              <a:gd name="T25" fmla="*/ 1047269 h 1466850"/>
              <a:gd name="T26" fmla="*/ 1234425 w 1082675"/>
              <a:gd name="T27" fmla="*/ 1828651 h 1466850"/>
              <a:gd name="T28" fmla="*/ 1224119 w 1082675"/>
              <a:gd name="T29" fmla="*/ 1861322 h 1466850"/>
              <a:gd name="T30" fmla="*/ 1202479 w 1082675"/>
              <a:gd name="T31" fmla="*/ 1887461 h 1466850"/>
              <a:gd name="T32" fmla="*/ 1148890 w 1082675"/>
              <a:gd name="T33" fmla="*/ 1905000 h 1466850"/>
              <a:gd name="T34" fmla="*/ 1095988 w 1082675"/>
              <a:gd name="T35" fmla="*/ 1886773 h 1466850"/>
              <a:gd name="T36" fmla="*/ 1071943 w 1082675"/>
              <a:gd name="T37" fmla="*/ 1856164 h 1466850"/>
              <a:gd name="T38" fmla="*/ 1063012 w 1082675"/>
              <a:gd name="T39" fmla="*/ 1822460 h 1466850"/>
              <a:gd name="T40" fmla="*/ 1005988 w 1082675"/>
              <a:gd name="T41" fmla="*/ 1822460 h 1466850"/>
              <a:gd name="T42" fmla="*/ 997057 w 1082675"/>
              <a:gd name="T43" fmla="*/ 1856164 h 1466850"/>
              <a:gd name="T44" fmla="*/ 973011 w 1082675"/>
              <a:gd name="T45" fmla="*/ 1886773 h 1466850"/>
              <a:gd name="T46" fmla="*/ 919424 w 1082675"/>
              <a:gd name="T47" fmla="*/ 1905000 h 1466850"/>
              <a:gd name="T48" fmla="*/ 866522 w 1082675"/>
              <a:gd name="T49" fmla="*/ 1887461 h 1466850"/>
              <a:gd name="T50" fmla="*/ 844194 w 1082675"/>
              <a:gd name="T51" fmla="*/ 1861322 h 1466850"/>
              <a:gd name="T52" fmla="*/ 833888 w 1082675"/>
              <a:gd name="T53" fmla="*/ 1828651 h 1466850"/>
              <a:gd name="T54" fmla="*/ 714002 w 1082675"/>
              <a:gd name="T55" fmla="*/ 762848 h 1466850"/>
              <a:gd name="T56" fmla="*/ 685490 w 1082675"/>
              <a:gd name="T57" fmla="*/ 781419 h 1466850"/>
              <a:gd name="T58" fmla="*/ 364649 w 1082675"/>
              <a:gd name="T59" fmla="*/ 786922 h 1466850"/>
              <a:gd name="T60" fmla="*/ 316557 w 1082675"/>
              <a:gd name="T61" fmla="*/ 769383 h 1466850"/>
              <a:gd name="T62" fmla="*/ 294229 w 1082675"/>
              <a:gd name="T63" fmla="*/ 728456 h 1466850"/>
              <a:gd name="T64" fmla="*/ 300068 w 1082675"/>
              <a:gd name="T65" fmla="*/ 682716 h 1466850"/>
              <a:gd name="T66" fmla="*/ 334077 w 1082675"/>
              <a:gd name="T67" fmla="*/ 649699 h 1466850"/>
              <a:gd name="T68" fmla="*/ 743201 w 1082675"/>
              <a:gd name="T69" fmla="*/ 421682 h 1466850"/>
              <a:gd name="T70" fmla="*/ 794040 w 1082675"/>
              <a:gd name="T71" fmla="*/ 372501 h 1466850"/>
              <a:gd name="T72" fmla="*/ 833544 w 1082675"/>
              <a:gd name="T73" fmla="*/ 355994 h 1466850"/>
              <a:gd name="T74" fmla="*/ 1033584 w 1082675"/>
              <a:gd name="T75" fmla="*/ 0 h 1466850"/>
              <a:gd name="T76" fmla="*/ 1087785 w 1082675"/>
              <a:gd name="T77" fmla="*/ 9579 h 1466850"/>
              <a:gd name="T78" fmla="*/ 1134389 w 1082675"/>
              <a:gd name="T79" fmla="*/ 36265 h 1466850"/>
              <a:gd name="T80" fmla="*/ 1169602 w 1082675"/>
              <a:gd name="T81" fmla="*/ 76294 h 1466850"/>
              <a:gd name="T82" fmla="*/ 1189278 w 1082675"/>
              <a:gd name="T83" fmla="*/ 125901 h 1466850"/>
              <a:gd name="T84" fmla="*/ 1190659 w 1082675"/>
              <a:gd name="T85" fmla="*/ 181668 h 1466850"/>
              <a:gd name="T86" fmla="*/ 1173054 w 1082675"/>
              <a:gd name="T87" fmla="*/ 232644 h 1466850"/>
              <a:gd name="T88" fmla="*/ 1140257 w 1082675"/>
              <a:gd name="T89" fmla="*/ 274383 h 1466850"/>
              <a:gd name="T90" fmla="*/ 1095379 w 1082675"/>
              <a:gd name="T91" fmla="*/ 302781 h 1466850"/>
              <a:gd name="T92" fmla="*/ 1041524 w 1082675"/>
              <a:gd name="T93" fmla="*/ 315096 h 1466850"/>
              <a:gd name="T94" fmla="*/ 986289 w 1082675"/>
              <a:gd name="T95" fmla="*/ 308596 h 1466850"/>
              <a:gd name="T96" fmla="*/ 937958 w 1082675"/>
              <a:gd name="T97" fmla="*/ 283964 h 1466850"/>
              <a:gd name="T98" fmla="*/ 901710 w 1082675"/>
              <a:gd name="T99" fmla="*/ 245987 h 1466850"/>
              <a:gd name="T100" fmla="*/ 879272 w 1082675"/>
              <a:gd name="T101" fmla="*/ 197405 h 1466850"/>
              <a:gd name="T102" fmla="*/ 875129 w 1082675"/>
              <a:gd name="T103" fmla="*/ 141639 h 1466850"/>
              <a:gd name="T104" fmla="*/ 889973 w 1082675"/>
              <a:gd name="T105" fmla="*/ 89636 h 1466850"/>
              <a:gd name="T106" fmla="*/ 921042 w 1082675"/>
              <a:gd name="T107" fmla="*/ 46187 h 1466850"/>
              <a:gd name="T108" fmla="*/ 964541 w 1082675"/>
              <a:gd name="T109" fmla="*/ 15738 h 1466850"/>
              <a:gd name="T110" fmla="*/ 1017014 w 1082675"/>
              <a:gd name="T111" fmla="*/ 1026 h 14668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082675" h="1466850">
                <a:moveTo>
                  <a:pt x="201612" y="939800"/>
                </a:moveTo>
                <a:lnTo>
                  <a:pt x="274637" y="939800"/>
                </a:lnTo>
                <a:lnTo>
                  <a:pt x="274637" y="1030288"/>
                </a:lnTo>
                <a:lnTo>
                  <a:pt x="201612" y="1030288"/>
                </a:lnTo>
                <a:lnTo>
                  <a:pt x="201612" y="939800"/>
                </a:lnTo>
                <a:close/>
                <a:moveTo>
                  <a:pt x="446442" y="841375"/>
                </a:moveTo>
                <a:lnTo>
                  <a:pt x="534988" y="841375"/>
                </a:lnTo>
                <a:lnTo>
                  <a:pt x="417280" y="1466850"/>
                </a:lnTo>
                <a:lnTo>
                  <a:pt x="115852" y="1466850"/>
                </a:lnTo>
                <a:lnTo>
                  <a:pt x="0" y="841640"/>
                </a:lnTo>
                <a:lnTo>
                  <a:pt x="88546" y="841640"/>
                </a:lnTo>
                <a:lnTo>
                  <a:pt x="189552" y="1379802"/>
                </a:lnTo>
                <a:lnTo>
                  <a:pt x="343050" y="1379802"/>
                </a:lnTo>
                <a:lnTo>
                  <a:pt x="446442" y="841375"/>
                </a:lnTo>
                <a:close/>
                <a:moveTo>
                  <a:pt x="296187" y="814388"/>
                </a:moveTo>
                <a:lnTo>
                  <a:pt x="360363" y="878564"/>
                </a:lnTo>
                <a:lnTo>
                  <a:pt x="308651" y="930276"/>
                </a:lnTo>
                <a:lnTo>
                  <a:pt x="244475" y="866100"/>
                </a:lnTo>
                <a:lnTo>
                  <a:pt x="296187" y="814388"/>
                </a:lnTo>
                <a:close/>
                <a:moveTo>
                  <a:pt x="226476" y="698500"/>
                </a:moveTo>
                <a:lnTo>
                  <a:pt x="304800" y="744090"/>
                </a:lnTo>
                <a:lnTo>
                  <a:pt x="267503" y="806450"/>
                </a:lnTo>
                <a:lnTo>
                  <a:pt x="188912" y="760859"/>
                </a:lnTo>
                <a:lnTo>
                  <a:pt x="226476" y="698500"/>
                </a:lnTo>
                <a:close/>
                <a:moveTo>
                  <a:pt x="709050" y="266700"/>
                </a:moveTo>
                <a:lnTo>
                  <a:pt x="796308" y="266700"/>
                </a:lnTo>
                <a:lnTo>
                  <a:pt x="927196" y="266700"/>
                </a:lnTo>
                <a:lnTo>
                  <a:pt x="937773" y="266700"/>
                </a:lnTo>
                <a:lnTo>
                  <a:pt x="948085" y="266965"/>
                </a:lnTo>
                <a:lnTo>
                  <a:pt x="958133" y="267494"/>
                </a:lnTo>
                <a:lnTo>
                  <a:pt x="967388" y="268024"/>
                </a:lnTo>
                <a:lnTo>
                  <a:pt x="976643" y="268818"/>
                </a:lnTo>
                <a:lnTo>
                  <a:pt x="985104" y="270407"/>
                </a:lnTo>
                <a:lnTo>
                  <a:pt x="993037" y="271731"/>
                </a:lnTo>
                <a:lnTo>
                  <a:pt x="1000969" y="273320"/>
                </a:lnTo>
                <a:lnTo>
                  <a:pt x="1008373" y="275174"/>
                </a:lnTo>
                <a:lnTo>
                  <a:pt x="1014984" y="277557"/>
                </a:lnTo>
                <a:lnTo>
                  <a:pt x="1021594" y="280205"/>
                </a:lnTo>
                <a:lnTo>
                  <a:pt x="1027940" y="282854"/>
                </a:lnTo>
                <a:lnTo>
                  <a:pt x="1033757" y="286031"/>
                </a:lnTo>
                <a:lnTo>
                  <a:pt x="1039046" y="289474"/>
                </a:lnTo>
                <a:lnTo>
                  <a:pt x="1044334" y="293446"/>
                </a:lnTo>
                <a:lnTo>
                  <a:pt x="1048829" y="297683"/>
                </a:lnTo>
                <a:lnTo>
                  <a:pt x="1053325" y="302450"/>
                </a:lnTo>
                <a:lnTo>
                  <a:pt x="1057291" y="307217"/>
                </a:lnTo>
                <a:lnTo>
                  <a:pt x="1060993" y="312778"/>
                </a:lnTo>
                <a:lnTo>
                  <a:pt x="1064430" y="318604"/>
                </a:lnTo>
                <a:lnTo>
                  <a:pt x="1067339" y="324959"/>
                </a:lnTo>
                <a:lnTo>
                  <a:pt x="1070247" y="331580"/>
                </a:lnTo>
                <a:lnTo>
                  <a:pt x="1072892" y="338730"/>
                </a:lnTo>
                <a:lnTo>
                  <a:pt x="1074743" y="346145"/>
                </a:lnTo>
                <a:lnTo>
                  <a:pt x="1076858" y="354354"/>
                </a:lnTo>
                <a:lnTo>
                  <a:pt x="1078444" y="362563"/>
                </a:lnTo>
                <a:lnTo>
                  <a:pt x="1079502" y="371832"/>
                </a:lnTo>
                <a:lnTo>
                  <a:pt x="1080824" y="381365"/>
                </a:lnTo>
                <a:lnTo>
                  <a:pt x="1081618" y="391428"/>
                </a:lnTo>
                <a:lnTo>
                  <a:pt x="1082146" y="402021"/>
                </a:lnTo>
                <a:lnTo>
                  <a:pt x="1082411" y="413143"/>
                </a:lnTo>
                <a:lnTo>
                  <a:pt x="1082675" y="425060"/>
                </a:lnTo>
                <a:lnTo>
                  <a:pt x="1082675" y="799776"/>
                </a:lnTo>
                <a:lnTo>
                  <a:pt x="1082411" y="806397"/>
                </a:lnTo>
                <a:lnTo>
                  <a:pt x="1081618" y="812223"/>
                </a:lnTo>
                <a:lnTo>
                  <a:pt x="1080295" y="818048"/>
                </a:lnTo>
                <a:lnTo>
                  <a:pt x="1078444" y="823345"/>
                </a:lnTo>
                <a:lnTo>
                  <a:pt x="1076065" y="828376"/>
                </a:lnTo>
                <a:lnTo>
                  <a:pt x="1073685" y="832878"/>
                </a:lnTo>
                <a:lnTo>
                  <a:pt x="1070512" y="836850"/>
                </a:lnTo>
                <a:lnTo>
                  <a:pt x="1067339" y="840558"/>
                </a:lnTo>
                <a:lnTo>
                  <a:pt x="1063637" y="843736"/>
                </a:lnTo>
                <a:lnTo>
                  <a:pt x="1059935" y="846649"/>
                </a:lnTo>
                <a:lnTo>
                  <a:pt x="1055969" y="848768"/>
                </a:lnTo>
                <a:lnTo>
                  <a:pt x="1051738" y="850886"/>
                </a:lnTo>
                <a:lnTo>
                  <a:pt x="1047243" y="852210"/>
                </a:lnTo>
                <a:lnTo>
                  <a:pt x="1042748" y="853270"/>
                </a:lnTo>
                <a:lnTo>
                  <a:pt x="1038253" y="854064"/>
                </a:lnTo>
                <a:lnTo>
                  <a:pt x="1033757" y="854064"/>
                </a:lnTo>
                <a:lnTo>
                  <a:pt x="1028998" y="854064"/>
                </a:lnTo>
                <a:lnTo>
                  <a:pt x="1024503" y="853270"/>
                </a:lnTo>
                <a:lnTo>
                  <a:pt x="1020008" y="852210"/>
                </a:lnTo>
                <a:lnTo>
                  <a:pt x="1015777" y="850886"/>
                </a:lnTo>
                <a:lnTo>
                  <a:pt x="1011282" y="848768"/>
                </a:lnTo>
                <a:lnTo>
                  <a:pt x="1007315" y="846649"/>
                </a:lnTo>
                <a:lnTo>
                  <a:pt x="1003614" y="843736"/>
                </a:lnTo>
                <a:lnTo>
                  <a:pt x="999912" y="840558"/>
                </a:lnTo>
                <a:lnTo>
                  <a:pt x="996474" y="836850"/>
                </a:lnTo>
                <a:lnTo>
                  <a:pt x="993830" y="832878"/>
                </a:lnTo>
                <a:lnTo>
                  <a:pt x="991186" y="828376"/>
                </a:lnTo>
                <a:lnTo>
                  <a:pt x="988806" y="823345"/>
                </a:lnTo>
                <a:lnTo>
                  <a:pt x="987220" y="818048"/>
                </a:lnTo>
                <a:lnTo>
                  <a:pt x="985633" y="812223"/>
                </a:lnTo>
                <a:lnTo>
                  <a:pt x="984840" y="806397"/>
                </a:lnTo>
                <a:lnTo>
                  <a:pt x="984575" y="799776"/>
                </a:lnTo>
                <a:lnTo>
                  <a:pt x="976378" y="457103"/>
                </a:lnTo>
                <a:lnTo>
                  <a:pt x="951258" y="457103"/>
                </a:lnTo>
                <a:lnTo>
                  <a:pt x="951258" y="1394820"/>
                </a:lnTo>
                <a:lnTo>
                  <a:pt x="950994" y="1399322"/>
                </a:lnTo>
                <a:lnTo>
                  <a:pt x="950730" y="1403559"/>
                </a:lnTo>
                <a:lnTo>
                  <a:pt x="950201" y="1408061"/>
                </a:lnTo>
                <a:lnTo>
                  <a:pt x="949407" y="1412033"/>
                </a:lnTo>
                <a:lnTo>
                  <a:pt x="948879" y="1416005"/>
                </a:lnTo>
                <a:lnTo>
                  <a:pt x="947821" y="1419713"/>
                </a:lnTo>
                <a:lnTo>
                  <a:pt x="946499" y="1423420"/>
                </a:lnTo>
                <a:lnTo>
                  <a:pt x="945441" y="1426863"/>
                </a:lnTo>
                <a:lnTo>
                  <a:pt x="944119" y="1430041"/>
                </a:lnTo>
                <a:lnTo>
                  <a:pt x="942268" y="1433218"/>
                </a:lnTo>
                <a:lnTo>
                  <a:pt x="940682" y="1436131"/>
                </a:lnTo>
                <a:lnTo>
                  <a:pt x="938831" y="1439044"/>
                </a:lnTo>
                <a:lnTo>
                  <a:pt x="936980" y="1441957"/>
                </a:lnTo>
                <a:lnTo>
                  <a:pt x="934600" y="1444606"/>
                </a:lnTo>
                <a:lnTo>
                  <a:pt x="932749" y="1446724"/>
                </a:lnTo>
                <a:lnTo>
                  <a:pt x="930369" y="1449372"/>
                </a:lnTo>
                <a:lnTo>
                  <a:pt x="925610" y="1453345"/>
                </a:lnTo>
                <a:lnTo>
                  <a:pt x="920057" y="1457052"/>
                </a:lnTo>
                <a:lnTo>
                  <a:pt x="914768" y="1460230"/>
                </a:lnTo>
                <a:lnTo>
                  <a:pt x="908951" y="1462613"/>
                </a:lnTo>
                <a:lnTo>
                  <a:pt x="902870" y="1464467"/>
                </a:lnTo>
                <a:lnTo>
                  <a:pt x="897052" y="1466056"/>
                </a:lnTo>
                <a:lnTo>
                  <a:pt x="890706" y="1466585"/>
                </a:lnTo>
                <a:lnTo>
                  <a:pt x="884360" y="1466850"/>
                </a:lnTo>
                <a:lnTo>
                  <a:pt x="878014" y="1466585"/>
                </a:lnTo>
                <a:lnTo>
                  <a:pt x="871932" y="1465791"/>
                </a:lnTo>
                <a:lnTo>
                  <a:pt x="865851" y="1464202"/>
                </a:lnTo>
                <a:lnTo>
                  <a:pt x="859769" y="1462348"/>
                </a:lnTo>
                <a:lnTo>
                  <a:pt x="854216" y="1459435"/>
                </a:lnTo>
                <a:lnTo>
                  <a:pt x="848663" y="1456522"/>
                </a:lnTo>
                <a:lnTo>
                  <a:pt x="843639" y="1452815"/>
                </a:lnTo>
                <a:lnTo>
                  <a:pt x="838351" y="1448578"/>
                </a:lnTo>
                <a:lnTo>
                  <a:pt x="834120" y="1443546"/>
                </a:lnTo>
                <a:lnTo>
                  <a:pt x="832005" y="1441163"/>
                </a:lnTo>
                <a:lnTo>
                  <a:pt x="830154" y="1438250"/>
                </a:lnTo>
                <a:lnTo>
                  <a:pt x="828303" y="1435337"/>
                </a:lnTo>
                <a:lnTo>
                  <a:pt x="826452" y="1432424"/>
                </a:lnTo>
                <a:lnTo>
                  <a:pt x="825130" y="1429246"/>
                </a:lnTo>
                <a:lnTo>
                  <a:pt x="823544" y="1426068"/>
                </a:lnTo>
                <a:lnTo>
                  <a:pt x="822221" y="1422626"/>
                </a:lnTo>
                <a:lnTo>
                  <a:pt x="821164" y="1419183"/>
                </a:lnTo>
                <a:lnTo>
                  <a:pt x="820106" y="1415476"/>
                </a:lnTo>
                <a:lnTo>
                  <a:pt x="819313" y="1411768"/>
                </a:lnTo>
                <a:lnTo>
                  <a:pt x="818520" y="1407531"/>
                </a:lnTo>
                <a:lnTo>
                  <a:pt x="818255" y="1403294"/>
                </a:lnTo>
                <a:lnTo>
                  <a:pt x="817991" y="1399322"/>
                </a:lnTo>
                <a:lnTo>
                  <a:pt x="817726" y="1394820"/>
                </a:lnTo>
                <a:lnTo>
                  <a:pt x="809265" y="850621"/>
                </a:lnTo>
                <a:lnTo>
                  <a:pt x="782823" y="850621"/>
                </a:lnTo>
                <a:lnTo>
                  <a:pt x="774626" y="1394820"/>
                </a:lnTo>
                <a:lnTo>
                  <a:pt x="774626" y="1399322"/>
                </a:lnTo>
                <a:lnTo>
                  <a:pt x="774361" y="1403294"/>
                </a:lnTo>
                <a:lnTo>
                  <a:pt x="773568" y="1407531"/>
                </a:lnTo>
                <a:lnTo>
                  <a:pt x="773039" y="1411768"/>
                </a:lnTo>
                <a:lnTo>
                  <a:pt x="772246" y="1415476"/>
                </a:lnTo>
                <a:lnTo>
                  <a:pt x="771188" y="1419183"/>
                </a:lnTo>
                <a:lnTo>
                  <a:pt x="769866" y="1422626"/>
                </a:lnTo>
                <a:lnTo>
                  <a:pt x="768809" y="1426068"/>
                </a:lnTo>
                <a:lnTo>
                  <a:pt x="767486" y="1429246"/>
                </a:lnTo>
                <a:lnTo>
                  <a:pt x="765636" y="1432424"/>
                </a:lnTo>
                <a:lnTo>
                  <a:pt x="764049" y="1435337"/>
                </a:lnTo>
                <a:lnTo>
                  <a:pt x="762198" y="1438250"/>
                </a:lnTo>
                <a:lnTo>
                  <a:pt x="760347" y="1441163"/>
                </a:lnTo>
                <a:lnTo>
                  <a:pt x="758232" y="1443546"/>
                </a:lnTo>
                <a:lnTo>
                  <a:pt x="753737" y="1448578"/>
                </a:lnTo>
                <a:lnTo>
                  <a:pt x="748977" y="1452815"/>
                </a:lnTo>
                <a:lnTo>
                  <a:pt x="743689" y="1456522"/>
                </a:lnTo>
                <a:lnTo>
                  <a:pt x="737871" y="1459435"/>
                </a:lnTo>
                <a:lnTo>
                  <a:pt x="732319" y="1462348"/>
                </a:lnTo>
                <a:lnTo>
                  <a:pt x="726237" y="1464202"/>
                </a:lnTo>
                <a:lnTo>
                  <a:pt x="720420" y="1465791"/>
                </a:lnTo>
                <a:lnTo>
                  <a:pt x="714074" y="1466585"/>
                </a:lnTo>
                <a:lnTo>
                  <a:pt x="707728" y="1466850"/>
                </a:lnTo>
                <a:lnTo>
                  <a:pt x="701381" y="1466585"/>
                </a:lnTo>
                <a:lnTo>
                  <a:pt x="695564" y="1466056"/>
                </a:lnTo>
                <a:lnTo>
                  <a:pt x="689218" y="1464467"/>
                </a:lnTo>
                <a:lnTo>
                  <a:pt x="683136" y="1462613"/>
                </a:lnTo>
                <a:lnTo>
                  <a:pt x="677584" y="1460230"/>
                </a:lnTo>
                <a:lnTo>
                  <a:pt x="672031" y="1457052"/>
                </a:lnTo>
                <a:lnTo>
                  <a:pt x="667007" y="1453345"/>
                </a:lnTo>
                <a:lnTo>
                  <a:pt x="661983" y="1449372"/>
                </a:lnTo>
                <a:lnTo>
                  <a:pt x="659603" y="1446724"/>
                </a:lnTo>
                <a:lnTo>
                  <a:pt x="657488" y="1444606"/>
                </a:lnTo>
                <a:lnTo>
                  <a:pt x="655637" y="1441957"/>
                </a:lnTo>
                <a:lnTo>
                  <a:pt x="653521" y="1439044"/>
                </a:lnTo>
                <a:lnTo>
                  <a:pt x="651406" y="1436131"/>
                </a:lnTo>
                <a:lnTo>
                  <a:pt x="649820" y="1433218"/>
                </a:lnTo>
                <a:lnTo>
                  <a:pt x="648497" y="1430041"/>
                </a:lnTo>
                <a:lnTo>
                  <a:pt x="646911" y="1426863"/>
                </a:lnTo>
                <a:lnTo>
                  <a:pt x="645589" y="1423420"/>
                </a:lnTo>
                <a:lnTo>
                  <a:pt x="644267" y="1419713"/>
                </a:lnTo>
                <a:lnTo>
                  <a:pt x="643473" y="1416005"/>
                </a:lnTo>
                <a:lnTo>
                  <a:pt x="642680" y="1412033"/>
                </a:lnTo>
                <a:lnTo>
                  <a:pt x="641887" y="1408061"/>
                </a:lnTo>
                <a:lnTo>
                  <a:pt x="641622" y="1403559"/>
                </a:lnTo>
                <a:lnTo>
                  <a:pt x="641358" y="1399322"/>
                </a:lnTo>
                <a:lnTo>
                  <a:pt x="641094" y="1394820"/>
                </a:lnTo>
                <a:lnTo>
                  <a:pt x="641094" y="457103"/>
                </a:lnTo>
                <a:lnTo>
                  <a:pt x="554628" y="581037"/>
                </a:lnTo>
                <a:lnTo>
                  <a:pt x="552248" y="584480"/>
                </a:lnTo>
                <a:lnTo>
                  <a:pt x="549604" y="587393"/>
                </a:lnTo>
                <a:lnTo>
                  <a:pt x="546696" y="590306"/>
                </a:lnTo>
                <a:lnTo>
                  <a:pt x="544051" y="592689"/>
                </a:lnTo>
                <a:lnTo>
                  <a:pt x="541143" y="595073"/>
                </a:lnTo>
                <a:lnTo>
                  <a:pt x="537705" y="596926"/>
                </a:lnTo>
                <a:lnTo>
                  <a:pt x="534532" y="598780"/>
                </a:lnTo>
                <a:lnTo>
                  <a:pt x="531095" y="600369"/>
                </a:lnTo>
                <a:lnTo>
                  <a:pt x="527657" y="601693"/>
                </a:lnTo>
                <a:lnTo>
                  <a:pt x="524220" y="602752"/>
                </a:lnTo>
                <a:lnTo>
                  <a:pt x="520782" y="603812"/>
                </a:lnTo>
                <a:lnTo>
                  <a:pt x="517345" y="604606"/>
                </a:lnTo>
                <a:lnTo>
                  <a:pt x="513908" y="605136"/>
                </a:lnTo>
                <a:lnTo>
                  <a:pt x="510470" y="605665"/>
                </a:lnTo>
                <a:lnTo>
                  <a:pt x="503595" y="605930"/>
                </a:lnTo>
                <a:lnTo>
                  <a:pt x="280689" y="605930"/>
                </a:lnTo>
                <a:lnTo>
                  <a:pt x="274343" y="605665"/>
                </a:lnTo>
                <a:lnTo>
                  <a:pt x="268261" y="604871"/>
                </a:lnTo>
                <a:lnTo>
                  <a:pt x="262444" y="603017"/>
                </a:lnTo>
                <a:lnTo>
                  <a:pt x="257156" y="601163"/>
                </a:lnTo>
                <a:lnTo>
                  <a:pt x="252396" y="598780"/>
                </a:lnTo>
                <a:lnTo>
                  <a:pt x="247637" y="595602"/>
                </a:lnTo>
                <a:lnTo>
                  <a:pt x="243670" y="592425"/>
                </a:lnTo>
                <a:lnTo>
                  <a:pt x="239968" y="588717"/>
                </a:lnTo>
                <a:lnTo>
                  <a:pt x="236531" y="584745"/>
                </a:lnTo>
                <a:lnTo>
                  <a:pt x="233622" y="580243"/>
                </a:lnTo>
                <a:lnTo>
                  <a:pt x="231507" y="575741"/>
                </a:lnTo>
                <a:lnTo>
                  <a:pt x="229392" y="570974"/>
                </a:lnTo>
                <a:lnTo>
                  <a:pt x="227805" y="566208"/>
                </a:lnTo>
                <a:lnTo>
                  <a:pt x="226483" y="560911"/>
                </a:lnTo>
                <a:lnTo>
                  <a:pt x="225690" y="555880"/>
                </a:lnTo>
                <a:lnTo>
                  <a:pt x="225425" y="550848"/>
                </a:lnTo>
                <a:lnTo>
                  <a:pt x="225690" y="545552"/>
                </a:lnTo>
                <a:lnTo>
                  <a:pt x="226219" y="540520"/>
                </a:lnTo>
                <a:lnTo>
                  <a:pt x="227541" y="535224"/>
                </a:lnTo>
                <a:lnTo>
                  <a:pt x="228863" y="530457"/>
                </a:lnTo>
                <a:lnTo>
                  <a:pt x="230978" y="525691"/>
                </a:lnTo>
                <a:lnTo>
                  <a:pt x="233093" y="520924"/>
                </a:lnTo>
                <a:lnTo>
                  <a:pt x="236002" y="516687"/>
                </a:lnTo>
                <a:lnTo>
                  <a:pt x="239175" y="512715"/>
                </a:lnTo>
                <a:lnTo>
                  <a:pt x="243141" y="509007"/>
                </a:lnTo>
                <a:lnTo>
                  <a:pt x="247108" y="505829"/>
                </a:lnTo>
                <a:lnTo>
                  <a:pt x="251867" y="502652"/>
                </a:lnTo>
                <a:lnTo>
                  <a:pt x="257156" y="500268"/>
                </a:lnTo>
                <a:lnTo>
                  <a:pt x="262444" y="498150"/>
                </a:lnTo>
                <a:lnTo>
                  <a:pt x="268790" y="496826"/>
                </a:lnTo>
                <a:lnTo>
                  <a:pt x="275401" y="495766"/>
                </a:lnTo>
                <a:lnTo>
                  <a:pt x="282540" y="495502"/>
                </a:lnTo>
                <a:lnTo>
                  <a:pt x="475831" y="495502"/>
                </a:lnTo>
                <a:lnTo>
                  <a:pt x="566263" y="332904"/>
                </a:lnTo>
                <a:lnTo>
                  <a:pt x="572080" y="324695"/>
                </a:lnTo>
                <a:lnTo>
                  <a:pt x="578162" y="317015"/>
                </a:lnTo>
                <a:lnTo>
                  <a:pt x="584243" y="309865"/>
                </a:lnTo>
                <a:lnTo>
                  <a:pt x="590325" y="303244"/>
                </a:lnTo>
                <a:lnTo>
                  <a:pt x="596935" y="297419"/>
                </a:lnTo>
                <a:lnTo>
                  <a:pt x="604075" y="292122"/>
                </a:lnTo>
                <a:lnTo>
                  <a:pt x="607512" y="289474"/>
                </a:lnTo>
                <a:lnTo>
                  <a:pt x="611214" y="286826"/>
                </a:lnTo>
                <a:lnTo>
                  <a:pt x="615180" y="284972"/>
                </a:lnTo>
                <a:lnTo>
                  <a:pt x="619411" y="282589"/>
                </a:lnTo>
                <a:lnTo>
                  <a:pt x="623378" y="280735"/>
                </a:lnTo>
                <a:lnTo>
                  <a:pt x="627608" y="278881"/>
                </a:lnTo>
                <a:lnTo>
                  <a:pt x="632103" y="277292"/>
                </a:lnTo>
                <a:lnTo>
                  <a:pt x="636599" y="275439"/>
                </a:lnTo>
                <a:lnTo>
                  <a:pt x="641622" y="274115"/>
                </a:lnTo>
                <a:lnTo>
                  <a:pt x="646382" y="273055"/>
                </a:lnTo>
                <a:lnTo>
                  <a:pt x="656959" y="270672"/>
                </a:lnTo>
                <a:lnTo>
                  <a:pt x="668593" y="268818"/>
                </a:lnTo>
                <a:lnTo>
                  <a:pt x="681021" y="267494"/>
                </a:lnTo>
                <a:lnTo>
                  <a:pt x="694507" y="266965"/>
                </a:lnTo>
                <a:lnTo>
                  <a:pt x="709050" y="266700"/>
                </a:lnTo>
                <a:close/>
                <a:moveTo>
                  <a:pt x="795603" y="0"/>
                </a:moveTo>
                <a:lnTo>
                  <a:pt x="801715" y="263"/>
                </a:lnTo>
                <a:lnTo>
                  <a:pt x="807827" y="790"/>
                </a:lnTo>
                <a:lnTo>
                  <a:pt x="814205" y="1580"/>
                </a:lnTo>
                <a:lnTo>
                  <a:pt x="820051" y="2634"/>
                </a:lnTo>
                <a:lnTo>
                  <a:pt x="825897" y="3951"/>
                </a:lnTo>
                <a:lnTo>
                  <a:pt x="832009" y="5532"/>
                </a:lnTo>
                <a:lnTo>
                  <a:pt x="837324" y="7376"/>
                </a:lnTo>
                <a:lnTo>
                  <a:pt x="843170" y="9747"/>
                </a:lnTo>
                <a:lnTo>
                  <a:pt x="848484" y="12118"/>
                </a:lnTo>
                <a:lnTo>
                  <a:pt x="853799" y="14752"/>
                </a:lnTo>
                <a:lnTo>
                  <a:pt x="858848" y="17650"/>
                </a:lnTo>
                <a:lnTo>
                  <a:pt x="863897" y="20811"/>
                </a:lnTo>
                <a:lnTo>
                  <a:pt x="868680" y="24236"/>
                </a:lnTo>
                <a:lnTo>
                  <a:pt x="873198" y="27924"/>
                </a:lnTo>
                <a:lnTo>
                  <a:pt x="877715" y="31612"/>
                </a:lnTo>
                <a:lnTo>
                  <a:pt x="881967" y="35564"/>
                </a:lnTo>
                <a:lnTo>
                  <a:pt x="886219" y="39779"/>
                </a:lnTo>
                <a:lnTo>
                  <a:pt x="889939" y="44257"/>
                </a:lnTo>
                <a:lnTo>
                  <a:pt x="893659" y="48999"/>
                </a:lnTo>
                <a:lnTo>
                  <a:pt x="897114" y="53477"/>
                </a:lnTo>
                <a:lnTo>
                  <a:pt x="900303" y="58746"/>
                </a:lnTo>
                <a:lnTo>
                  <a:pt x="902960" y="63751"/>
                </a:lnTo>
                <a:lnTo>
                  <a:pt x="905617" y="69020"/>
                </a:lnTo>
                <a:lnTo>
                  <a:pt x="908275" y="74289"/>
                </a:lnTo>
                <a:lnTo>
                  <a:pt x="910400" y="79821"/>
                </a:lnTo>
                <a:lnTo>
                  <a:pt x="912261" y="85353"/>
                </a:lnTo>
                <a:lnTo>
                  <a:pt x="913855" y="91149"/>
                </a:lnTo>
                <a:lnTo>
                  <a:pt x="915449" y="96944"/>
                </a:lnTo>
                <a:lnTo>
                  <a:pt x="916512" y="103003"/>
                </a:lnTo>
                <a:lnTo>
                  <a:pt x="917044" y="109062"/>
                </a:lnTo>
                <a:lnTo>
                  <a:pt x="917575" y="115121"/>
                </a:lnTo>
                <a:lnTo>
                  <a:pt x="917575" y="121444"/>
                </a:lnTo>
                <a:lnTo>
                  <a:pt x="917575" y="127766"/>
                </a:lnTo>
                <a:lnTo>
                  <a:pt x="917044" y="134089"/>
                </a:lnTo>
                <a:lnTo>
                  <a:pt x="916512" y="139884"/>
                </a:lnTo>
                <a:lnTo>
                  <a:pt x="915449" y="145943"/>
                </a:lnTo>
                <a:lnTo>
                  <a:pt x="913855" y="152002"/>
                </a:lnTo>
                <a:lnTo>
                  <a:pt x="912261" y="157534"/>
                </a:lnTo>
                <a:lnTo>
                  <a:pt x="910400" y="163330"/>
                </a:lnTo>
                <a:lnTo>
                  <a:pt x="908275" y="168599"/>
                </a:lnTo>
                <a:lnTo>
                  <a:pt x="905617" y="174131"/>
                </a:lnTo>
                <a:lnTo>
                  <a:pt x="902960" y="179136"/>
                </a:lnTo>
                <a:lnTo>
                  <a:pt x="900303" y="184405"/>
                </a:lnTo>
                <a:lnTo>
                  <a:pt x="897114" y="189410"/>
                </a:lnTo>
                <a:lnTo>
                  <a:pt x="893659" y="193889"/>
                </a:lnTo>
                <a:lnTo>
                  <a:pt x="889939" y="198631"/>
                </a:lnTo>
                <a:lnTo>
                  <a:pt x="886219" y="203109"/>
                </a:lnTo>
                <a:lnTo>
                  <a:pt x="881967" y="207324"/>
                </a:lnTo>
                <a:lnTo>
                  <a:pt x="877715" y="211275"/>
                </a:lnTo>
                <a:lnTo>
                  <a:pt x="873198" y="214964"/>
                </a:lnTo>
                <a:lnTo>
                  <a:pt x="868680" y="218652"/>
                </a:lnTo>
                <a:lnTo>
                  <a:pt x="863897" y="222076"/>
                </a:lnTo>
                <a:lnTo>
                  <a:pt x="858848" y="225238"/>
                </a:lnTo>
                <a:lnTo>
                  <a:pt x="853799" y="228135"/>
                </a:lnTo>
                <a:lnTo>
                  <a:pt x="848484" y="231033"/>
                </a:lnTo>
                <a:lnTo>
                  <a:pt x="843170" y="233141"/>
                </a:lnTo>
                <a:lnTo>
                  <a:pt x="837324" y="235512"/>
                </a:lnTo>
                <a:lnTo>
                  <a:pt x="832009" y="237619"/>
                </a:lnTo>
                <a:lnTo>
                  <a:pt x="825897" y="238936"/>
                </a:lnTo>
                <a:lnTo>
                  <a:pt x="820051" y="240253"/>
                </a:lnTo>
                <a:lnTo>
                  <a:pt x="814205" y="241571"/>
                </a:lnTo>
                <a:lnTo>
                  <a:pt x="807827" y="242361"/>
                </a:lnTo>
                <a:lnTo>
                  <a:pt x="801715" y="242624"/>
                </a:lnTo>
                <a:lnTo>
                  <a:pt x="795603" y="242888"/>
                </a:lnTo>
                <a:lnTo>
                  <a:pt x="789226" y="242624"/>
                </a:lnTo>
                <a:lnTo>
                  <a:pt x="782848" y="242361"/>
                </a:lnTo>
                <a:lnTo>
                  <a:pt x="777002" y="241571"/>
                </a:lnTo>
                <a:lnTo>
                  <a:pt x="770890" y="240253"/>
                </a:lnTo>
                <a:lnTo>
                  <a:pt x="764778" y="238936"/>
                </a:lnTo>
                <a:lnTo>
                  <a:pt x="759198" y="237619"/>
                </a:lnTo>
                <a:lnTo>
                  <a:pt x="753352" y="235512"/>
                </a:lnTo>
                <a:lnTo>
                  <a:pt x="747506" y="233141"/>
                </a:lnTo>
                <a:lnTo>
                  <a:pt x="742457" y="231033"/>
                </a:lnTo>
                <a:lnTo>
                  <a:pt x="736876" y="228135"/>
                </a:lnTo>
                <a:lnTo>
                  <a:pt x="731827" y="225238"/>
                </a:lnTo>
                <a:lnTo>
                  <a:pt x="727044" y="222076"/>
                </a:lnTo>
                <a:lnTo>
                  <a:pt x="721995" y="218652"/>
                </a:lnTo>
                <a:lnTo>
                  <a:pt x="717478" y="214964"/>
                </a:lnTo>
                <a:lnTo>
                  <a:pt x="713226" y="211275"/>
                </a:lnTo>
                <a:lnTo>
                  <a:pt x="708974" y="207324"/>
                </a:lnTo>
                <a:lnTo>
                  <a:pt x="704988" y="203109"/>
                </a:lnTo>
                <a:lnTo>
                  <a:pt x="700737" y="198631"/>
                </a:lnTo>
                <a:lnTo>
                  <a:pt x="697548" y="193889"/>
                </a:lnTo>
                <a:lnTo>
                  <a:pt x="694093" y="189410"/>
                </a:lnTo>
                <a:lnTo>
                  <a:pt x="690904" y="184405"/>
                </a:lnTo>
                <a:lnTo>
                  <a:pt x="687716" y="179136"/>
                </a:lnTo>
                <a:lnTo>
                  <a:pt x="685058" y="174131"/>
                </a:lnTo>
                <a:lnTo>
                  <a:pt x="682401" y="168599"/>
                </a:lnTo>
                <a:lnTo>
                  <a:pt x="680541" y="163330"/>
                </a:lnTo>
                <a:lnTo>
                  <a:pt x="678415" y="157534"/>
                </a:lnTo>
                <a:lnTo>
                  <a:pt x="676821" y="152002"/>
                </a:lnTo>
                <a:lnTo>
                  <a:pt x="675226" y="145943"/>
                </a:lnTo>
                <a:lnTo>
                  <a:pt x="674429" y="139884"/>
                </a:lnTo>
                <a:lnTo>
                  <a:pt x="673632" y="134089"/>
                </a:lnTo>
                <a:lnTo>
                  <a:pt x="673100" y="127766"/>
                </a:lnTo>
                <a:lnTo>
                  <a:pt x="673100" y="121444"/>
                </a:lnTo>
                <a:lnTo>
                  <a:pt x="673100" y="115121"/>
                </a:lnTo>
                <a:lnTo>
                  <a:pt x="673632" y="109062"/>
                </a:lnTo>
                <a:lnTo>
                  <a:pt x="674429" y="103003"/>
                </a:lnTo>
                <a:lnTo>
                  <a:pt x="675226" y="96944"/>
                </a:lnTo>
                <a:lnTo>
                  <a:pt x="676821" y="91149"/>
                </a:lnTo>
                <a:lnTo>
                  <a:pt x="678415" y="85353"/>
                </a:lnTo>
                <a:lnTo>
                  <a:pt x="680541" y="79821"/>
                </a:lnTo>
                <a:lnTo>
                  <a:pt x="682401" y="74289"/>
                </a:lnTo>
                <a:lnTo>
                  <a:pt x="685058" y="69020"/>
                </a:lnTo>
                <a:lnTo>
                  <a:pt x="687716" y="63751"/>
                </a:lnTo>
                <a:lnTo>
                  <a:pt x="690904" y="58746"/>
                </a:lnTo>
                <a:lnTo>
                  <a:pt x="694093" y="53477"/>
                </a:lnTo>
                <a:lnTo>
                  <a:pt x="697548" y="48999"/>
                </a:lnTo>
                <a:lnTo>
                  <a:pt x="700737" y="44257"/>
                </a:lnTo>
                <a:lnTo>
                  <a:pt x="704988" y="39779"/>
                </a:lnTo>
                <a:lnTo>
                  <a:pt x="708974" y="35564"/>
                </a:lnTo>
                <a:lnTo>
                  <a:pt x="713226" y="31612"/>
                </a:lnTo>
                <a:lnTo>
                  <a:pt x="717478" y="27924"/>
                </a:lnTo>
                <a:lnTo>
                  <a:pt x="721995" y="24236"/>
                </a:lnTo>
                <a:lnTo>
                  <a:pt x="727044" y="20811"/>
                </a:lnTo>
                <a:lnTo>
                  <a:pt x="731827" y="17650"/>
                </a:lnTo>
                <a:lnTo>
                  <a:pt x="736876" y="14752"/>
                </a:lnTo>
                <a:lnTo>
                  <a:pt x="742457" y="12118"/>
                </a:lnTo>
                <a:lnTo>
                  <a:pt x="747506" y="9747"/>
                </a:lnTo>
                <a:lnTo>
                  <a:pt x="753352" y="7376"/>
                </a:lnTo>
                <a:lnTo>
                  <a:pt x="759198" y="5532"/>
                </a:lnTo>
                <a:lnTo>
                  <a:pt x="764778" y="3951"/>
                </a:lnTo>
                <a:lnTo>
                  <a:pt x="770890" y="2634"/>
                </a:lnTo>
                <a:lnTo>
                  <a:pt x="777002" y="1580"/>
                </a:lnTo>
                <a:lnTo>
                  <a:pt x="782848" y="790"/>
                </a:lnTo>
                <a:lnTo>
                  <a:pt x="789226" y="263"/>
                </a:lnTo>
                <a:lnTo>
                  <a:pt x="795603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9505180" y="1656085"/>
            <a:ext cx="1368425" cy="1725613"/>
            <a:chOff x="7499350" y="4610101"/>
            <a:chExt cx="1368425" cy="1725613"/>
          </a:xfrm>
          <a:solidFill>
            <a:srgbClr val="595959"/>
          </a:solidFill>
        </p:grpSpPr>
        <p:sp>
          <p:nvSpPr>
            <p:cNvPr id="150" name="Freeform 41"/>
            <p:cNvSpPr>
              <a:spLocks/>
            </p:cNvSpPr>
            <p:nvPr/>
          </p:nvSpPr>
          <p:spPr bwMode="auto">
            <a:xfrm flipV="1">
              <a:off x="7796213" y="4610101"/>
              <a:ext cx="417513" cy="414338"/>
            </a:xfrm>
            <a:custGeom>
              <a:avLst/>
              <a:gdLst>
                <a:gd name="T0" fmla="*/ 556 w 1150"/>
                <a:gd name="T1" fmla="*/ 1122 h 1143"/>
                <a:gd name="T2" fmla="*/ 1136 w 1150"/>
                <a:gd name="T3" fmla="*/ 572 h 1143"/>
                <a:gd name="T4" fmla="*/ 578 w 1150"/>
                <a:gd name="T5" fmla="*/ 14 h 1143"/>
                <a:gd name="T6" fmla="*/ 27 w 1150"/>
                <a:gd name="T7" fmla="*/ 601 h 1143"/>
                <a:gd name="T8" fmla="*/ 556 w 1150"/>
                <a:gd name="T9" fmla="*/ 1122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0" h="1143">
                  <a:moveTo>
                    <a:pt x="556" y="1122"/>
                  </a:moveTo>
                  <a:cubicBezTo>
                    <a:pt x="857" y="1143"/>
                    <a:pt x="1145" y="877"/>
                    <a:pt x="1136" y="572"/>
                  </a:cubicBezTo>
                  <a:cubicBezTo>
                    <a:pt x="1150" y="273"/>
                    <a:pt x="877" y="0"/>
                    <a:pt x="578" y="14"/>
                  </a:cubicBezTo>
                  <a:cubicBezTo>
                    <a:pt x="270" y="5"/>
                    <a:pt x="0" y="296"/>
                    <a:pt x="27" y="601"/>
                  </a:cubicBezTo>
                  <a:cubicBezTo>
                    <a:pt x="41" y="876"/>
                    <a:pt x="281" y="1111"/>
                    <a:pt x="556" y="11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1" name="Freeform 42"/>
            <p:cNvSpPr>
              <a:spLocks noEditPoints="1"/>
            </p:cNvSpPr>
            <p:nvPr/>
          </p:nvSpPr>
          <p:spPr bwMode="auto">
            <a:xfrm flipV="1">
              <a:off x="7499350" y="5041901"/>
              <a:ext cx="1368425" cy="1293813"/>
            </a:xfrm>
            <a:custGeom>
              <a:avLst/>
              <a:gdLst>
                <a:gd name="T0" fmla="*/ 1247 w 3766"/>
                <a:gd name="T1" fmla="*/ 3502 h 3568"/>
                <a:gd name="T2" fmla="*/ 1903 w 3766"/>
                <a:gd name="T3" fmla="*/ 3359 h 3568"/>
                <a:gd name="T4" fmla="*/ 2716 w 3766"/>
                <a:gd name="T5" fmla="*/ 2377 h 3568"/>
                <a:gd name="T6" fmla="*/ 3041 w 3766"/>
                <a:gd name="T7" fmla="*/ 2327 h 3568"/>
                <a:gd name="T8" fmla="*/ 3343 w 3766"/>
                <a:gd name="T9" fmla="*/ 2437 h 3568"/>
                <a:gd name="T10" fmla="*/ 3723 w 3766"/>
                <a:gd name="T11" fmla="*/ 1818 h 3568"/>
                <a:gd name="T12" fmla="*/ 3629 w 3766"/>
                <a:gd name="T13" fmla="*/ 1666 h 3568"/>
                <a:gd name="T14" fmla="*/ 2723 w 3766"/>
                <a:gd name="T15" fmla="*/ 1120 h 3568"/>
                <a:gd name="T16" fmla="*/ 2559 w 3766"/>
                <a:gd name="T17" fmla="*/ 1229 h 3568"/>
                <a:gd name="T18" fmla="*/ 2247 w 3766"/>
                <a:gd name="T19" fmla="*/ 1762 h 3568"/>
                <a:gd name="T20" fmla="*/ 2492 w 3766"/>
                <a:gd name="T21" fmla="*/ 1993 h 3568"/>
                <a:gd name="T22" fmla="*/ 2500 w 3766"/>
                <a:gd name="T23" fmla="*/ 2155 h 3568"/>
                <a:gd name="T24" fmla="*/ 2057 w 3766"/>
                <a:gd name="T25" fmla="*/ 2707 h 3568"/>
                <a:gd name="T26" fmla="*/ 1828 w 3766"/>
                <a:gd name="T27" fmla="*/ 2784 h 3568"/>
                <a:gd name="T28" fmla="*/ 1890 w 3766"/>
                <a:gd name="T29" fmla="*/ 1902 h 3568"/>
                <a:gd name="T30" fmla="*/ 2171 w 3766"/>
                <a:gd name="T31" fmla="*/ 1264 h 3568"/>
                <a:gd name="T32" fmla="*/ 2830 w 3766"/>
                <a:gd name="T33" fmla="*/ 765 h 3568"/>
                <a:gd name="T34" fmla="*/ 2562 w 3766"/>
                <a:gd name="T35" fmla="*/ 488 h 3568"/>
                <a:gd name="T36" fmla="*/ 1999 w 3766"/>
                <a:gd name="T37" fmla="*/ 845 h 3568"/>
                <a:gd name="T38" fmla="*/ 1329 w 3766"/>
                <a:gd name="T39" fmla="*/ 1610 h 3568"/>
                <a:gd name="T40" fmla="*/ 879 w 3766"/>
                <a:gd name="T41" fmla="*/ 1169 h 3568"/>
                <a:gd name="T42" fmla="*/ 848 w 3766"/>
                <a:gd name="T43" fmla="*/ 1013 h 3568"/>
                <a:gd name="T44" fmla="*/ 911 w 3766"/>
                <a:gd name="T45" fmla="*/ 126 h 3568"/>
                <a:gd name="T46" fmla="*/ 498 w 3766"/>
                <a:gd name="T47" fmla="*/ 37 h 3568"/>
                <a:gd name="T48" fmla="*/ 316 w 3766"/>
                <a:gd name="T49" fmla="*/ 1261 h 3568"/>
                <a:gd name="T50" fmla="*/ 923 w 3766"/>
                <a:gd name="T51" fmla="*/ 2016 h 3568"/>
                <a:gd name="T52" fmla="*/ 925 w 3766"/>
                <a:gd name="T53" fmla="*/ 2403 h 3568"/>
                <a:gd name="T54" fmla="*/ 189 w 3766"/>
                <a:gd name="T55" fmla="*/ 1974 h 3568"/>
                <a:gd name="T56" fmla="*/ 48 w 3766"/>
                <a:gd name="T57" fmla="*/ 2276 h 3568"/>
                <a:gd name="T58" fmla="*/ 842 w 3766"/>
                <a:gd name="T59" fmla="*/ 2903 h 3568"/>
                <a:gd name="T60" fmla="*/ 1247 w 3766"/>
                <a:gd name="T61" fmla="*/ 3502 h 3568"/>
                <a:gd name="T62" fmla="*/ 2579 w 3766"/>
                <a:gd name="T63" fmla="*/ 2056 h 3568"/>
                <a:gd name="T64" fmla="*/ 2941 w 3766"/>
                <a:gd name="T65" fmla="*/ 2278 h 3568"/>
                <a:gd name="T66" fmla="*/ 2579 w 3766"/>
                <a:gd name="T67" fmla="*/ 2056 h 3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66" h="3568">
                  <a:moveTo>
                    <a:pt x="1247" y="3502"/>
                  </a:moveTo>
                  <a:cubicBezTo>
                    <a:pt x="1465" y="3461"/>
                    <a:pt x="1751" y="3568"/>
                    <a:pt x="1903" y="3359"/>
                  </a:cubicBezTo>
                  <a:cubicBezTo>
                    <a:pt x="2211" y="3062"/>
                    <a:pt x="2505" y="2752"/>
                    <a:pt x="2716" y="2377"/>
                  </a:cubicBezTo>
                  <a:cubicBezTo>
                    <a:pt x="2827" y="2393"/>
                    <a:pt x="2941" y="2382"/>
                    <a:pt x="3041" y="2327"/>
                  </a:cubicBezTo>
                  <a:cubicBezTo>
                    <a:pt x="3135" y="2370"/>
                    <a:pt x="3234" y="2494"/>
                    <a:pt x="3343" y="2437"/>
                  </a:cubicBezTo>
                  <a:cubicBezTo>
                    <a:pt x="3482" y="2240"/>
                    <a:pt x="3601" y="2027"/>
                    <a:pt x="3723" y="1818"/>
                  </a:cubicBezTo>
                  <a:cubicBezTo>
                    <a:pt x="3766" y="1748"/>
                    <a:pt x="3678" y="1698"/>
                    <a:pt x="3629" y="1666"/>
                  </a:cubicBezTo>
                  <a:cubicBezTo>
                    <a:pt x="3326" y="1486"/>
                    <a:pt x="3028" y="1298"/>
                    <a:pt x="2723" y="1120"/>
                  </a:cubicBezTo>
                  <a:cubicBezTo>
                    <a:pt x="2643" y="1071"/>
                    <a:pt x="2595" y="1175"/>
                    <a:pt x="2559" y="1229"/>
                  </a:cubicBezTo>
                  <a:cubicBezTo>
                    <a:pt x="2460" y="1409"/>
                    <a:pt x="2336" y="1576"/>
                    <a:pt x="2247" y="1762"/>
                  </a:cubicBezTo>
                  <a:cubicBezTo>
                    <a:pt x="2226" y="1895"/>
                    <a:pt x="2410" y="1923"/>
                    <a:pt x="2492" y="1993"/>
                  </a:cubicBezTo>
                  <a:cubicBezTo>
                    <a:pt x="2494" y="2047"/>
                    <a:pt x="2497" y="2101"/>
                    <a:pt x="2500" y="2155"/>
                  </a:cubicBezTo>
                  <a:cubicBezTo>
                    <a:pt x="2351" y="2337"/>
                    <a:pt x="2206" y="2524"/>
                    <a:pt x="2057" y="2707"/>
                  </a:cubicBezTo>
                  <a:cubicBezTo>
                    <a:pt x="1981" y="2732"/>
                    <a:pt x="1904" y="2758"/>
                    <a:pt x="1828" y="2784"/>
                  </a:cubicBezTo>
                  <a:cubicBezTo>
                    <a:pt x="1849" y="2490"/>
                    <a:pt x="1842" y="2192"/>
                    <a:pt x="1890" y="1902"/>
                  </a:cubicBezTo>
                  <a:cubicBezTo>
                    <a:pt x="1974" y="1685"/>
                    <a:pt x="2062" y="1468"/>
                    <a:pt x="2171" y="1264"/>
                  </a:cubicBezTo>
                  <a:cubicBezTo>
                    <a:pt x="2380" y="1085"/>
                    <a:pt x="2612" y="933"/>
                    <a:pt x="2830" y="765"/>
                  </a:cubicBezTo>
                  <a:cubicBezTo>
                    <a:pt x="2805" y="634"/>
                    <a:pt x="2725" y="458"/>
                    <a:pt x="2562" y="488"/>
                  </a:cubicBezTo>
                  <a:cubicBezTo>
                    <a:pt x="2365" y="590"/>
                    <a:pt x="2190" y="731"/>
                    <a:pt x="1999" y="845"/>
                  </a:cubicBezTo>
                  <a:cubicBezTo>
                    <a:pt x="1690" y="1012"/>
                    <a:pt x="1544" y="1349"/>
                    <a:pt x="1329" y="1610"/>
                  </a:cubicBezTo>
                  <a:cubicBezTo>
                    <a:pt x="1185" y="1456"/>
                    <a:pt x="1024" y="1321"/>
                    <a:pt x="879" y="1169"/>
                  </a:cubicBezTo>
                  <a:cubicBezTo>
                    <a:pt x="829" y="1132"/>
                    <a:pt x="846" y="1066"/>
                    <a:pt x="848" y="1013"/>
                  </a:cubicBezTo>
                  <a:cubicBezTo>
                    <a:pt x="876" y="718"/>
                    <a:pt x="891" y="422"/>
                    <a:pt x="911" y="126"/>
                  </a:cubicBezTo>
                  <a:cubicBezTo>
                    <a:pt x="794" y="29"/>
                    <a:pt x="644" y="0"/>
                    <a:pt x="498" y="37"/>
                  </a:cubicBezTo>
                  <a:cubicBezTo>
                    <a:pt x="441" y="446"/>
                    <a:pt x="380" y="854"/>
                    <a:pt x="316" y="1261"/>
                  </a:cubicBezTo>
                  <a:cubicBezTo>
                    <a:pt x="520" y="1512"/>
                    <a:pt x="720" y="1765"/>
                    <a:pt x="923" y="2016"/>
                  </a:cubicBezTo>
                  <a:cubicBezTo>
                    <a:pt x="925" y="2145"/>
                    <a:pt x="925" y="2274"/>
                    <a:pt x="925" y="2403"/>
                  </a:cubicBezTo>
                  <a:cubicBezTo>
                    <a:pt x="681" y="2257"/>
                    <a:pt x="431" y="2122"/>
                    <a:pt x="189" y="1974"/>
                  </a:cubicBezTo>
                  <a:cubicBezTo>
                    <a:pt x="109" y="2051"/>
                    <a:pt x="0" y="2154"/>
                    <a:pt x="48" y="2276"/>
                  </a:cubicBezTo>
                  <a:cubicBezTo>
                    <a:pt x="299" y="2502"/>
                    <a:pt x="672" y="2593"/>
                    <a:pt x="842" y="2903"/>
                  </a:cubicBezTo>
                  <a:cubicBezTo>
                    <a:pt x="974" y="3105"/>
                    <a:pt x="1111" y="3303"/>
                    <a:pt x="1247" y="3502"/>
                  </a:cubicBezTo>
                  <a:moveTo>
                    <a:pt x="2579" y="2056"/>
                  </a:moveTo>
                  <a:cubicBezTo>
                    <a:pt x="2706" y="2119"/>
                    <a:pt x="2829" y="2192"/>
                    <a:pt x="2941" y="2278"/>
                  </a:cubicBezTo>
                  <a:cubicBezTo>
                    <a:pt x="2779" y="2314"/>
                    <a:pt x="2626" y="2211"/>
                    <a:pt x="2579" y="20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52" name="KSO_Shape"/>
          <p:cNvSpPr>
            <a:spLocks/>
          </p:cNvSpPr>
          <p:nvPr/>
        </p:nvSpPr>
        <p:spPr bwMode="auto">
          <a:xfrm>
            <a:off x="567475" y="3836081"/>
            <a:ext cx="1547758" cy="1292378"/>
          </a:xfrm>
          <a:custGeom>
            <a:avLst/>
            <a:gdLst>
              <a:gd name="T0" fmla="*/ 2147483646 w 5545"/>
              <a:gd name="T1" fmla="*/ 610655763 h 4623"/>
              <a:gd name="T2" fmla="*/ 2147483646 w 5545"/>
              <a:gd name="T3" fmla="*/ 2147483646 h 4623"/>
              <a:gd name="T4" fmla="*/ 2147483646 w 5545"/>
              <a:gd name="T5" fmla="*/ 2147483646 h 4623"/>
              <a:gd name="T6" fmla="*/ 2147483646 w 5545"/>
              <a:gd name="T7" fmla="*/ 2147483646 h 4623"/>
              <a:gd name="T8" fmla="*/ 2147483646 w 5545"/>
              <a:gd name="T9" fmla="*/ 2147483646 h 4623"/>
              <a:gd name="T10" fmla="*/ 2147483646 w 5545"/>
              <a:gd name="T11" fmla="*/ 2147483646 h 4623"/>
              <a:gd name="T12" fmla="*/ 2147483646 w 5545"/>
              <a:gd name="T13" fmla="*/ 2147483646 h 4623"/>
              <a:gd name="T14" fmla="*/ 2147483646 w 5545"/>
              <a:gd name="T15" fmla="*/ 2147483646 h 4623"/>
              <a:gd name="T16" fmla="*/ 2147483646 w 5545"/>
              <a:gd name="T17" fmla="*/ 2147483646 h 4623"/>
              <a:gd name="T18" fmla="*/ 2147483646 w 5545"/>
              <a:gd name="T19" fmla="*/ 2147483646 h 4623"/>
              <a:gd name="T20" fmla="*/ 2147483646 w 5545"/>
              <a:gd name="T21" fmla="*/ 2147483646 h 4623"/>
              <a:gd name="T22" fmla="*/ 2147483646 w 5545"/>
              <a:gd name="T23" fmla="*/ 2147483646 h 4623"/>
              <a:gd name="T24" fmla="*/ 2147483646 w 5545"/>
              <a:gd name="T25" fmla="*/ 2147483646 h 4623"/>
              <a:gd name="T26" fmla="*/ 2147483646 w 5545"/>
              <a:gd name="T27" fmla="*/ 2147483646 h 4623"/>
              <a:gd name="T28" fmla="*/ 2147483646 w 5545"/>
              <a:gd name="T29" fmla="*/ 2147483646 h 4623"/>
              <a:gd name="T30" fmla="*/ 2147483646 w 5545"/>
              <a:gd name="T31" fmla="*/ 2147483646 h 4623"/>
              <a:gd name="T32" fmla="*/ 2147483646 w 5545"/>
              <a:gd name="T33" fmla="*/ 2147483646 h 4623"/>
              <a:gd name="T34" fmla="*/ 2147483646 w 5545"/>
              <a:gd name="T35" fmla="*/ 1139740831 h 4623"/>
              <a:gd name="T36" fmla="*/ 2147483646 w 5545"/>
              <a:gd name="T37" fmla="*/ 0 h 4623"/>
              <a:gd name="T38" fmla="*/ 2147483646 w 5545"/>
              <a:gd name="T39" fmla="*/ 2147483646 h 4623"/>
              <a:gd name="T40" fmla="*/ 2147483646 w 5545"/>
              <a:gd name="T41" fmla="*/ 2147483646 h 4623"/>
              <a:gd name="T42" fmla="*/ 2147483646 w 5545"/>
              <a:gd name="T43" fmla="*/ 2147483646 h 4623"/>
              <a:gd name="T44" fmla="*/ 2147483646 w 5545"/>
              <a:gd name="T45" fmla="*/ 2147483646 h 4623"/>
              <a:gd name="T46" fmla="*/ 2147483646 w 5545"/>
              <a:gd name="T47" fmla="*/ 2147483646 h 4623"/>
              <a:gd name="T48" fmla="*/ 2147483646 w 5545"/>
              <a:gd name="T49" fmla="*/ 2147483646 h 4623"/>
              <a:gd name="T50" fmla="*/ 2147483646 w 5545"/>
              <a:gd name="T51" fmla="*/ 2147483646 h 4623"/>
              <a:gd name="T52" fmla="*/ 2147483646 w 5545"/>
              <a:gd name="T53" fmla="*/ 2147483646 h 4623"/>
              <a:gd name="T54" fmla="*/ 2147483646 w 5545"/>
              <a:gd name="T55" fmla="*/ 2147483646 h 4623"/>
              <a:gd name="T56" fmla="*/ 2147483646 w 5545"/>
              <a:gd name="T57" fmla="*/ 2147483646 h 4623"/>
              <a:gd name="T58" fmla="*/ 2147483646 w 5545"/>
              <a:gd name="T59" fmla="*/ 2147483646 h 4623"/>
              <a:gd name="T60" fmla="*/ 2147483646 w 5545"/>
              <a:gd name="T61" fmla="*/ 2147483646 h 4623"/>
              <a:gd name="T62" fmla="*/ 486631477 w 5545"/>
              <a:gd name="T63" fmla="*/ 2147483646 h 4623"/>
              <a:gd name="T64" fmla="*/ 81085664 w 5545"/>
              <a:gd name="T65" fmla="*/ 2147483646 h 4623"/>
              <a:gd name="T66" fmla="*/ 1905805975 w 5545"/>
              <a:gd name="T67" fmla="*/ 2147483646 h 4623"/>
              <a:gd name="T68" fmla="*/ 2147483646 w 5545"/>
              <a:gd name="T69" fmla="*/ 2147483646 h 4623"/>
              <a:gd name="T70" fmla="*/ 2147483646 w 5545"/>
              <a:gd name="T71" fmla="*/ 2147483646 h 4623"/>
              <a:gd name="T72" fmla="*/ 2147483646 w 5545"/>
              <a:gd name="T73" fmla="*/ 2147483646 h 4623"/>
              <a:gd name="T74" fmla="*/ 2147483646 w 5545"/>
              <a:gd name="T75" fmla="*/ 2147483646 h 4623"/>
              <a:gd name="T76" fmla="*/ 2147483646 w 5545"/>
              <a:gd name="T77" fmla="*/ 2147483646 h 4623"/>
              <a:gd name="T78" fmla="*/ 2147483646 w 5545"/>
              <a:gd name="T79" fmla="*/ 2147483646 h 4623"/>
              <a:gd name="T80" fmla="*/ 2147483646 w 5545"/>
              <a:gd name="T81" fmla="*/ 2147483646 h 4623"/>
              <a:gd name="T82" fmla="*/ 2147483646 w 5545"/>
              <a:gd name="T83" fmla="*/ 2147483646 h 4623"/>
              <a:gd name="T84" fmla="*/ 2147483646 w 5545"/>
              <a:gd name="T85" fmla="*/ 2147483646 h 4623"/>
              <a:gd name="T86" fmla="*/ 2147483646 w 5545"/>
              <a:gd name="T87" fmla="*/ 2147483646 h 4623"/>
              <a:gd name="T88" fmla="*/ 2147483646 w 5545"/>
              <a:gd name="T89" fmla="*/ 2147483646 h 4623"/>
              <a:gd name="T90" fmla="*/ 2147483646 w 5545"/>
              <a:gd name="T91" fmla="*/ 2147483646 h 4623"/>
              <a:gd name="T92" fmla="*/ 2147483646 w 5545"/>
              <a:gd name="T93" fmla="*/ 2147483646 h 4623"/>
              <a:gd name="T94" fmla="*/ 2147483646 w 5545"/>
              <a:gd name="T95" fmla="*/ 2147483646 h 4623"/>
              <a:gd name="T96" fmla="*/ 2147483646 w 5545"/>
              <a:gd name="T97" fmla="*/ 2147483646 h 4623"/>
              <a:gd name="T98" fmla="*/ 2147483646 w 5545"/>
              <a:gd name="T99" fmla="*/ 2147483646 h 4623"/>
              <a:gd name="T100" fmla="*/ 2147483646 w 5545"/>
              <a:gd name="T101" fmla="*/ 2147483646 h 4623"/>
              <a:gd name="T102" fmla="*/ 2147483646 w 5545"/>
              <a:gd name="T103" fmla="*/ 2147483646 h 4623"/>
              <a:gd name="T104" fmla="*/ 2147483646 w 5545"/>
              <a:gd name="T105" fmla="*/ 2147483646 h 4623"/>
              <a:gd name="T106" fmla="*/ 2147483646 w 5545"/>
              <a:gd name="T107" fmla="*/ 2147483646 h 4623"/>
              <a:gd name="T108" fmla="*/ 2147483646 w 5545"/>
              <a:gd name="T109" fmla="*/ 2147483646 h 4623"/>
              <a:gd name="T110" fmla="*/ 2147483646 w 5545"/>
              <a:gd name="T111" fmla="*/ 2147483646 h 4623"/>
              <a:gd name="T112" fmla="*/ 2147483646 w 5545"/>
              <a:gd name="T113" fmla="*/ 2147483646 h 4623"/>
              <a:gd name="T114" fmla="*/ 2147483646 w 5545"/>
              <a:gd name="T115" fmla="*/ 2147483646 h 4623"/>
              <a:gd name="T116" fmla="*/ 2147483646 w 5545"/>
              <a:gd name="T117" fmla="*/ 2147483646 h 4623"/>
              <a:gd name="T118" fmla="*/ 2147483646 w 5545"/>
              <a:gd name="T119" fmla="*/ 2147483646 h 4623"/>
              <a:gd name="T120" fmla="*/ 2147483646 w 5545"/>
              <a:gd name="T121" fmla="*/ 2147483646 h 462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545" h="4623">
                <a:moveTo>
                  <a:pt x="3003" y="0"/>
                </a:moveTo>
                <a:lnTo>
                  <a:pt x="3003" y="0"/>
                </a:lnTo>
                <a:lnTo>
                  <a:pt x="2979" y="1"/>
                </a:lnTo>
                <a:lnTo>
                  <a:pt x="2955" y="2"/>
                </a:lnTo>
                <a:lnTo>
                  <a:pt x="2932" y="5"/>
                </a:lnTo>
                <a:lnTo>
                  <a:pt x="2909" y="9"/>
                </a:lnTo>
                <a:lnTo>
                  <a:pt x="2886" y="15"/>
                </a:lnTo>
                <a:lnTo>
                  <a:pt x="2865" y="20"/>
                </a:lnTo>
                <a:lnTo>
                  <a:pt x="2843" y="28"/>
                </a:lnTo>
                <a:lnTo>
                  <a:pt x="2821" y="36"/>
                </a:lnTo>
                <a:lnTo>
                  <a:pt x="2801" y="45"/>
                </a:lnTo>
                <a:lnTo>
                  <a:pt x="2782" y="56"/>
                </a:lnTo>
                <a:lnTo>
                  <a:pt x="2762" y="66"/>
                </a:lnTo>
                <a:lnTo>
                  <a:pt x="2743" y="78"/>
                </a:lnTo>
                <a:lnTo>
                  <a:pt x="2724" y="91"/>
                </a:lnTo>
                <a:lnTo>
                  <a:pt x="2707" y="105"/>
                </a:lnTo>
                <a:lnTo>
                  <a:pt x="2690" y="120"/>
                </a:lnTo>
                <a:lnTo>
                  <a:pt x="2675" y="135"/>
                </a:lnTo>
                <a:lnTo>
                  <a:pt x="2659" y="152"/>
                </a:lnTo>
                <a:lnTo>
                  <a:pt x="2644" y="168"/>
                </a:lnTo>
                <a:lnTo>
                  <a:pt x="2630" y="186"/>
                </a:lnTo>
                <a:lnTo>
                  <a:pt x="2618" y="205"/>
                </a:lnTo>
                <a:lnTo>
                  <a:pt x="2606" y="223"/>
                </a:lnTo>
                <a:lnTo>
                  <a:pt x="2594" y="242"/>
                </a:lnTo>
                <a:lnTo>
                  <a:pt x="2584" y="263"/>
                </a:lnTo>
                <a:lnTo>
                  <a:pt x="2574" y="283"/>
                </a:lnTo>
                <a:lnTo>
                  <a:pt x="2567" y="304"/>
                </a:lnTo>
                <a:lnTo>
                  <a:pt x="2559" y="325"/>
                </a:lnTo>
                <a:lnTo>
                  <a:pt x="2553" y="348"/>
                </a:lnTo>
                <a:lnTo>
                  <a:pt x="2547" y="370"/>
                </a:lnTo>
                <a:lnTo>
                  <a:pt x="2543" y="393"/>
                </a:lnTo>
                <a:lnTo>
                  <a:pt x="2541" y="416"/>
                </a:lnTo>
                <a:lnTo>
                  <a:pt x="2539" y="440"/>
                </a:lnTo>
                <a:lnTo>
                  <a:pt x="2538" y="464"/>
                </a:lnTo>
                <a:lnTo>
                  <a:pt x="2539" y="487"/>
                </a:lnTo>
                <a:lnTo>
                  <a:pt x="2541" y="511"/>
                </a:lnTo>
                <a:lnTo>
                  <a:pt x="2543" y="534"/>
                </a:lnTo>
                <a:lnTo>
                  <a:pt x="2547" y="558"/>
                </a:lnTo>
                <a:lnTo>
                  <a:pt x="2553" y="579"/>
                </a:lnTo>
                <a:lnTo>
                  <a:pt x="2559" y="602"/>
                </a:lnTo>
                <a:lnTo>
                  <a:pt x="2567" y="623"/>
                </a:lnTo>
                <a:lnTo>
                  <a:pt x="2574" y="644"/>
                </a:lnTo>
                <a:lnTo>
                  <a:pt x="2584" y="664"/>
                </a:lnTo>
                <a:lnTo>
                  <a:pt x="2594" y="685"/>
                </a:lnTo>
                <a:lnTo>
                  <a:pt x="2606" y="704"/>
                </a:lnTo>
                <a:lnTo>
                  <a:pt x="2618" y="723"/>
                </a:lnTo>
                <a:lnTo>
                  <a:pt x="2630" y="741"/>
                </a:lnTo>
                <a:lnTo>
                  <a:pt x="2644" y="759"/>
                </a:lnTo>
                <a:lnTo>
                  <a:pt x="2659" y="776"/>
                </a:lnTo>
                <a:lnTo>
                  <a:pt x="2674" y="792"/>
                </a:lnTo>
                <a:lnTo>
                  <a:pt x="2690" y="807"/>
                </a:lnTo>
                <a:lnTo>
                  <a:pt x="2707" y="822"/>
                </a:lnTo>
                <a:lnTo>
                  <a:pt x="2724" y="836"/>
                </a:lnTo>
                <a:lnTo>
                  <a:pt x="2743" y="849"/>
                </a:lnTo>
                <a:lnTo>
                  <a:pt x="2762" y="861"/>
                </a:lnTo>
                <a:lnTo>
                  <a:pt x="2782" y="872"/>
                </a:lnTo>
                <a:lnTo>
                  <a:pt x="2801" y="882"/>
                </a:lnTo>
                <a:lnTo>
                  <a:pt x="2821" y="891"/>
                </a:lnTo>
                <a:lnTo>
                  <a:pt x="2843" y="900"/>
                </a:lnTo>
                <a:lnTo>
                  <a:pt x="2865" y="907"/>
                </a:lnTo>
                <a:lnTo>
                  <a:pt x="2886" y="914"/>
                </a:lnTo>
                <a:lnTo>
                  <a:pt x="2909" y="918"/>
                </a:lnTo>
                <a:lnTo>
                  <a:pt x="2932" y="922"/>
                </a:lnTo>
                <a:lnTo>
                  <a:pt x="2955" y="926"/>
                </a:lnTo>
                <a:lnTo>
                  <a:pt x="2979" y="928"/>
                </a:lnTo>
                <a:lnTo>
                  <a:pt x="3003" y="928"/>
                </a:lnTo>
                <a:lnTo>
                  <a:pt x="3027" y="928"/>
                </a:lnTo>
                <a:lnTo>
                  <a:pt x="3050" y="926"/>
                </a:lnTo>
                <a:lnTo>
                  <a:pt x="3073" y="922"/>
                </a:lnTo>
                <a:lnTo>
                  <a:pt x="3096" y="918"/>
                </a:lnTo>
                <a:lnTo>
                  <a:pt x="3118" y="914"/>
                </a:lnTo>
                <a:lnTo>
                  <a:pt x="3140" y="907"/>
                </a:lnTo>
                <a:lnTo>
                  <a:pt x="3161" y="900"/>
                </a:lnTo>
                <a:lnTo>
                  <a:pt x="3183" y="891"/>
                </a:lnTo>
                <a:lnTo>
                  <a:pt x="3204" y="882"/>
                </a:lnTo>
                <a:lnTo>
                  <a:pt x="3224" y="872"/>
                </a:lnTo>
                <a:lnTo>
                  <a:pt x="3243" y="861"/>
                </a:lnTo>
                <a:lnTo>
                  <a:pt x="3262" y="849"/>
                </a:lnTo>
                <a:lnTo>
                  <a:pt x="3280" y="836"/>
                </a:lnTo>
                <a:lnTo>
                  <a:pt x="3297" y="822"/>
                </a:lnTo>
                <a:lnTo>
                  <a:pt x="3315" y="807"/>
                </a:lnTo>
                <a:lnTo>
                  <a:pt x="3331" y="792"/>
                </a:lnTo>
                <a:lnTo>
                  <a:pt x="3346" y="776"/>
                </a:lnTo>
                <a:lnTo>
                  <a:pt x="3360" y="759"/>
                </a:lnTo>
                <a:lnTo>
                  <a:pt x="3374" y="741"/>
                </a:lnTo>
                <a:lnTo>
                  <a:pt x="3387" y="723"/>
                </a:lnTo>
                <a:lnTo>
                  <a:pt x="3399" y="704"/>
                </a:lnTo>
                <a:lnTo>
                  <a:pt x="3411" y="685"/>
                </a:lnTo>
                <a:lnTo>
                  <a:pt x="3421" y="664"/>
                </a:lnTo>
                <a:lnTo>
                  <a:pt x="3430" y="644"/>
                </a:lnTo>
                <a:lnTo>
                  <a:pt x="3439" y="623"/>
                </a:lnTo>
                <a:lnTo>
                  <a:pt x="3445" y="602"/>
                </a:lnTo>
                <a:lnTo>
                  <a:pt x="3452" y="579"/>
                </a:lnTo>
                <a:lnTo>
                  <a:pt x="3457" y="558"/>
                </a:lnTo>
                <a:lnTo>
                  <a:pt x="3462" y="534"/>
                </a:lnTo>
                <a:lnTo>
                  <a:pt x="3465" y="511"/>
                </a:lnTo>
                <a:lnTo>
                  <a:pt x="3466" y="487"/>
                </a:lnTo>
                <a:lnTo>
                  <a:pt x="3467" y="464"/>
                </a:lnTo>
                <a:lnTo>
                  <a:pt x="3466" y="440"/>
                </a:lnTo>
                <a:lnTo>
                  <a:pt x="3465" y="416"/>
                </a:lnTo>
                <a:lnTo>
                  <a:pt x="3462" y="393"/>
                </a:lnTo>
                <a:lnTo>
                  <a:pt x="3457" y="370"/>
                </a:lnTo>
                <a:lnTo>
                  <a:pt x="3452" y="348"/>
                </a:lnTo>
                <a:lnTo>
                  <a:pt x="3445" y="325"/>
                </a:lnTo>
                <a:lnTo>
                  <a:pt x="3439" y="304"/>
                </a:lnTo>
                <a:lnTo>
                  <a:pt x="3430" y="283"/>
                </a:lnTo>
                <a:lnTo>
                  <a:pt x="3421" y="263"/>
                </a:lnTo>
                <a:lnTo>
                  <a:pt x="3411" y="242"/>
                </a:lnTo>
                <a:lnTo>
                  <a:pt x="3399" y="223"/>
                </a:lnTo>
                <a:lnTo>
                  <a:pt x="3387" y="205"/>
                </a:lnTo>
                <a:lnTo>
                  <a:pt x="3374" y="186"/>
                </a:lnTo>
                <a:lnTo>
                  <a:pt x="3360" y="169"/>
                </a:lnTo>
                <a:lnTo>
                  <a:pt x="3346" y="152"/>
                </a:lnTo>
                <a:lnTo>
                  <a:pt x="3331" y="135"/>
                </a:lnTo>
                <a:lnTo>
                  <a:pt x="3315" y="120"/>
                </a:lnTo>
                <a:lnTo>
                  <a:pt x="3297" y="105"/>
                </a:lnTo>
                <a:lnTo>
                  <a:pt x="3280" y="92"/>
                </a:lnTo>
                <a:lnTo>
                  <a:pt x="3262" y="79"/>
                </a:lnTo>
                <a:lnTo>
                  <a:pt x="3243" y="66"/>
                </a:lnTo>
                <a:lnTo>
                  <a:pt x="3224" y="56"/>
                </a:lnTo>
                <a:lnTo>
                  <a:pt x="3204" y="45"/>
                </a:lnTo>
                <a:lnTo>
                  <a:pt x="3183" y="36"/>
                </a:lnTo>
                <a:lnTo>
                  <a:pt x="3161" y="28"/>
                </a:lnTo>
                <a:lnTo>
                  <a:pt x="3140" y="20"/>
                </a:lnTo>
                <a:lnTo>
                  <a:pt x="3118" y="15"/>
                </a:lnTo>
                <a:lnTo>
                  <a:pt x="3096" y="9"/>
                </a:lnTo>
                <a:lnTo>
                  <a:pt x="3073" y="5"/>
                </a:lnTo>
                <a:lnTo>
                  <a:pt x="3050" y="2"/>
                </a:lnTo>
                <a:lnTo>
                  <a:pt x="3027" y="1"/>
                </a:lnTo>
                <a:lnTo>
                  <a:pt x="3003" y="0"/>
                </a:lnTo>
                <a:close/>
                <a:moveTo>
                  <a:pt x="886" y="189"/>
                </a:moveTo>
                <a:lnTo>
                  <a:pt x="886" y="189"/>
                </a:lnTo>
                <a:lnTo>
                  <a:pt x="864" y="191"/>
                </a:lnTo>
                <a:lnTo>
                  <a:pt x="842" y="194"/>
                </a:lnTo>
                <a:lnTo>
                  <a:pt x="820" y="198"/>
                </a:lnTo>
                <a:lnTo>
                  <a:pt x="800" y="205"/>
                </a:lnTo>
                <a:lnTo>
                  <a:pt x="779" y="212"/>
                </a:lnTo>
                <a:lnTo>
                  <a:pt x="760" y="222"/>
                </a:lnTo>
                <a:lnTo>
                  <a:pt x="741" y="233"/>
                </a:lnTo>
                <a:lnTo>
                  <a:pt x="723" y="246"/>
                </a:lnTo>
                <a:lnTo>
                  <a:pt x="707" y="260"/>
                </a:lnTo>
                <a:lnTo>
                  <a:pt x="691" y="275"/>
                </a:lnTo>
                <a:lnTo>
                  <a:pt x="677" y="291"/>
                </a:lnTo>
                <a:lnTo>
                  <a:pt x="664" y="308"/>
                </a:lnTo>
                <a:lnTo>
                  <a:pt x="653" y="328"/>
                </a:lnTo>
                <a:lnTo>
                  <a:pt x="642" y="347"/>
                </a:lnTo>
                <a:lnTo>
                  <a:pt x="635" y="368"/>
                </a:lnTo>
                <a:lnTo>
                  <a:pt x="627" y="389"/>
                </a:lnTo>
                <a:lnTo>
                  <a:pt x="420" y="1151"/>
                </a:lnTo>
                <a:lnTo>
                  <a:pt x="267" y="1029"/>
                </a:lnTo>
                <a:lnTo>
                  <a:pt x="259" y="1024"/>
                </a:lnTo>
                <a:lnTo>
                  <a:pt x="251" y="1018"/>
                </a:lnTo>
                <a:lnTo>
                  <a:pt x="241" y="1014"/>
                </a:lnTo>
                <a:lnTo>
                  <a:pt x="232" y="1012"/>
                </a:lnTo>
                <a:lnTo>
                  <a:pt x="223" y="1009"/>
                </a:lnTo>
                <a:lnTo>
                  <a:pt x="213" y="1008"/>
                </a:lnTo>
                <a:lnTo>
                  <a:pt x="202" y="1008"/>
                </a:lnTo>
                <a:lnTo>
                  <a:pt x="192" y="1009"/>
                </a:lnTo>
                <a:lnTo>
                  <a:pt x="178" y="1012"/>
                </a:lnTo>
                <a:lnTo>
                  <a:pt x="164" y="1016"/>
                </a:lnTo>
                <a:lnTo>
                  <a:pt x="151" y="1024"/>
                </a:lnTo>
                <a:lnTo>
                  <a:pt x="141" y="1032"/>
                </a:lnTo>
                <a:lnTo>
                  <a:pt x="130" y="1043"/>
                </a:lnTo>
                <a:lnTo>
                  <a:pt x="121" y="1054"/>
                </a:lnTo>
                <a:lnTo>
                  <a:pt x="115" y="1067"/>
                </a:lnTo>
                <a:lnTo>
                  <a:pt x="109" y="1081"/>
                </a:lnTo>
                <a:lnTo>
                  <a:pt x="107" y="1096"/>
                </a:lnTo>
                <a:lnTo>
                  <a:pt x="106" y="1110"/>
                </a:lnTo>
                <a:lnTo>
                  <a:pt x="107" y="1124"/>
                </a:lnTo>
                <a:lnTo>
                  <a:pt x="110" y="1138"/>
                </a:lnTo>
                <a:lnTo>
                  <a:pt x="116" y="1151"/>
                </a:lnTo>
                <a:lnTo>
                  <a:pt x="123" y="1163"/>
                </a:lnTo>
                <a:lnTo>
                  <a:pt x="132" y="1175"/>
                </a:lnTo>
                <a:lnTo>
                  <a:pt x="143" y="1185"/>
                </a:lnTo>
                <a:lnTo>
                  <a:pt x="368" y="1365"/>
                </a:lnTo>
                <a:lnTo>
                  <a:pt x="368" y="1378"/>
                </a:lnTo>
                <a:lnTo>
                  <a:pt x="369" y="1392"/>
                </a:lnTo>
                <a:lnTo>
                  <a:pt x="370" y="1405"/>
                </a:lnTo>
                <a:lnTo>
                  <a:pt x="373" y="1418"/>
                </a:lnTo>
                <a:lnTo>
                  <a:pt x="376" y="1431"/>
                </a:lnTo>
                <a:lnTo>
                  <a:pt x="379" y="1444"/>
                </a:lnTo>
                <a:lnTo>
                  <a:pt x="388" y="1468"/>
                </a:lnTo>
                <a:lnTo>
                  <a:pt x="392" y="1480"/>
                </a:lnTo>
                <a:lnTo>
                  <a:pt x="398" y="1492"/>
                </a:lnTo>
                <a:lnTo>
                  <a:pt x="405" y="1504"/>
                </a:lnTo>
                <a:lnTo>
                  <a:pt x="411" y="1516"/>
                </a:lnTo>
                <a:lnTo>
                  <a:pt x="419" y="1527"/>
                </a:lnTo>
                <a:lnTo>
                  <a:pt x="428" y="1538"/>
                </a:lnTo>
                <a:lnTo>
                  <a:pt x="436" y="1547"/>
                </a:lnTo>
                <a:lnTo>
                  <a:pt x="445" y="1558"/>
                </a:lnTo>
                <a:lnTo>
                  <a:pt x="459" y="1571"/>
                </a:lnTo>
                <a:lnTo>
                  <a:pt x="474" y="1584"/>
                </a:lnTo>
                <a:lnTo>
                  <a:pt x="489" y="1595"/>
                </a:lnTo>
                <a:lnTo>
                  <a:pt x="505" y="1606"/>
                </a:lnTo>
                <a:lnTo>
                  <a:pt x="381" y="1728"/>
                </a:lnTo>
                <a:lnTo>
                  <a:pt x="371" y="1738"/>
                </a:lnTo>
                <a:lnTo>
                  <a:pt x="362" y="1749"/>
                </a:lnTo>
                <a:lnTo>
                  <a:pt x="353" y="1760"/>
                </a:lnTo>
                <a:lnTo>
                  <a:pt x="346" y="1772"/>
                </a:lnTo>
                <a:lnTo>
                  <a:pt x="338" y="1784"/>
                </a:lnTo>
                <a:lnTo>
                  <a:pt x="332" y="1795"/>
                </a:lnTo>
                <a:lnTo>
                  <a:pt x="325" y="1808"/>
                </a:lnTo>
                <a:lnTo>
                  <a:pt x="320" y="1821"/>
                </a:lnTo>
                <a:lnTo>
                  <a:pt x="314" y="1834"/>
                </a:lnTo>
                <a:lnTo>
                  <a:pt x="310" y="1847"/>
                </a:lnTo>
                <a:lnTo>
                  <a:pt x="307" y="1861"/>
                </a:lnTo>
                <a:lnTo>
                  <a:pt x="303" y="1874"/>
                </a:lnTo>
                <a:lnTo>
                  <a:pt x="301" y="1888"/>
                </a:lnTo>
                <a:lnTo>
                  <a:pt x="299" y="1902"/>
                </a:lnTo>
                <a:lnTo>
                  <a:pt x="298" y="1916"/>
                </a:lnTo>
                <a:lnTo>
                  <a:pt x="298" y="1930"/>
                </a:lnTo>
                <a:lnTo>
                  <a:pt x="307" y="3113"/>
                </a:lnTo>
                <a:lnTo>
                  <a:pt x="12" y="4239"/>
                </a:lnTo>
                <a:lnTo>
                  <a:pt x="8" y="4257"/>
                </a:lnTo>
                <a:lnTo>
                  <a:pt x="3" y="4277"/>
                </a:lnTo>
                <a:lnTo>
                  <a:pt x="1" y="4295"/>
                </a:lnTo>
                <a:lnTo>
                  <a:pt x="0" y="4315"/>
                </a:lnTo>
                <a:lnTo>
                  <a:pt x="0" y="4334"/>
                </a:lnTo>
                <a:lnTo>
                  <a:pt x="2" y="4352"/>
                </a:lnTo>
                <a:lnTo>
                  <a:pt x="5" y="4371"/>
                </a:lnTo>
                <a:lnTo>
                  <a:pt x="9" y="4389"/>
                </a:lnTo>
                <a:lnTo>
                  <a:pt x="14" y="4407"/>
                </a:lnTo>
                <a:lnTo>
                  <a:pt x="21" y="4426"/>
                </a:lnTo>
                <a:lnTo>
                  <a:pt x="28" y="4443"/>
                </a:lnTo>
                <a:lnTo>
                  <a:pt x="37" y="4459"/>
                </a:lnTo>
                <a:lnTo>
                  <a:pt x="47" y="4475"/>
                </a:lnTo>
                <a:lnTo>
                  <a:pt x="57" y="4492"/>
                </a:lnTo>
                <a:lnTo>
                  <a:pt x="69" y="4507"/>
                </a:lnTo>
                <a:lnTo>
                  <a:pt x="82" y="4521"/>
                </a:lnTo>
                <a:lnTo>
                  <a:pt x="97" y="4535"/>
                </a:lnTo>
                <a:lnTo>
                  <a:pt x="111" y="4547"/>
                </a:lnTo>
                <a:lnTo>
                  <a:pt x="128" y="4557"/>
                </a:lnTo>
                <a:lnTo>
                  <a:pt x="144" y="4568"/>
                </a:lnTo>
                <a:lnTo>
                  <a:pt x="160" y="4577"/>
                </a:lnTo>
                <a:lnTo>
                  <a:pt x="177" y="4584"/>
                </a:lnTo>
                <a:lnTo>
                  <a:pt x="196" y="4591"/>
                </a:lnTo>
                <a:lnTo>
                  <a:pt x="214" y="4596"/>
                </a:lnTo>
                <a:lnTo>
                  <a:pt x="232" y="4601"/>
                </a:lnTo>
                <a:lnTo>
                  <a:pt x="251" y="4604"/>
                </a:lnTo>
                <a:lnTo>
                  <a:pt x="270" y="4606"/>
                </a:lnTo>
                <a:lnTo>
                  <a:pt x="288" y="4606"/>
                </a:lnTo>
                <a:lnTo>
                  <a:pt x="308" y="4606"/>
                </a:lnTo>
                <a:lnTo>
                  <a:pt x="327" y="4604"/>
                </a:lnTo>
                <a:lnTo>
                  <a:pt x="346" y="4601"/>
                </a:lnTo>
                <a:lnTo>
                  <a:pt x="365" y="4595"/>
                </a:lnTo>
                <a:lnTo>
                  <a:pt x="383" y="4590"/>
                </a:lnTo>
                <a:lnTo>
                  <a:pt x="401" y="4582"/>
                </a:lnTo>
                <a:lnTo>
                  <a:pt x="418" y="4574"/>
                </a:lnTo>
                <a:lnTo>
                  <a:pt x="435" y="4564"/>
                </a:lnTo>
                <a:lnTo>
                  <a:pt x="450" y="4554"/>
                </a:lnTo>
                <a:lnTo>
                  <a:pt x="465" y="4542"/>
                </a:lnTo>
                <a:lnTo>
                  <a:pt x="479" y="4531"/>
                </a:lnTo>
                <a:lnTo>
                  <a:pt x="493" y="4518"/>
                </a:lnTo>
                <a:lnTo>
                  <a:pt x="505" y="4502"/>
                </a:lnTo>
                <a:lnTo>
                  <a:pt x="517" y="4488"/>
                </a:lnTo>
                <a:lnTo>
                  <a:pt x="527" y="4472"/>
                </a:lnTo>
                <a:lnTo>
                  <a:pt x="537" y="4456"/>
                </a:lnTo>
                <a:lnTo>
                  <a:pt x="545" y="4439"/>
                </a:lnTo>
                <a:lnTo>
                  <a:pt x="553" y="4421"/>
                </a:lnTo>
                <a:lnTo>
                  <a:pt x="558" y="4403"/>
                </a:lnTo>
                <a:lnTo>
                  <a:pt x="564" y="4384"/>
                </a:lnTo>
                <a:lnTo>
                  <a:pt x="866" y="3226"/>
                </a:lnTo>
                <a:lnTo>
                  <a:pt x="870" y="3207"/>
                </a:lnTo>
                <a:lnTo>
                  <a:pt x="873" y="3189"/>
                </a:lnTo>
                <a:lnTo>
                  <a:pt x="876" y="3169"/>
                </a:lnTo>
                <a:lnTo>
                  <a:pt x="877" y="3151"/>
                </a:lnTo>
                <a:lnTo>
                  <a:pt x="870" y="2268"/>
                </a:lnTo>
                <a:lnTo>
                  <a:pt x="1550" y="3101"/>
                </a:lnTo>
                <a:lnTo>
                  <a:pt x="978" y="4206"/>
                </a:lnTo>
                <a:lnTo>
                  <a:pt x="972" y="4220"/>
                </a:lnTo>
                <a:lnTo>
                  <a:pt x="966" y="4233"/>
                </a:lnTo>
                <a:lnTo>
                  <a:pt x="961" y="4247"/>
                </a:lnTo>
                <a:lnTo>
                  <a:pt x="956" y="4260"/>
                </a:lnTo>
                <a:lnTo>
                  <a:pt x="953" y="4274"/>
                </a:lnTo>
                <a:lnTo>
                  <a:pt x="950" y="4288"/>
                </a:lnTo>
                <a:lnTo>
                  <a:pt x="948" y="4302"/>
                </a:lnTo>
                <a:lnTo>
                  <a:pt x="947" y="4316"/>
                </a:lnTo>
                <a:lnTo>
                  <a:pt x="946" y="4329"/>
                </a:lnTo>
                <a:lnTo>
                  <a:pt x="946" y="4343"/>
                </a:lnTo>
                <a:lnTo>
                  <a:pt x="947" y="4357"/>
                </a:lnTo>
                <a:lnTo>
                  <a:pt x="948" y="4371"/>
                </a:lnTo>
                <a:lnTo>
                  <a:pt x="950" y="4384"/>
                </a:lnTo>
                <a:lnTo>
                  <a:pt x="952" y="4398"/>
                </a:lnTo>
                <a:lnTo>
                  <a:pt x="955" y="4411"/>
                </a:lnTo>
                <a:lnTo>
                  <a:pt x="960" y="4425"/>
                </a:lnTo>
                <a:lnTo>
                  <a:pt x="964" y="4438"/>
                </a:lnTo>
                <a:lnTo>
                  <a:pt x="968" y="4450"/>
                </a:lnTo>
                <a:lnTo>
                  <a:pt x="975" y="4463"/>
                </a:lnTo>
                <a:lnTo>
                  <a:pt x="980" y="4474"/>
                </a:lnTo>
                <a:lnTo>
                  <a:pt x="988" y="4487"/>
                </a:lnTo>
                <a:lnTo>
                  <a:pt x="995" y="4498"/>
                </a:lnTo>
                <a:lnTo>
                  <a:pt x="1003" y="4510"/>
                </a:lnTo>
                <a:lnTo>
                  <a:pt x="1012" y="4521"/>
                </a:lnTo>
                <a:lnTo>
                  <a:pt x="1021" y="4532"/>
                </a:lnTo>
                <a:lnTo>
                  <a:pt x="1031" y="4541"/>
                </a:lnTo>
                <a:lnTo>
                  <a:pt x="1041" y="4551"/>
                </a:lnTo>
                <a:lnTo>
                  <a:pt x="1051" y="4560"/>
                </a:lnTo>
                <a:lnTo>
                  <a:pt x="1063" y="4568"/>
                </a:lnTo>
                <a:lnTo>
                  <a:pt x="1075" y="4577"/>
                </a:lnTo>
                <a:lnTo>
                  <a:pt x="1087" y="4584"/>
                </a:lnTo>
                <a:lnTo>
                  <a:pt x="1100" y="4592"/>
                </a:lnTo>
                <a:lnTo>
                  <a:pt x="1113" y="4597"/>
                </a:lnTo>
                <a:lnTo>
                  <a:pt x="1127" y="4604"/>
                </a:lnTo>
                <a:lnTo>
                  <a:pt x="1140" y="4608"/>
                </a:lnTo>
                <a:lnTo>
                  <a:pt x="1154" y="4613"/>
                </a:lnTo>
                <a:lnTo>
                  <a:pt x="1168" y="4616"/>
                </a:lnTo>
                <a:lnTo>
                  <a:pt x="1181" y="4619"/>
                </a:lnTo>
                <a:lnTo>
                  <a:pt x="1195" y="4621"/>
                </a:lnTo>
                <a:lnTo>
                  <a:pt x="1209" y="4622"/>
                </a:lnTo>
                <a:lnTo>
                  <a:pt x="1223" y="4623"/>
                </a:lnTo>
                <a:lnTo>
                  <a:pt x="1237" y="4623"/>
                </a:lnTo>
                <a:lnTo>
                  <a:pt x="1251" y="4622"/>
                </a:lnTo>
                <a:lnTo>
                  <a:pt x="1265" y="4621"/>
                </a:lnTo>
                <a:lnTo>
                  <a:pt x="1278" y="4619"/>
                </a:lnTo>
                <a:lnTo>
                  <a:pt x="1292" y="4616"/>
                </a:lnTo>
                <a:lnTo>
                  <a:pt x="1305" y="4613"/>
                </a:lnTo>
                <a:lnTo>
                  <a:pt x="1318" y="4609"/>
                </a:lnTo>
                <a:lnTo>
                  <a:pt x="1331" y="4604"/>
                </a:lnTo>
                <a:lnTo>
                  <a:pt x="1344" y="4600"/>
                </a:lnTo>
                <a:lnTo>
                  <a:pt x="1357" y="4593"/>
                </a:lnTo>
                <a:lnTo>
                  <a:pt x="1369" y="4587"/>
                </a:lnTo>
                <a:lnTo>
                  <a:pt x="1381" y="4580"/>
                </a:lnTo>
                <a:lnTo>
                  <a:pt x="1393" y="4573"/>
                </a:lnTo>
                <a:lnTo>
                  <a:pt x="1403" y="4565"/>
                </a:lnTo>
                <a:lnTo>
                  <a:pt x="1415" y="4556"/>
                </a:lnTo>
                <a:lnTo>
                  <a:pt x="1425" y="4547"/>
                </a:lnTo>
                <a:lnTo>
                  <a:pt x="1436" y="4537"/>
                </a:lnTo>
                <a:lnTo>
                  <a:pt x="1445" y="4526"/>
                </a:lnTo>
                <a:lnTo>
                  <a:pt x="1454" y="4515"/>
                </a:lnTo>
                <a:lnTo>
                  <a:pt x="1463" y="4505"/>
                </a:lnTo>
                <a:lnTo>
                  <a:pt x="1471" y="4493"/>
                </a:lnTo>
                <a:lnTo>
                  <a:pt x="1479" y="4480"/>
                </a:lnTo>
                <a:lnTo>
                  <a:pt x="1485" y="4467"/>
                </a:lnTo>
                <a:lnTo>
                  <a:pt x="2143" y="3195"/>
                </a:lnTo>
                <a:lnTo>
                  <a:pt x="2151" y="3176"/>
                </a:lnTo>
                <a:lnTo>
                  <a:pt x="2159" y="3157"/>
                </a:lnTo>
                <a:lnTo>
                  <a:pt x="2164" y="3136"/>
                </a:lnTo>
                <a:lnTo>
                  <a:pt x="2169" y="3116"/>
                </a:lnTo>
                <a:lnTo>
                  <a:pt x="2172" y="3096"/>
                </a:lnTo>
                <a:lnTo>
                  <a:pt x="2174" y="3076"/>
                </a:lnTo>
                <a:lnTo>
                  <a:pt x="2174" y="3055"/>
                </a:lnTo>
                <a:lnTo>
                  <a:pt x="2172" y="3035"/>
                </a:lnTo>
                <a:lnTo>
                  <a:pt x="2170" y="3014"/>
                </a:lnTo>
                <a:lnTo>
                  <a:pt x="2165" y="2995"/>
                </a:lnTo>
                <a:lnTo>
                  <a:pt x="2159" y="2975"/>
                </a:lnTo>
                <a:lnTo>
                  <a:pt x="2152" y="2956"/>
                </a:lnTo>
                <a:lnTo>
                  <a:pt x="2144" y="2936"/>
                </a:lnTo>
                <a:lnTo>
                  <a:pt x="2133" y="2919"/>
                </a:lnTo>
                <a:lnTo>
                  <a:pt x="2122" y="2901"/>
                </a:lnTo>
                <a:lnTo>
                  <a:pt x="2109" y="2885"/>
                </a:lnTo>
                <a:lnTo>
                  <a:pt x="1988" y="2737"/>
                </a:lnTo>
                <a:lnTo>
                  <a:pt x="2004" y="2714"/>
                </a:lnTo>
                <a:lnTo>
                  <a:pt x="2012" y="2702"/>
                </a:lnTo>
                <a:lnTo>
                  <a:pt x="2017" y="2689"/>
                </a:lnTo>
                <a:lnTo>
                  <a:pt x="2020" y="2687"/>
                </a:lnTo>
                <a:lnTo>
                  <a:pt x="3333" y="3746"/>
                </a:lnTo>
                <a:lnTo>
                  <a:pt x="2107" y="4600"/>
                </a:lnTo>
                <a:lnTo>
                  <a:pt x="5545" y="4600"/>
                </a:lnTo>
                <a:lnTo>
                  <a:pt x="3956" y="3323"/>
                </a:lnTo>
                <a:lnTo>
                  <a:pt x="3496" y="3614"/>
                </a:lnTo>
                <a:lnTo>
                  <a:pt x="2116" y="2507"/>
                </a:lnTo>
                <a:lnTo>
                  <a:pt x="2742" y="1342"/>
                </a:lnTo>
                <a:lnTo>
                  <a:pt x="2749" y="1326"/>
                </a:lnTo>
                <a:lnTo>
                  <a:pt x="2757" y="1309"/>
                </a:lnTo>
                <a:lnTo>
                  <a:pt x="2762" y="1291"/>
                </a:lnTo>
                <a:lnTo>
                  <a:pt x="2768" y="1273"/>
                </a:lnTo>
                <a:lnTo>
                  <a:pt x="2771" y="1256"/>
                </a:lnTo>
                <a:lnTo>
                  <a:pt x="2773" y="1237"/>
                </a:lnTo>
                <a:lnTo>
                  <a:pt x="2774" y="1220"/>
                </a:lnTo>
                <a:lnTo>
                  <a:pt x="2774" y="1202"/>
                </a:lnTo>
                <a:lnTo>
                  <a:pt x="2772" y="1184"/>
                </a:lnTo>
                <a:lnTo>
                  <a:pt x="2770" y="1166"/>
                </a:lnTo>
                <a:lnTo>
                  <a:pt x="2765" y="1148"/>
                </a:lnTo>
                <a:lnTo>
                  <a:pt x="2761" y="1131"/>
                </a:lnTo>
                <a:lnTo>
                  <a:pt x="2755" y="1113"/>
                </a:lnTo>
                <a:lnTo>
                  <a:pt x="2747" y="1097"/>
                </a:lnTo>
                <a:lnTo>
                  <a:pt x="2738" y="1081"/>
                </a:lnTo>
                <a:lnTo>
                  <a:pt x="2729" y="1065"/>
                </a:lnTo>
                <a:lnTo>
                  <a:pt x="2219" y="308"/>
                </a:lnTo>
                <a:lnTo>
                  <a:pt x="2210" y="295"/>
                </a:lnTo>
                <a:lnTo>
                  <a:pt x="2199" y="282"/>
                </a:lnTo>
                <a:lnTo>
                  <a:pt x="2187" y="270"/>
                </a:lnTo>
                <a:lnTo>
                  <a:pt x="2175" y="259"/>
                </a:lnTo>
                <a:lnTo>
                  <a:pt x="2163" y="248"/>
                </a:lnTo>
                <a:lnTo>
                  <a:pt x="2150" y="238"/>
                </a:lnTo>
                <a:lnTo>
                  <a:pt x="2136" y="229"/>
                </a:lnTo>
                <a:lnTo>
                  <a:pt x="2122" y="222"/>
                </a:lnTo>
                <a:lnTo>
                  <a:pt x="2107" y="214"/>
                </a:lnTo>
                <a:lnTo>
                  <a:pt x="2092" y="208"/>
                </a:lnTo>
                <a:lnTo>
                  <a:pt x="2077" y="202"/>
                </a:lnTo>
                <a:lnTo>
                  <a:pt x="2061" y="198"/>
                </a:lnTo>
                <a:lnTo>
                  <a:pt x="2044" y="195"/>
                </a:lnTo>
                <a:lnTo>
                  <a:pt x="2028" y="193"/>
                </a:lnTo>
                <a:lnTo>
                  <a:pt x="2012" y="191"/>
                </a:lnTo>
                <a:lnTo>
                  <a:pt x="1996" y="191"/>
                </a:lnTo>
                <a:lnTo>
                  <a:pt x="886" y="191"/>
                </a:lnTo>
                <a:lnTo>
                  <a:pt x="886" y="189"/>
                </a:lnTo>
                <a:close/>
                <a:moveTo>
                  <a:pt x="1080" y="685"/>
                </a:moveTo>
                <a:lnTo>
                  <a:pt x="1428" y="687"/>
                </a:lnTo>
                <a:lnTo>
                  <a:pt x="982" y="1131"/>
                </a:lnTo>
                <a:lnTo>
                  <a:pt x="1080" y="685"/>
                </a:lnTo>
                <a:close/>
                <a:moveTo>
                  <a:pt x="2027" y="1642"/>
                </a:moveTo>
                <a:lnTo>
                  <a:pt x="1690" y="2167"/>
                </a:lnTo>
                <a:lnTo>
                  <a:pt x="1464" y="1985"/>
                </a:lnTo>
                <a:lnTo>
                  <a:pt x="2027" y="1642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153" name="Group 14"/>
          <p:cNvGrpSpPr>
            <a:grpSpLocks/>
          </p:cNvGrpSpPr>
          <p:nvPr/>
        </p:nvGrpSpPr>
        <p:grpSpPr bwMode="auto">
          <a:xfrm>
            <a:off x="9366147" y="3588922"/>
            <a:ext cx="1507458" cy="1739964"/>
            <a:chOff x="765" y="2501"/>
            <a:chExt cx="1180" cy="1362"/>
          </a:xfrm>
          <a:solidFill>
            <a:srgbClr val="595959"/>
          </a:solidFill>
        </p:grpSpPr>
        <p:sp>
          <p:nvSpPr>
            <p:cNvPr id="154" name="Freeform 5"/>
            <p:cNvSpPr>
              <a:spLocks/>
            </p:cNvSpPr>
            <p:nvPr/>
          </p:nvSpPr>
          <p:spPr bwMode="auto">
            <a:xfrm flipV="1">
              <a:off x="765" y="2501"/>
              <a:ext cx="1" cy="1"/>
            </a:xfrm>
            <a:custGeom>
              <a:avLst/>
              <a:gdLst>
                <a:gd name="T0" fmla="*/ 0 w 4"/>
                <a:gd name="T1" fmla="*/ 1 h 1"/>
                <a:gd name="T2" fmla="*/ 4 w 4"/>
                <a:gd name="T3" fmla="*/ 1 h 1"/>
                <a:gd name="T4" fmla="*/ 0 w 4"/>
                <a:gd name="T5" fmla="*/ 0 h 1"/>
                <a:gd name="T6" fmla="*/ 0 w 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lnTo>
                    <a:pt x="4" y="1"/>
                  </a:lnTo>
                  <a:cubicBezTo>
                    <a:pt x="3" y="1"/>
                    <a:pt x="1" y="0"/>
                    <a:pt x="0" y="0"/>
                  </a:cubicBez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5" name="Freeform 6"/>
            <p:cNvSpPr>
              <a:spLocks/>
            </p:cNvSpPr>
            <p:nvPr/>
          </p:nvSpPr>
          <p:spPr bwMode="auto">
            <a:xfrm flipV="1">
              <a:off x="1634" y="2514"/>
              <a:ext cx="311" cy="325"/>
            </a:xfrm>
            <a:custGeom>
              <a:avLst/>
              <a:gdLst>
                <a:gd name="T0" fmla="*/ 561 w 1359"/>
                <a:gd name="T1" fmla="*/ 1273 h 1423"/>
                <a:gd name="T2" fmla="*/ 807 w 1359"/>
                <a:gd name="T3" fmla="*/ 1423 h 1423"/>
                <a:gd name="T4" fmla="*/ 648 w 1359"/>
                <a:gd name="T5" fmla="*/ 779 h 1423"/>
                <a:gd name="T6" fmla="*/ 1359 w 1359"/>
                <a:gd name="T7" fmla="*/ 484 h 1423"/>
                <a:gd name="T8" fmla="*/ 1137 w 1359"/>
                <a:gd name="T9" fmla="*/ 352 h 1423"/>
                <a:gd name="T10" fmla="*/ 565 w 1359"/>
                <a:gd name="T11" fmla="*/ 588 h 1423"/>
                <a:gd name="T12" fmla="*/ 727 w 1359"/>
                <a:gd name="T13" fmla="*/ 104 h 1423"/>
                <a:gd name="T14" fmla="*/ 563 w 1359"/>
                <a:gd name="T15" fmla="*/ 0 h 1423"/>
                <a:gd name="T16" fmla="*/ 0 w 1359"/>
                <a:gd name="T17" fmla="*/ 937 h 1423"/>
                <a:gd name="T18" fmla="*/ 172 w 1359"/>
                <a:gd name="T19" fmla="*/ 1044 h 1423"/>
                <a:gd name="T20" fmla="*/ 402 w 1359"/>
                <a:gd name="T21" fmla="*/ 665 h 1423"/>
                <a:gd name="T22" fmla="*/ 561 w 1359"/>
                <a:gd name="T23" fmla="*/ 1273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9" h="1423">
                  <a:moveTo>
                    <a:pt x="561" y="1273"/>
                  </a:moveTo>
                  <a:cubicBezTo>
                    <a:pt x="643" y="1323"/>
                    <a:pt x="725" y="1372"/>
                    <a:pt x="807" y="1423"/>
                  </a:cubicBezTo>
                  <a:cubicBezTo>
                    <a:pt x="763" y="1205"/>
                    <a:pt x="667" y="1001"/>
                    <a:pt x="648" y="779"/>
                  </a:cubicBezTo>
                  <a:cubicBezTo>
                    <a:pt x="892" y="697"/>
                    <a:pt x="1114" y="562"/>
                    <a:pt x="1359" y="484"/>
                  </a:cubicBezTo>
                  <a:cubicBezTo>
                    <a:pt x="1284" y="442"/>
                    <a:pt x="1218" y="381"/>
                    <a:pt x="1137" y="352"/>
                  </a:cubicBezTo>
                  <a:cubicBezTo>
                    <a:pt x="940" y="416"/>
                    <a:pt x="763" y="529"/>
                    <a:pt x="565" y="588"/>
                  </a:cubicBezTo>
                  <a:cubicBezTo>
                    <a:pt x="482" y="398"/>
                    <a:pt x="659" y="264"/>
                    <a:pt x="727" y="104"/>
                  </a:cubicBezTo>
                  <a:cubicBezTo>
                    <a:pt x="673" y="69"/>
                    <a:pt x="618" y="34"/>
                    <a:pt x="563" y="0"/>
                  </a:cubicBezTo>
                  <a:cubicBezTo>
                    <a:pt x="362" y="304"/>
                    <a:pt x="189" y="626"/>
                    <a:pt x="0" y="937"/>
                  </a:cubicBezTo>
                  <a:cubicBezTo>
                    <a:pt x="57" y="973"/>
                    <a:pt x="114" y="1009"/>
                    <a:pt x="172" y="1044"/>
                  </a:cubicBezTo>
                  <a:cubicBezTo>
                    <a:pt x="254" y="921"/>
                    <a:pt x="325" y="791"/>
                    <a:pt x="402" y="665"/>
                  </a:cubicBezTo>
                  <a:cubicBezTo>
                    <a:pt x="467" y="862"/>
                    <a:pt x="514" y="1070"/>
                    <a:pt x="561" y="12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6" name="Freeform 7"/>
            <p:cNvSpPr>
              <a:spLocks noEditPoints="1"/>
            </p:cNvSpPr>
            <p:nvPr/>
          </p:nvSpPr>
          <p:spPr bwMode="auto">
            <a:xfrm flipV="1">
              <a:off x="1409" y="2669"/>
              <a:ext cx="265" cy="302"/>
            </a:xfrm>
            <a:custGeom>
              <a:avLst/>
              <a:gdLst>
                <a:gd name="T0" fmla="*/ 0 w 1162"/>
                <a:gd name="T1" fmla="*/ 937 h 1325"/>
                <a:gd name="T2" fmla="*/ 613 w 1162"/>
                <a:gd name="T3" fmla="*/ 1275 h 1325"/>
                <a:gd name="T4" fmla="*/ 931 w 1162"/>
                <a:gd name="T5" fmla="*/ 786 h 1325"/>
                <a:gd name="T6" fmla="*/ 1162 w 1162"/>
                <a:gd name="T7" fmla="*/ 659 h 1325"/>
                <a:gd name="T8" fmla="*/ 894 w 1162"/>
                <a:gd name="T9" fmla="*/ 599 h 1325"/>
                <a:gd name="T10" fmla="*/ 509 w 1162"/>
                <a:gd name="T11" fmla="*/ 478 h 1325"/>
                <a:gd name="T12" fmla="*/ 727 w 1162"/>
                <a:gd name="T13" fmla="*/ 91 h 1325"/>
                <a:gd name="T14" fmla="*/ 558 w 1162"/>
                <a:gd name="T15" fmla="*/ 0 h 1325"/>
                <a:gd name="T16" fmla="*/ 0 w 1162"/>
                <a:gd name="T17" fmla="*/ 937 h 1325"/>
                <a:gd name="T18" fmla="*/ 272 w 1162"/>
                <a:gd name="T19" fmla="*/ 889 h 1325"/>
                <a:gd name="T20" fmla="*/ 417 w 1162"/>
                <a:gd name="T21" fmla="*/ 643 h 1325"/>
                <a:gd name="T22" fmla="*/ 727 w 1162"/>
                <a:gd name="T23" fmla="*/ 840 h 1325"/>
                <a:gd name="T24" fmla="*/ 606 w 1162"/>
                <a:gd name="T25" fmla="*/ 1075 h 1325"/>
                <a:gd name="T26" fmla="*/ 272 w 1162"/>
                <a:gd name="T27" fmla="*/ 88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2" h="1325">
                  <a:moveTo>
                    <a:pt x="0" y="937"/>
                  </a:moveTo>
                  <a:cubicBezTo>
                    <a:pt x="204" y="1050"/>
                    <a:pt x="392" y="1197"/>
                    <a:pt x="613" y="1275"/>
                  </a:cubicBezTo>
                  <a:cubicBezTo>
                    <a:pt x="872" y="1325"/>
                    <a:pt x="1071" y="1004"/>
                    <a:pt x="931" y="786"/>
                  </a:cubicBezTo>
                  <a:cubicBezTo>
                    <a:pt x="1016" y="760"/>
                    <a:pt x="1093" y="715"/>
                    <a:pt x="1162" y="659"/>
                  </a:cubicBezTo>
                  <a:cubicBezTo>
                    <a:pt x="1068" y="666"/>
                    <a:pt x="975" y="648"/>
                    <a:pt x="894" y="599"/>
                  </a:cubicBezTo>
                  <a:cubicBezTo>
                    <a:pt x="749" y="674"/>
                    <a:pt x="630" y="537"/>
                    <a:pt x="509" y="478"/>
                  </a:cubicBezTo>
                  <a:cubicBezTo>
                    <a:pt x="582" y="350"/>
                    <a:pt x="684" y="232"/>
                    <a:pt x="727" y="91"/>
                  </a:cubicBezTo>
                  <a:cubicBezTo>
                    <a:pt x="670" y="62"/>
                    <a:pt x="614" y="32"/>
                    <a:pt x="558" y="0"/>
                  </a:cubicBezTo>
                  <a:cubicBezTo>
                    <a:pt x="371" y="312"/>
                    <a:pt x="186" y="625"/>
                    <a:pt x="0" y="937"/>
                  </a:cubicBezTo>
                  <a:moveTo>
                    <a:pt x="272" y="889"/>
                  </a:moveTo>
                  <a:cubicBezTo>
                    <a:pt x="320" y="807"/>
                    <a:pt x="370" y="726"/>
                    <a:pt x="417" y="643"/>
                  </a:cubicBezTo>
                  <a:cubicBezTo>
                    <a:pt x="518" y="713"/>
                    <a:pt x="632" y="763"/>
                    <a:pt x="727" y="840"/>
                  </a:cubicBezTo>
                  <a:cubicBezTo>
                    <a:pt x="832" y="916"/>
                    <a:pt x="728" y="1118"/>
                    <a:pt x="606" y="1075"/>
                  </a:cubicBezTo>
                  <a:cubicBezTo>
                    <a:pt x="488" y="1026"/>
                    <a:pt x="385" y="948"/>
                    <a:pt x="272" y="8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7" name="Freeform 8"/>
            <p:cNvSpPr>
              <a:spLocks noEditPoints="1"/>
            </p:cNvSpPr>
            <p:nvPr/>
          </p:nvSpPr>
          <p:spPr bwMode="auto">
            <a:xfrm flipV="1">
              <a:off x="1202" y="2797"/>
              <a:ext cx="270" cy="304"/>
            </a:xfrm>
            <a:custGeom>
              <a:avLst/>
              <a:gdLst>
                <a:gd name="T0" fmla="*/ 394 w 1183"/>
                <a:gd name="T1" fmla="*/ 1204 h 1333"/>
                <a:gd name="T2" fmla="*/ 1079 w 1183"/>
                <a:gd name="T3" fmla="*/ 486 h 1333"/>
                <a:gd name="T4" fmla="*/ 343 w 1183"/>
                <a:gd name="T5" fmla="*/ 157 h 1333"/>
                <a:gd name="T6" fmla="*/ 11 w 1183"/>
                <a:gd name="T7" fmla="*/ 725 h 1333"/>
                <a:gd name="T8" fmla="*/ 394 w 1183"/>
                <a:gd name="T9" fmla="*/ 1204 h 1333"/>
                <a:gd name="T10" fmla="*/ 464 w 1183"/>
                <a:gd name="T11" fmla="*/ 1029 h 1333"/>
                <a:gd name="T12" fmla="*/ 423 w 1183"/>
                <a:gd name="T13" fmla="*/ 345 h 1333"/>
                <a:gd name="T14" fmla="*/ 892 w 1183"/>
                <a:gd name="T15" fmla="*/ 620 h 1333"/>
                <a:gd name="T16" fmla="*/ 464 w 1183"/>
                <a:gd name="T17" fmla="*/ 102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3" h="1333">
                  <a:moveTo>
                    <a:pt x="394" y="1204"/>
                  </a:moveTo>
                  <a:cubicBezTo>
                    <a:pt x="800" y="1333"/>
                    <a:pt x="1183" y="869"/>
                    <a:pt x="1079" y="486"/>
                  </a:cubicBezTo>
                  <a:cubicBezTo>
                    <a:pt x="1006" y="183"/>
                    <a:pt x="617" y="0"/>
                    <a:pt x="343" y="157"/>
                  </a:cubicBezTo>
                  <a:cubicBezTo>
                    <a:pt x="141" y="265"/>
                    <a:pt x="0" y="494"/>
                    <a:pt x="11" y="725"/>
                  </a:cubicBezTo>
                  <a:cubicBezTo>
                    <a:pt x="2" y="949"/>
                    <a:pt x="184" y="1149"/>
                    <a:pt x="394" y="1204"/>
                  </a:cubicBezTo>
                  <a:moveTo>
                    <a:pt x="464" y="1029"/>
                  </a:moveTo>
                  <a:cubicBezTo>
                    <a:pt x="119" y="968"/>
                    <a:pt x="168" y="491"/>
                    <a:pt x="423" y="345"/>
                  </a:cubicBezTo>
                  <a:cubicBezTo>
                    <a:pt x="615" y="193"/>
                    <a:pt x="929" y="380"/>
                    <a:pt x="892" y="620"/>
                  </a:cubicBezTo>
                  <a:cubicBezTo>
                    <a:pt x="870" y="827"/>
                    <a:pt x="695" y="1064"/>
                    <a:pt x="464" y="10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8" name="Freeform 9"/>
            <p:cNvSpPr>
              <a:spLocks/>
            </p:cNvSpPr>
            <p:nvPr/>
          </p:nvSpPr>
          <p:spPr bwMode="auto">
            <a:xfrm flipV="1">
              <a:off x="1464" y="2811"/>
              <a:ext cx="279" cy="375"/>
            </a:xfrm>
            <a:custGeom>
              <a:avLst/>
              <a:gdLst>
                <a:gd name="T0" fmla="*/ 631 w 1220"/>
                <a:gd name="T1" fmla="*/ 1344 h 1643"/>
                <a:gd name="T2" fmla="*/ 997 w 1220"/>
                <a:gd name="T3" fmla="*/ 1446 h 1643"/>
                <a:gd name="T4" fmla="*/ 1144 w 1220"/>
                <a:gd name="T5" fmla="*/ 782 h 1643"/>
                <a:gd name="T6" fmla="*/ 1096 w 1220"/>
                <a:gd name="T7" fmla="*/ 433 h 1643"/>
                <a:gd name="T8" fmla="*/ 327 w 1220"/>
                <a:gd name="T9" fmla="*/ 57 h 1643"/>
                <a:gd name="T10" fmla="*/ 150 w 1220"/>
                <a:gd name="T11" fmla="*/ 390 h 1643"/>
                <a:gd name="T12" fmla="*/ 761 w 1220"/>
                <a:gd name="T13" fmla="*/ 702 h 1643"/>
                <a:gd name="T14" fmla="*/ 631 w 1220"/>
                <a:gd name="T15" fmla="*/ 1344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0" h="1643">
                  <a:moveTo>
                    <a:pt x="631" y="1344"/>
                  </a:moveTo>
                  <a:cubicBezTo>
                    <a:pt x="601" y="1546"/>
                    <a:pt x="918" y="1643"/>
                    <a:pt x="997" y="1446"/>
                  </a:cubicBezTo>
                  <a:cubicBezTo>
                    <a:pt x="1067" y="1231"/>
                    <a:pt x="1087" y="1001"/>
                    <a:pt x="1144" y="782"/>
                  </a:cubicBezTo>
                  <a:cubicBezTo>
                    <a:pt x="1168" y="668"/>
                    <a:pt x="1220" y="507"/>
                    <a:pt x="1096" y="433"/>
                  </a:cubicBezTo>
                  <a:cubicBezTo>
                    <a:pt x="844" y="300"/>
                    <a:pt x="585" y="178"/>
                    <a:pt x="327" y="57"/>
                  </a:cubicBezTo>
                  <a:cubicBezTo>
                    <a:pt x="138" y="0"/>
                    <a:pt x="0" y="265"/>
                    <a:pt x="150" y="390"/>
                  </a:cubicBezTo>
                  <a:cubicBezTo>
                    <a:pt x="343" y="512"/>
                    <a:pt x="560" y="592"/>
                    <a:pt x="761" y="702"/>
                  </a:cubicBezTo>
                  <a:cubicBezTo>
                    <a:pt x="718" y="916"/>
                    <a:pt x="671" y="1129"/>
                    <a:pt x="631" y="13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9" name="Freeform 10"/>
            <p:cNvSpPr>
              <a:spLocks/>
            </p:cNvSpPr>
            <p:nvPr/>
          </p:nvSpPr>
          <p:spPr bwMode="auto">
            <a:xfrm flipV="1">
              <a:off x="1700" y="2848"/>
              <a:ext cx="43" cy="44"/>
            </a:xfrm>
            <a:custGeom>
              <a:avLst/>
              <a:gdLst>
                <a:gd name="T0" fmla="*/ 7 w 186"/>
                <a:gd name="T1" fmla="*/ 183 h 194"/>
                <a:gd name="T2" fmla="*/ 7 w 186"/>
                <a:gd name="T3" fmla="*/ 18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6" h="194">
                  <a:moveTo>
                    <a:pt x="7" y="183"/>
                  </a:moveTo>
                  <a:cubicBezTo>
                    <a:pt x="186" y="194"/>
                    <a:pt x="0" y="0"/>
                    <a:pt x="7" y="1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auto">
            <a:xfrm flipV="1">
              <a:off x="860" y="2917"/>
              <a:ext cx="347" cy="343"/>
            </a:xfrm>
            <a:custGeom>
              <a:avLst/>
              <a:gdLst>
                <a:gd name="T0" fmla="*/ 1028 w 1517"/>
                <a:gd name="T1" fmla="*/ 1388 h 1500"/>
                <a:gd name="T2" fmla="*/ 1218 w 1517"/>
                <a:gd name="T3" fmla="*/ 1500 h 1500"/>
                <a:gd name="T4" fmla="*/ 1517 w 1517"/>
                <a:gd name="T5" fmla="*/ 404 h 1500"/>
                <a:gd name="T6" fmla="*/ 1355 w 1517"/>
                <a:gd name="T7" fmla="*/ 311 h 1500"/>
                <a:gd name="T8" fmla="*/ 768 w 1517"/>
                <a:gd name="T9" fmla="*/ 874 h 1500"/>
                <a:gd name="T10" fmla="*/ 977 w 1517"/>
                <a:gd name="T11" fmla="*/ 79 h 1500"/>
                <a:gd name="T12" fmla="*/ 818 w 1517"/>
                <a:gd name="T13" fmla="*/ 0 h 1500"/>
                <a:gd name="T14" fmla="*/ 0 w 1517"/>
                <a:gd name="T15" fmla="*/ 779 h 1500"/>
                <a:gd name="T16" fmla="*/ 186 w 1517"/>
                <a:gd name="T17" fmla="*/ 890 h 1500"/>
                <a:gd name="T18" fmla="*/ 711 w 1517"/>
                <a:gd name="T19" fmla="*/ 366 h 1500"/>
                <a:gd name="T20" fmla="*/ 516 w 1517"/>
                <a:gd name="T21" fmla="*/ 1072 h 1500"/>
                <a:gd name="T22" fmla="*/ 706 w 1517"/>
                <a:gd name="T23" fmla="*/ 1196 h 1500"/>
                <a:gd name="T24" fmla="*/ 1248 w 1517"/>
                <a:gd name="T25" fmla="*/ 678 h 1500"/>
                <a:gd name="T26" fmla="*/ 1028 w 1517"/>
                <a:gd name="T27" fmla="*/ 1388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7" h="1500">
                  <a:moveTo>
                    <a:pt x="1028" y="1388"/>
                  </a:moveTo>
                  <a:cubicBezTo>
                    <a:pt x="1091" y="1427"/>
                    <a:pt x="1154" y="1464"/>
                    <a:pt x="1218" y="1500"/>
                  </a:cubicBezTo>
                  <a:cubicBezTo>
                    <a:pt x="1320" y="1135"/>
                    <a:pt x="1415" y="769"/>
                    <a:pt x="1517" y="404"/>
                  </a:cubicBezTo>
                  <a:cubicBezTo>
                    <a:pt x="1463" y="373"/>
                    <a:pt x="1409" y="342"/>
                    <a:pt x="1355" y="311"/>
                  </a:cubicBezTo>
                  <a:cubicBezTo>
                    <a:pt x="1160" y="500"/>
                    <a:pt x="966" y="689"/>
                    <a:pt x="768" y="874"/>
                  </a:cubicBezTo>
                  <a:cubicBezTo>
                    <a:pt x="831" y="607"/>
                    <a:pt x="917" y="347"/>
                    <a:pt x="977" y="79"/>
                  </a:cubicBezTo>
                  <a:cubicBezTo>
                    <a:pt x="924" y="53"/>
                    <a:pt x="871" y="27"/>
                    <a:pt x="818" y="0"/>
                  </a:cubicBezTo>
                  <a:cubicBezTo>
                    <a:pt x="537" y="251"/>
                    <a:pt x="277" y="523"/>
                    <a:pt x="0" y="779"/>
                  </a:cubicBezTo>
                  <a:cubicBezTo>
                    <a:pt x="62" y="817"/>
                    <a:pt x="124" y="854"/>
                    <a:pt x="186" y="890"/>
                  </a:cubicBezTo>
                  <a:cubicBezTo>
                    <a:pt x="367" y="721"/>
                    <a:pt x="528" y="532"/>
                    <a:pt x="711" y="366"/>
                  </a:cubicBezTo>
                  <a:cubicBezTo>
                    <a:pt x="649" y="602"/>
                    <a:pt x="585" y="838"/>
                    <a:pt x="516" y="1072"/>
                  </a:cubicBezTo>
                  <a:cubicBezTo>
                    <a:pt x="572" y="1124"/>
                    <a:pt x="640" y="1160"/>
                    <a:pt x="706" y="1196"/>
                  </a:cubicBezTo>
                  <a:cubicBezTo>
                    <a:pt x="889" y="1026"/>
                    <a:pt x="1061" y="844"/>
                    <a:pt x="1248" y="678"/>
                  </a:cubicBezTo>
                  <a:cubicBezTo>
                    <a:pt x="1171" y="914"/>
                    <a:pt x="1106" y="1153"/>
                    <a:pt x="1028" y="13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auto">
            <a:xfrm flipV="1">
              <a:off x="1662" y="2921"/>
              <a:ext cx="240" cy="288"/>
            </a:xfrm>
            <a:custGeom>
              <a:avLst/>
              <a:gdLst>
                <a:gd name="T0" fmla="*/ 278 w 1050"/>
                <a:gd name="T1" fmla="*/ 1130 h 1262"/>
                <a:gd name="T2" fmla="*/ 1018 w 1050"/>
                <a:gd name="T3" fmla="*/ 667 h 1262"/>
                <a:gd name="T4" fmla="*/ 688 w 1050"/>
                <a:gd name="T5" fmla="*/ 110 h 1262"/>
                <a:gd name="T6" fmla="*/ 0 w 1050"/>
                <a:gd name="T7" fmla="*/ 373 h 1262"/>
                <a:gd name="T8" fmla="*/ 356 w 1050"/>
                <a:gd name="T9" fmla="*/ 678 h 1262"/>
                <a:gd name="T10" fmla="*/ 278 w 1050"/>
                <a:gd name="T11" fmla="*/ 113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0" h="1262">
                  <a:moveTo>
                    <a:pt x="278" y="1130"/>
                  </a:moveTo>
                  <a:cubicBezTo>
                    <a:pt x="597" y="1262"/>
                    <a:pt x="1006" y="1018"/>
                    <a:pt x="1018" y="667"/>
                  </a:cubicBezTo>
                  <a:cubicBezTo>
                    <a:pt x="1050" y="433"/>
                    <a:pt x="904" y="198"/>
                    <a:pt x="688" y="110"/>
                  </a:cubicBezTo>
                  <a:cubicBezTo>
                    <a:pt x="442" y="0"/>
                    <a:pt x="87" y="110"/>
                    <a:pt x="0" y="373"/>
                  </a:cubicBezTo>
                  <a:cubicBezTo>
                    <a:pt x="140" y="437"/>
                    <a:pt x="348" y="491"/>
                    <a:pt x="356" y="678"/>
                  </a:cubicBezTo>
                  <a:cubicBezTo>
                    <a:pt x="344" y="830"/>
                    <a:pt x="298" y="978"/>
                    <a:pt x="278" y="11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2" name="Freeform 13"/>
            <p:cNvSpPr>
              <a:spLocks/>
            </p:cNvSpPr>
            <p:nvPr/>
          </p:nvSpPr>
          <p:spPr bwMode="auto">
            <a:xfrm flipV="1">
              <a:off x="1121" y="3036"/>
              <a:ext cx="583" cy="827"/>
            </a:xfrm>
            <a:custGeom>
              <a:avLst/>
              <a:gdLst>
                <a:gd name="T0" fmla="*/ 1445 w 2550"/>
                <a:gd name="T1" fmla="*/ 3524 h 3626"/>
                <a:gd name="T2" fmla="*/ 1944 w 2550"/>
                <a:gd name="T3" fmla="*/ 3586 h 3626"/>
                <a:gd name="T4" fmla="*/ 1557 w 2550"/>
                <a:gd name="T5" fmla="*/ 3306 h 3626"/>
                <a:gd name="T6" fmla="*/ 1846 w 2550"/>
                <a:gd name="T7" fmla="*/ 2982 h 3626"/>
                <a:gd name="T8" fmla="*/ 2225 w 2550"/>
                <a:gd name="T9" fmla="*/ 3163 h 3626"/>
                <a:gd name="T10" fmla="*/ 2409 w 2550"/>
                <a:gd name="T11" fmla="*/ 2196 h 3626"/>
                <a:gd name="T12" fmla="*/ 2267 w 2550"/>
                <a:gd name="T13" fmla="*/ 1925 h 3626"/>
                <a:gd name="T14" fmla="*/ 2147 w 2550"/>
                <a:gd name="T15" fmla="*/ 3040 h 3626"/>
                <a:gd name="T16" fmla="*/ 1349 w 2550"/>
                <a:gd name="T17" fmla="*/ 2210 h 3626"/>
                <a:gd name="T18" fmla="*/ 2550 w 2550"/>
                <a:gd name="T19" fmla="*/ 390 h 3626"/>
                <a:gd name="T20" fmla="*/ 1967 w 2550"/>
                <a:gd name="T21" fmla="*/ 287 h 3626"/>
                <a:gd name="T22" fmla="*/ 1468 w 2550"/>
                <a:gd name="T23" fmla="*/ 1443 h 3626"/>
                <a:gd name="T24" fmla="*/ 770 w 2550"/>
                <a:gd name="T25" fmla="*/ 322 h 3626"/>
                <a:gd name="T26" fmla="*/ 291 w 2550"/>
                <a:gd name="T27" fmla="*/ 125 h 3626"/>
                <a:gd name="T28" fmla="*/ 190 w 2550"/>
                <a:gd name="T29" fmla="*/ 654 h 3626"/>
                <a:gd name="T30" fmla="*/ 771 w 2550"/>
                <a:gd name="T31" fmla="*/ 1201 h 3626"/>
                <a:gd name="T32" fmla="*/ 799 w 2550"/>
                <a:gd name="T33" fmla="*/ 1657 h 3626"/>
                <a:gd name="T34" fmla="*/ 473 w 2550"/>
                <a:gd name="T35" fmla="*/ 2002 h 3626"/>
                <a:gd name="T36" fmla="*/ 461 w 2550"/>
                <a:gd name="T37" fmla="*/ 2430 h 3626"/>
                <a:gd name="T38" fmla="*/ 1445 w 2550"/>
                <a:gd name="T39" fmla="*/ 3524 h 3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0" h="3626">
                  <a:moveTo>
                    <a:pt x="1445" y="3524"/>
                  </a:moveTo>
                  <a:cubicBezTo>
                    <a:pt x="1593" y="3619"/>
                    <a:pt x="1777" y="3626"/>
                    <a:pt x="1944" y="3586"/>
                  </a:cubicBezTo>
                  <a:cubicBezTo>
                    <a:pt x="1836" y="3471"/>
                    <a:pt x="1625" y="3468"/>
                    <a:pt x="1557" y="3306"/>
                  </a:cubicBezTo>
                  <a:cubicBezTo>
                    <a:pt x="1463" y="3137"/>
                    <a:pt x="1667" y="2920"/>
                    <a:pt x="1846" y="2982"/>
                  </a:cubicBezTo>
                  <a:cubicBezTo>
                    <a:pt x="1976" y="3033"/>
                    <a:pt x="2097" y="3106"/>
                    <a:pt x="2225" y="3163"/>
                  </a:cubicBezTo>
                  <a:cubicBezTo>
                    <a:pt x="2335" y="2852"/>
                    <a:pt x="2376" y="2522"/>
                    <a:pt x="2409" y="2196"/>
                  </a:cubicBezTo>
                  <a:cubicBezTo>
                    <a:pt x="2375" y="2099"/>
                    <a:pt x="2323" y="2010"/>
                    <a:pt x="2267" y="1925"/>
                  </a:cubicBezTo>
                  <a:cubicBezTo>
                    <a:pt x="2096" y="2274"/>
                    <a:pt x="2255" y="2671"/>
                    <a:pt x="2147" y="3040"/>
                  </a:cubicBezTo>
                  <a:cubicBezTo>
                    <a:pt x="1918" y="2731"/>
                    <a:pt x="1582" y="2517"/>
                    <a:pt x="1349" y="2210"/>
                  </a:cubicBezTo>
                  <a:cubicBezTo>
                    <a:pt x="2104" y="1951"/>
                    <a:pt x="2477" y="1133"/>
                    <a:pt x="2550" y="390"/>
                  </a:cubicBezTo>
                  <a:cubicBezTo>
                    <a:pt x="2547" y="85"/>
                    <a:pt x="2073" y="0"/>
                    <a:pt x="1967" y="287"/>
                  </a:cubicBezTo>
                  <a:cubicBezTo>
                    <a:pt x="1881" y="699"/>
                    <a:pt x="1786" y="1141"/>
                    <a:pt x="1468" y="1443"/>
                  </a:cubicBezTo>
                  <a:cubicBezTo>
                    <a:pt x="1448" y="977"/>
                    <a:pt x="1124" y="594"/>
                    <a:pt x="770" y="322"/>
                  </a:cubicBezTo>
                  <a:cubicBezTo>
                    <a:pt x="630" y="222"/>
                    <a:pt x="481" y="63"/>
                    <a:pt x="291" y="125"/>
                  </a:cubicBezTo>
                  <a:cubicBezTo>
                    <a:pt x="63" y="179"/>
                    <a:pt x="0" y="519"/>
                    <a:pt x="190" y="654"/>
                  </a:cubicBezTo>
                  <a:cubicBezTo>
                    <a:pt x="408" y="807"/>
                    <a:pt x="626" y="974"/>
                    <a:pt x="771" y="1201"/>
                  </a:cubicBezTo>
                  <a:cubicBezTo>
                    <a:pt x="858" y="1333"/>
                    <a:pt x="890" y="1519"/>
                    <a:pt x="799" y="1657"/>
                  </a:cubicBezTo>
                  <a:cubicBezTo>
                    <a:pt x="716" y="1796"/>
                    <a:pt x="550" y="1859"/>
                    <a:pt x="473" y="2002"/>
                  </a:cubicBezTo>
                  <a:cubicBezTo>
                    <a:pt x="396" y="2131"/>
                    <a:pt x="399" y="2296"/>
                    <a:pt x="461" y="2430"/>
                  </a:cubicBezTo>
                  <a:cubicBezTo>
                    <a:pt x="676" y="2879"/>
                    <a:pt x="1024" y="3261"/>
                    <a:pt x="1445" y="35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63" name="Group 59"/>
          <p:cNvGrpSpPr>
            <a:grpSpLocks noChangeAspect="1"/>
          </p:cNvGrpSpPr>
          <p:nvPr/>
        </p:nvGrpSpPr>
        <p:grpSpPr bwMode="auto">
          <a:xfrm>
            <a:off x="2583699" y="6264597"/>
            <a:ext cx="1263650" cy="1290638"/>
            <a:chOff x="3646" y="1770"/>
            <a:chExt cx="796" cy="813"/>
          </a:xfrm>
          <a:solidFill>
            <a:srgbClr val="595959"/>
          </a:solidFill>
        </p:grpSpPr>
        <p:sp>
          <p:nvSpPr>
            <p:cNvPr id="164" name="Freeform 60"/>
            <p:cNvSpPr>
              <a:spLocks/>
            </p:cNvSpPr>
            <p:nvPr/>
          </p:nvSpPr>
          <p:spPr bwMode="auto">
            <a:xfrm flipV="1">
              <a:off x="3740" y="1770"/>
              <a:ext cx="466" cy="430"/>
            </a:xfrm>
            <a:custGeom>
              <a:avLst/>
              <a:gdLst>
                <a:gd name="T0" fmla="*/ 347 w 887"/>
                <a:gd name="T1" fmla="*/ 676 h 819"/>
                <a:gd name="T2" fmla="*/ 554 w 887"/>
                <a:gd name="T3" fmla="*/ 156 h 819"/>
                <a:gd name="T4" fmla="*/ 347 w 887"/>
                <a:gd name="T5" fmla="*/ 676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7" h="819">
                  <a:moveTo>
                    <a:pt x="347" y="676"/>
                  </a:moveTo>
                  <a:cubicBezTo>
                    <a:pt x="677" y="819"/>
                    <a:pt x="887" y="275"/>
                    <a:pt x="554" y="156"/>
                  </a:cubicBezTo>
                  <a:cubicBezTo>
                    <a:pt x="221" y="0"/>
                    <a:pt x="0" y="562"/>
                    <a:pt x="347" y="6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5" name="Freeform 61"/>
            <p:cNvSpPr>
              <a:spLocks/>
            </p:cNvSpPr>
            <p:nvPr/>
          </p:nvSpPr>
          <p:spPr bwMode="auto">
            <a:xfrm flipV="1">
              <a:off x="3646" y="2106"/>
              <a:ext cx="685" cy="477"/>
            </a:xfrm>
            <a:custGeom>
              <a:avLst/>
              <a:gdLst>
                <a:gd name="T0" fmla="*/ 105 w 1304"/>
                <a:gd name="T1" fmla="*/ 664 h 908"/>
                <a:gd name="T2" fmla="*/ 611 w 1304"/>
                <a:gd name="T3" fmla="*/ 736 h 908"/>
                <a:gd name="T4" fmla="*/ 822 w 1304"/>
                <a:gd name="T5" fmla="*/ 273 h 908"/>
                <a:gd name="T6" fmla="*/ 1086 w 1304"/>
                <a:gd name="T7" fmla="*/ 250 h 908"/>
                <a:gd name="T8" fmla="*/ 1038 w 1304"/>
                <a:gd name="T9" fmla="*/ 392 h 908"/>
                <a:gd name="T10" fmla="*/ 1223 w 1304"/>
                <a:gd name="T11" fmla="*/ 222 h 908"/>
                <a:gd name="T12" fmla="*/ 1183 w 1304"/>
                <a:gd name="T13" fmla="*/ 10 h 908"/>
                <a:gd name="T14" fmla="*/ 660 w 1304"/>
                <a:gd name="T15" fmla="*/ 5 h 908"/>
                <a:gd name="T16" fmla="*/ 407 w 1304"/>
                <a:gd name="T17" fmla="*/ 439 h 908"/>
                <a:gd name="T18" fmla="*/ 335 w 1304"/>
                <a:gd name="T19" fmla="*/ 399 h 908"/>
                <a:gd name="T20" fmla="*/ 519 w 1304"/>
                <a:gd name="T21" fmla="*/ 42 h 908"/>
                <a:gd name="T22" fmla="*/ 0 w 1304"/>
                <a:gd name="T23" fmla="*/ 43 h 908"/>
                <a:gd name="T24" fmla="*/ 105 w 1304"/>
                <a:gd name="T25" fmla="*/ 66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4" h="908">
                  <a:moveTo>
                    <a:pt x="105" y="664"/>
                  </a:moveTo>
                  <a:cubicBezTo>
                    <a:pt x="178" y="868"/>
                    <a:pt x="484" y="908"/>
                    <a:pt x="611" y="736"/>
                  </a:cubicBezTo>
                  <a:cubicBezTo>
                    <a:pt x="704" y="593"/>
                    <a:pt x="753" y="427"/>
                    <a:pt x="822" y="273"/>
                  </a:cubicBezTo>
                  <a:cubicBezTo>
                    <a:pt x="910" y="260"/>
                    <a:pt x="998" y="253"/>
                    <a:pt x="1086" y="250"/>
                  </a:cubicBezTo>
                  <a:cubicBezTo>
                    <a:pt x="1070" y="297"/>
                    <a:pt x="1054" y="344"/>
                    <a:pt x="1038" y="392"/>
                  </a:cubicBezTo>
                  <a:cubicBezTo>
                    <a:pt x="1163" y="465"/>
                    <a:pt x="1152" y="277"/>
                    <a:pt x="1223" y="222"/>
                  </a:cubicBezTo>
                  <a:cubicBezTo>
                    <a:pt x="1304" y="168"/>
                    <a:pt x="1285" y="20"/>
                    <a:pt x="1183" y="10"/>
                  </a:cubicBezTo>
                  <a:cubicBezTo>
                    <a:pt x="1009" y="0"/>
                    <a:pt x="834" y="11"/>
                    <a:pt x="660" y="5"/>
                  </a:cubicBezTo>
                  <a:cubicBezTo>
                    <a:pt x="529" y="117"/>
                    <a:pt x="495" y="297"/>
                    <a:pt x="407" y="439"/>
                  </a:cubicBezTo>
                  <a:cubicBezTo>
                    <a:pt x="389" y="429"/>
                    <a:pt x="353" y="409"/>
                    <a:pt x="335" y="399"/>
                  </a:cubicBezTo>
                  <a:cubicBezTo>
                    <a:pt x="400" y="282"/>
                    <a:pt x="454" y="159"/>
                    <a:pt x="519" y="42"/>
                  </a:cubicBezTo>
                  <a:cubicBezTo>
                    <a:pt x="346" y="46"/>
                    <a:pt x="173" y="45"/>
                    <a:pt x="0" y="43"/>
                  </a:cubicBezTo>
                  <a:cubicBezTo>
                    <a:pt x="38" y="249"/>
                    <a:pt x="35" y="465"/>
                    <a:pt x="105" y="6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6" name="Freeform 62"/>
            <p:cNvSpPr>
              <a:spLocks/>
            </p:cNvSpPr>
            <p:nvPr/>
          </p:nvSpPr>
          <p:spPr bwMode="auto">
            <a:xfrm flipV="1">
              <a:off x="4055" y="2186"/>
              <a:ext cx="387" cy="279"/>
            </a:xfrm>
            <a:custGeom>
              <a:avLst/>
              <a:gdLst>
                <a:gd name="T0" fmla="*/ 244 w 738"/>
                <a:gd name="T1" fmla="*/ 531 h 531"/>
                <a:gd name="T2" fmla="*/ 738 w 738"/>
                <a:gd name="T3" fmla="*/ 318 h 531"/>
                <a:gd name="T4" fmla="*/ 512 w 738"/>
                <a:gd name="T5" fmla="*/ 0 h 531"/>
                <a:gd name="T6" fmla="*/ 642 w 738"/>
                <a:gd name="T7" fmla="*/ 287 h 531"/>
                <a:gd name="T8" fmla="*/ 278 w 738"/>
                <a:gd name="T9" fmla="*/ 454 h 531"/>
                <a:gd name="T10" fmla="*/ 100 w 738"/>
                <a:gd name="T11" fmla="*/ 165 h 531"/>
                <a:gd name="T12" fmla="*/ 244 w 738"/>
                <a:gd name="T13" fmla="*/ 531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8" h="531">
                  <a:moveTo>
                    <a:pt x="244" y="531"/>
                  </a:moveTo>
                  <a:cubicBezTo>
                    <a:pt x="414" y="473"/>
                    <a:pt x="575" y="392"/>
                    <a:pt x="738" y="318"/>
                  </a:cubicBezTo>
                  <a:cubicBezTo>
                    <a:pt x="662" y="212"/>
                    <a:pt x="612" y="86"/>
                    <a:pt x="512" y="0"/>
                  </a:cubicBezTo>
                  <a:cubicBezTo>
                    <a:pt x="485" y="113"/>
                    <a:pt x="592" y="197"/>
                    <a:pt x="642" y="287"/>
                  </a:cubicBezTo>
                  <a:cubicBezTo>
                    <a:pt x="522" y="347"/>
                    <a:pt x="397" y="394"/>
                    <a:pt x="278" y="454"/>
                  </a:cubicBezTo>
                  <a:cubicBezTo>
                    <a:pt x="217" y="359"/>
                    <a:pt x="157" y="263"/>
                    <a:pt x="100" y="165"/>
                  </a:cubicBezTo>
                  <a:cubicBezTo>
                    <a:pt x="0" y="282"/>
                    <a:pt x="213" y="410"/>
                    <a:pt x="244" y="5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67" name="Group 72"/>
          <p:cNvGrpSpPr>
            <a:grpSpLocks noChangeAspect="1"/>
          </p:cNvGrpSpPr>
          <p:nvPr/>
        </p:nvGrpSpPr>
        <p:grpSpPr bwMode="auto">
          <a:xfrm>
            <a:off x="2642574" y="3627547"/>
            <a:ext cx="1279068" cy="1545974"/>
            <a:chOff x="-297" y="1356"/>
            <a:chExt cx="1107" cy="1338"/>
          </a:xfrm>
          <a:solidFill>
            <a:srgbClr val="595959"/>
          </a:solidFill>
        </p:grpSpPr>
        <p:sp>
          <p:nvSpPr>
            <p:cNvPr id="168" name="Freeform 73"/>
            <p:cNvSpPr>
              <a:spLocks/>
            </p:cNvSpPr>
            <p:nvPr/>
          </p:nvSpPr>
          <p:spPr bwMode="auto">
            <a:xfrm flipV="1">
              <a:off x="343" y="1356"/>
              <a:ext cx="180" cy="192"/>
            </a:xfrm>
            <a:custGeom>
              <a:avLst/>
              <a:gdLst>
                <a:gd name="T0" fmla="*/ 181 w 790"/>
                <a:gd name="T1" fmla="*/ 704 h 843"/>
                <a:gd name="T2" fmla="*/ 245 w 790"/>
                <a:gd name="T3" fmla="*/ 825 h 843"/>
                <a:gd name="T4" fmla="*/ 717 w 790"/>
                <a:gd name="T5" fmla="*/ 706 h 843"/>
                <a:gd name="T6" fmla="*/ 314 w 790"/>
                <a:gd name="T7" fmla="*/ 249 h 843"/>
                <a:gd name="T8" fmla="*/ 634 w 790"/>
                <a:gd name="T9" fmla="*/ 159 h 843"/>
                <a:gd name="T10" fmla="*/ 527 w 790"/>
                <a:gd name="T11" fmla="*/ 26 h 843"/>
                <a:gd name="T12" fmla="*/ 9 w 790"/>
                <a:gd name="T13" fmla="*/ 177 h 843"/>
                <a:gd name="T14" fmla="*/ 460 w 790"/>
                <a:gd name="T15" fmla="*/ 615 h 843"/>
                <a:gd name="T16" fmla="*/ 181 w 790"/>
                <a:gd name="T17" fmla="*/ 704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843">
                  <a:moveTo>
                    <a:pt x="181" y="704"/>
                  </a:moveTo>
                  <a:cubicBezTo>
                    <a:pt x="126" y="753"/>
                    <a:pt x="174" y="843"/>
                    <a:pt x="245" y="825"/>
                  </a:cubicBezTo>
                  <a:cubicBezTo>
                    <a:pt x="406" y="808"/>
                    <a:pt x="567" y="766"/>
                    <a:pt x="717" y="706"/>
                  </a:cubicBezTo>
                  <a:cubicBezTo>
                    <a:pt x="790" y="447"/>
                    <a:pt x="378" y="453"/>
                    <a:pt x="314" y="249"/>
                  </a:cubicBezTo>
                  <a:cubicBezTo>
                    <a:pt x="419" y="212"/>
                    <a:pt x="528" y="189"/>
                    <a:pt x="634" y="159"/>
                  </a:cubicBezTo>
                  <a:cubicBezTo>
                    <a:pt x="624" y="99"/>
                    <a:pt x="613" y="0"/>
                    <a:pt x="527" y="26"/>
                  </a:cubicBezTo>
                  <a:cubicBezTo>
                    <a:pt x="353" y="70"/>
                    <a:pt x="174" y="107"/>
                    <a:pt x="9" y="177"/>
                  </a:cubicBezTo>
                  <a:cubicBezTo>
                    <a:pt x="0" y="424"/>
                    <a:pt x="323" y="459"/>
                    <a:pt x="460" y="615"/>
                  </a:cubicBezTo>
                  <a:cubicBezTo>
                    <a:pt x="367" y="644"/>
                    <a:pt x="266" y="654"/>
                    <a:pt x="181" y="7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9" name="Freeform 74"/>
            <p:cNvSpPr>
              <a:spLocks/>
            </p:cNvSpPr>
            <p:nvPr/>
          </p:nvSpPr>
          <p:spPr bwMode="auto">
            <a:xfrm flipV="1">
              <a:off x="232" y="1524"/>
              <a:ext cx="165" cy="169"/>
            </a:xfrm>
            <a:custGeom>
              <a:avLst/>
              <a:gdLst>
                <a:gd name="T0" fmla="*/ 463 w 724"/>
                <a:gd name="T1" fmla="*/ 495 h 741"/>
                <a:gd name="T2" fmla="*/ 266 w 724"/>
                <a:gd name="T3" fmla="*/ 741 h 741"/>
                <a:gd name="T4" fmla="*/ 724 w 724"/>
                <a:gd name="T5" fmla="*/ 510 h 741"/>
                <a:gd name="T6" fmla="*/ 258 w 724"/>
                <a:gd name="T7" fmla="*/ 240 h 741"/>
                <a:gd name="T8" fmla="*/ 495 w 724"/>
                <a:gd name="T9" fmla="*/ 0 h 741"/>
                <a:gd name="T10" fmla="*/ 0 w 724"/>
                <a:gd name="T11" fmla="*/ 196 h 741"/>
                <a:gd name="T12" fmla="*/ 463 w 724"/>
                <a:gd name="T13" fmla="*/ 495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4" h="741">
                  <a:moveTo>
                    <a:pt x="463" y="495"/>
                  </a:moveTo>
                  <a:cubicBezTo>
                    <a:pt x="367" y="556"/>
                    <a:pt x="143" y="592"/>
                    <a:pt x="266" y="741"/>
                  </a:cubicBezTo>
                  <a:cubicBezTo>
                    <a:pt x="427" y="681"/>
                    <a:pt x="579" y="600"/>
                    <a:pt x="724" y="510"/>
                  </a:cubicBezTo>
                  <a:cubicBezTo>
                    <a:pt x="610" y="361"/>
                    <a:pt x="417" y="321"/>
                    <a:pt x="258" y="240"/>
                  </a:cubicBezTo>
                  <a:cubicBezTo>
                    <a:pt x="342" y="160"/>
                    <a:pt x="607" y="166"/>
                    <a:pt x="495" y="0"/>
                  </a:cubicBezTo>
                  <a:cubicBezTo>
                    <a:pt x="316" y="5"/>
                    <a:pt x="174" y="156"/>
                    <a:pt x="0" y="196"/>
                  </a:cubicBezTo>
                  <a:cubicBezTo>
                    <a:pt x="54" y="394"/>
                    <a:pt x="300" y="424"/>
                    <a:pt x="463" y="4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0" name="Freeform 75"/>
            <p:cNvSpPr>
              <a:spLocks/>
            </p:cNvSpPr>
            <p:nvPr/>
          </p:nvSpPr>
          <p:spPr bwMode="auto">
            <a:xfrm flipV="1">
              <a:off x="114" y="1638"/>
              <a:ext cx="134" cy="165"/>
            </a:xfrm>
            <a:custGeom>
              <a:avLst/>
              <a:gdLst>
                <a:gd name="T0" fmla="*/ 227 w 587"/>
                <a:gd name="T1" fmla="*/ 649 h 722"/>
                <a:gd name="T2" fmla="*/ 587 w 587"/>
                <a:gd name="T3" fmla="*/ 460 h 722"/>
                <a:gd name="T4" fmla="*/ 198 w 587"/>
                <a:gd name="T5" fmla="*/ 333 h 722"/>
                <a:gd name="T6" fmla="*/ 371 w 587"/>
                <a:gd name="T7" fmla="*/ 207 h 722"/>
                <a:gd name="T8" fmla="*/ 0 w 587"/>
                <a:gd name="T9" fmla="*/ 363 h 722"/>
                <a:gd name="T10" fmla="*/ 399 w 587"/>
                <a:gd name="T11" fmla="*/ 493 h 722"/>
                <a:gd name="T12" fmla="*/ 227 w 587"/>
                <a:gd name="T13" fmla="*/ 649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7" h="722">
                  <a:moveTo>
                    <a:pt x="227" y="649"/>
                  </a:moveTo>
                  <a:cubicBezTo>
                    <a:pt x="378" y="722"/>
                    <a:pt x="477" y="534"/>
                    <a:pt x="587" y="460"/>
                  </a:cubicBezTo>
                  <a:cubicBezTo>
                    <a:pt x="488" y="352"/>
                    <a:pt x="330" y="365"/>
                    <a:pt x="198" y="333"/>
                  </a:cubicBezTo>
                  <a:cubicBezTo>
                    <a:pt x="256" y="291"/>
                    <a:pt x="313" y="248"/>
                    <a:pt x="371" y="207"/>
                  </a:cubicBezTo>
                  <a:cubicBezTo>
                    <a:pt x="293" y="0"/>
                    <a:pt x="107" y="305"/>
                    <a:pt x="0" y="363"/>
                  </a:cubicBezTo>
                  <a:cubicBezTo>
                    <a:pt x="100" y="478"/>
                    <a:pt x="263" y="462"/>
                    <a:pt x="399" y="493"/>
                  </a:cubicBezTo>
                  <a:cubicBezTo>
                    <a:pt x="339" y="542"/>
                    <a:pt x="280" y="593"/>
                    <a:pt x="227" y="6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1" name="Freeform 76"/>
            <p:cNvSpPr>
              <a:spLocks/>
            </p:cNvSpPr>
            <p:nvPr/>
          </p:nvSpPr>
          <p:spPr bwMode="auto">
            <a:xfrm flipV="1">
              <a:off x="-127" y="1731"/>
              <a:ext cx="284" cy="263"/>
            </a:xfrm>
            <a:custGeom>
              <a:avLst/>
              <a:gdLst>
                <a:gd name="T0" fmla="*/ 545 w 1243"/>
                <a:gd name="T1" fmla="*/ 1076 h 1150"/>
                <a:gd name="T2" fmla="*/ 1204 w 1243"/>
                <a:gd name="T3" fmla="*/ 633 h 1150"/>
                <a:gd name="T4" fmla="*/ 853 w 1243"/>
                <a:gd name="T5" fmla="*/ 74 h 1150"/>
                <a:gd name="T6" fmla="*/ 235 w 1243"/>
                <a:gd name="T7" fmla="*/ 193 h 1150"/>
                <a:gd name="T8" fmla="*/ 545 w 1243"/>
                <a:gd name="T9" fmla="*/ 1076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3" h="1150">
                  <a:moveTo>
                    <a:pt x="545" y="1076"/>
                  </a:moveTo>
                  <a:cubicBezTo>
                    <a:pt x="839" y="1150"/>
                    <a:pt x="1165" y="935"/>
                    <a:pt x="1204" y="633"/>
                  </a:cubicBezTo>
                  <a:cubicBezTo>
                    <a:pt x="1243" y="404"/>
                    <a:pt x="1130" y="70"/>
                    <a:pt x="853" y="74"/>
                  </a:cubicBezTo>
                  <a:cubicBezTo>
                    <a:pt x="645" y="69"/>
                    <a:pt x="382" y="0"/>
                    <a:pt x="235" y="193"/>
                  </a:cubicBezTo>
                  <a:cubicBezTo>
                    <a:pt x="0" y="494"/>
                    <a:pt x="160" y="997"/>
                    <a:pt x="545" y="10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2" name="Freeform 77"/>
            <p:cNvSpPr>
              <a:spLocks noEditPoints="1"/>
            </p:cNvSpPr>
            <p:nvPr/>
          </p:nvSpPr>
          <p:spPr bwMode="auto">
            <a:xfrm flipV="1">
              <a:off x="-297" y="1837"/>
              <a:ext cx="941" cy="857"/>
            </a:xfrm>
            <a:custGeom>
              <a:avLst/>
              <a:gdLst>
                <a:gd name="T0" fmla="*/ 2302 w 4119"/>
                <a:gd name="T1" fmla="*/ 3637 h 3761"/>
                <a:gd name="T2" fmla="*/ 3166 w 4119"/>
                <a:gd name="T3" fmla="*/ 3369 h 3761"/>
                <a:gd name="T4" fmla="*/ 4002 w 4119"/>
                <a:gd name="T5" fmla="*/ 2439 h 3761"/>
                <a:gd name="T6" fmla="*/ 3802 w 4119"/>
                <a:gd name="T7" fmla="*/ 1685 h 3761"/>
                <a:gd name="T8" fmla="*/ 2727 w 4119"/>
                <a:gd name="T9" fmla="*/ 1672 h 3761"/>
                <a:gd name="T10" fmla="*/ 2851 w 4119"/>
                <a:gd name="T11" fmla="*/ 161 h 3761"/>
                <a:gd name="T12" fmla="*/ 2575 w 4119"/>
                <a:gd name="T13" fmla="*/ 161 h 3761"/>
                <a:gd name="T14" fmla="*/ 2457 w 4119"/>
                <a:gd name="T15" fmla="*/ 1571 h 3761"/>
                <a:gd name="T16" fmla="*/ 2205 w 4119"/>
                <a:gd name="T17" fmla="*/ 277 h 3761"/>
                <a:gd name="T18" fmla="*/ 1704 w 4119"/>
                <a:gd name="T19" fmla="*/ 424 h 3761"/>
                <a:gd name="T20" fmla="*/ 1984 w 4119"/>
                <a:gd name="T21" fmla="*/ 1978 h 3761"/>
                <a:gd name="T22" fmla="*/ 2385 w 4119"/>
                <a:gd name="T23" fmla="*/ 2224 h 3761"/>
                <a:gd name="T24" fmla="*/ 2093 w 4119"/>
                <a:gd name="T25" fmla="*/ 2334 h 3761"/>
                <a:gd name="T26" fmla="*/ 713 w 4119"/>
                <a:gd name="T27" fmla="*/ 2333 h 3761"/>
                <a:gd name="T28" fmla="*/ 451 w 4119"/>
                <a:gd name="T29" fmla="*/ 2107 h 3761"/>
                <a:gd name="T30" fmla="*/ 271 w 4119"/>
                <a:gd name="T31" fmla="*/ 161 h 3761"/>
                <a:gd name="T32" fmla="*/ 0 w 4119"/>
                <a:gd name="T33" fmla="*/ 161 h 3761"/>
                <a:gd name="T34" fmla="*/ 155 w 4119"/>
                <a:gd name="T35" fmla="*/ 1837 h 3761"/>
                <a:gd name="T36" fmla="*/ 240 w 4119"/>
                <a:gd name="T37" fmla="*/ 2328 h 3761"/>
                <a:gd name="T38" fmla="*/ 107 w 4119"/>
                <a:gd name="T39" fmla="*/ 2731 h 3761"/>
                <a:gd name="T40" fmla="*/ 2371 w 4119"/>
                <a:gd name="T41" fmla="*/ 2729 h 3761"/>
                <a:gd name="T42" fmla="*/ 2184 w 4119"/>
                <a:gd name="T43" fmla="*/ 2896 h 3761"/>
                <a:gd name="T44" fmla="*/ 2700 w 4119"/>
                <a:gd name="T45" fmla="*/ 3273 h 3761"/>
                <a:gd name="T46" fmla="*/ 2432 w 4119"/>
                <a:gd name="T47" fmla="*/ 3505 h 3761"/>
                <a:gd name="T48" fmla="*/ 2065 w 4119"/>
                <a:gd name="T49" fmla="*/ 3243 h 3761"/>
                <a:gd name="T50" fmla="*/ 2302 w 4119"/>
                <a:gd name="T51" fmla="*/ 3637 h 3761"/>
                <a:gd name="T52" fmla="*/ 2746 w 4119"/>
                <a:gd name="T53" fmla="*/ 2341 h 3761"/>
                <a:gd name="T54" fmla="*/ 2614 w 4119"/>
                <a:gd name="T55" fmla="*/ 2323 h 3761"/>
                <a:gd name="T56" fmla="*/ 2970 w 4119"/>
                <a:gd name="T57" fmla="*/ 2220 h 3761"/>
                <a:gd name="T58" fmla="*/ 2796 w 4119"/>
                <a:gd name="T59" fmla="*/ 2408 h 3761"/>
                <a:gd name="T60" fmla="*/ 2746 w 4119"/>
                <a:gd name="T61" fmla="*/ 2341 h 3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19" h="3761">
                  <a:moveTo>
                    <a:pt x="2302" y="3637"/>
                  </a:moveTo>
                  <a:cubicBezTo>
                    <a:pt x="2613" y="3761"/>
                    <a:pt x="2935" y="3568"/>
                    <a:pt x="3166" y="3369"/>
                  </a:cubicBezTo>
                  <a:cubicBezTo>
                    <a:pt x="3500" y="3116"/>
                    <a:pt x="3794" y="2804"/>
                    <a:pt x="4002" y="2439"/>
                  </a:cubicBezTo>
                  <a:cubicBezTo>
                    <a:pt x="4119" y="2194"/>
                    <a:pt x="4066" y="1809"/>
                    <a:pt x="3802" y="1685"/>
                  </a:cubicBezTo>
                  <a:cubicBezTo>
                    <a:pt x="3445" y="1659"/>
                    <a:pt x="3085" y="1683"/>
                    <a:pt x="2727" y="1672"/>
                  </a:cubicBezTo>
                  <a:cubicBezTo>
                    <a:pt x="2767" y="1168"/>
                    <a:pt x="2826" y="666"/>
                    <a:pt x="2851" y="161"/>
                  </a:cubicBezTo>
                  <a:cubicBezTo>
                    <a:pt x="2759" y="161"/>
                    <a:pt x="2667" y="161"/>
                    <a:pt x="2575" y="161"/>
                  </a:cubicBezTo>
                  <a:cubicBezTo>
                    <a:pt x="2520" y="629"/>
                    <a:pt x="2542" y="1105"/>
                    <a:pt x="2457" y="1571"/>
                  </a:cubicBezTo>
                  <a:cubicBezTo>
                    <a:pt x="2380" y="1138"/>
                    <a:pt x="2305" y="704"/>
                    <a:pt x="2205" y="277"/>
                  </a:cubicBezTo>
                  <a:cubicBezTo>
                    <a:pt x="2105" y="0"/>
                    <a:pt x="1655" y="144"/>
                    <a:pt x="1704" y="424"/>
                  </a:cubicBezTo>
                  <a:cubicBezTo>
                    <a:pt x="1809" y="940"/>
                    <a:pt x="1884" y="1461"/>
                    <a:pt x="1984" y="1978"/>
                  </a:cubicBezTo>
                  <a:cubicBezTo>
                    <a:pt x="2008" y="2171"/>
                    <a:pt x="2213" y="2246"/>
                    <a:pt x="2385" y="2224"/>
                  </a:cubicBezTo>
                  <a:cubicBezTo>
                    <a:pt x="2307" y="2299"/>
                    <a:pt x="2202" y="2340"/>
                    <a:pt x="2093" y="2334"/>
                  </a:cubicBezTo>
                  <a:cubicBezTo>
                    <a:pt x="1633" y="2333"/>
                    <a:pt x="1173" y="2335"/>
                    <a:pt x="713" y="2333"/>
                  </a:cubicBezTo>
                  <a:cubicBezTo>
                    <a:pt x="585" y="2336"/>
                    <a:pt x="455" y="2242"/>
                    <a:pt x="451" y="2107"/>
                  </a:cubicBezTo>
                  <a:cubicBezTo>
                    <a:pt x="377" y="1459"/>
                    <a:pt x="323" y="810"/>
                    <a:pt x="271" y="161"/>
                  </a:cubicBezTo>
                  <a:cubicBezTo>
                    <a:pt x="181" y="161"/>
                    <a:pt x="90" y="161"/>
                    <a:pt x="0" y="161"/>
                  </a:cubicBezTo>
                  <a:cubicBezTo>
                    <a:pt x="54" y="720"/>
                    <a:pt x="99" y="1279"/>
                    <a:pt x="155" y="1837"/>
                  </a:cubicBezTo>
                  <a:cubicBezTo>
                    <a:pt x="174" y="2002"/>
                    <a:pt x="170" y="2174"/>
                    <a:pt x="240" y="2328"/>
                  </a:cubicBezTo>
                  <a:cubicBezTo>
                    <a:pt x="7" y="2294"/>
                    <a:pt x="66" y="2591"/>
                    <a:pt x="107" y="2731"/>
                  </a:cubicBezTo>
                  <a:cubicBezTo>
                    <a:pt x="862" y="2730"/>
                    <a:pt x="1616" y="2734"/>
                    <a:pt x="2371" y="2729"/>
                  </a:cubicBezTo>
                  <a:cubicBezTo>
                    <a:pt x="2306" y="2782"/>
                    <a:pt x="2244" y="2838"/>
                    <a:pt x="2184" y="2896"/>
                  </a:cubicBezTo>
                  <a:cubicBezTo>
                    <a:pt x="2393" y="2957"/>
                    <a:pt x="2581" y="3089"/>
                    <a:pt x="2700" y="3273"/>
                  </a:cubicBezTo>
                  <a:cubicBezTo>
                    <a:pt x="2747" y="3419"/>
                    <a:pt x="2572" y="3585"/>
                    <a:pt x="2432" y="3505"/>
                  </a:cubicBezTo>
                  <a:cubicBezTo>
                    <a:pt x="2313" y="3413"/>
                    <a:pt x="2204" y="3307"/>
                    <a:pt x="2065" y="3243"/>
                  </a:cubicBezTo>
                  <a:cubicBezTo>
                    <a:pt x="2048" y="3409"/>
                    <a:pt x="2138" y="3583"/>
                    <a:pt x="2302" y="3637"/>
                  </a:cubicBezTo>
                  <a:moveTo>
                    <a:pt x="2746" y="2341"/>
                  </a:moveTo>
                  <a:cubicBezTo>
                    <a:pt x="2702" y="2335"/>
                    <a:pt x="2658" y="2330"/>
                    <a:pt x="2614" y="2323"/>
                  </a:cubicBezTo>
                  <a:cubicBezTo>
                    <a:pt x="2660" y="2161"/>
                    <a:pt x="2847" y="2232"/>
                    <a:pt x="2970" y="2220"/>
                  </a:cubicBezTo>
                  <a:cubicBezTo>
                    <a:pt x="2911" y="2281"/>
                    <a:pt x="2852" y="2343"/>
                    <a:pt x="2796" y="2408"/>
                  </a:cubicBezTo>
                  <a:cubicBezTo>
                    <a:pt x="2784" y="2392"/>
                    <a:pt x="2758" y="2358"/>
                    <a:pt x="2746" y="23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3" name="Freeform 78"/>
            <p:cNvSpPr>
              <a:spLocks/>
            </p:cNvSpPr>
            <p:nvPr/>
          </p:nvSpPr>
          <p:spPr bwMode="auto">
            <a:xfrm flipV="1">
              <a:off x="-149" y="1879"/>
              <a:ext cx="481" cy="189"/>
            </a:xfrm>
            <a:custGeom>
              <a:avLst/>
              <a:gdLst>
                <a:gd name="T0" fmla="*/ 1778 w 2103"/>
                <a:gd name="T1" fmla="*/ 696 h 828"/>
                <a:gd name="T2" fmla="*/ 1943 w 2103"/>
                <a:gd name="T3" fmla="*/ 461 h 828"/>
                <a:gd name="T4" fmla="*/ 183 w 2103"/>
                <a:gd name="T5" fmla="*/ 91 h 828"/>
                <a:gd name="T6" fmla="*/ 205 w 2103"/>
                <a:gd name="T7" fmla="*/ 378 h 828"/>
                <a:gd name="T8" fmla="*/ 1778 w 2103"/>
                <a:gd name="T9" fmla="*/ 69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3" h="828">
                  <a:moveTo>
                    <a:pt x="1778" y="696"/>
                  </a:moveTo>
                  <a:cubicBezTo>
                    <a:pt x="1924" y="828"/>
                    <a:pt x="2103" y="559"/>
                    <a:pt x="1943" y="461"/>
                  </a:cubicBezTo>
                  <a:cubicBezTo>
                    <a:pt x="1487" y="20"/>
                    <a:pt x="775" y="0"/>
                    <a:pt x="183" y="91"/>
                  </a:cubicBezTo>
                  <a:cubicBezTo>
                    <a:pt x="0" y="106"/>
                    <a:pt x="26" y="390"/>
                    <a:pt x="205" y="378"/>
                  </a:cubicBezTo>
                  <a:cubicBezTo>
                    <a:pt x="737" y="301"/>
                    <a:pt x="1362" y="307"/>
                    <a:pt x="1778" y="6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" name="Freeform 79"/>
            <p:cNvSpPr>
              <a:spLocks/>
            </p:cNvSpPr>
            <p:nvPr/>
          </p:nvSpPr>
          <p:spPr bwMode="auto">
            <a:xfrm flipV="1">
              <a:off x="400" y="2344"/>
              <a:ext cx="410" cy="307"/>
            </a:xfrm>
            <a:custGeom>
              <a:avLst/>
              <a:gdLst>
                <a:gd name="T0" fmla="*/ 0 w 1792"/>
                <a:gd name="T1" fmla="*/ 2 h 1346"/>
                <a:gd name="T2" fmla="*/ 227 w 1792"/>
                <a:gd name="T3" fmla="*/ 1343 h 1346"/>
                <a:gd name="T4" fmla="*/ 1570 w 1792"/>
                <a:gd name="T5" fmla="*/ 1340 h 1346"/>
                <a:gd name="T6" fmla="*/ 1792 w 1792"/>
                <a:gd name="T7" fmla="*/ 2 h 1346"/>
                <a:gd name="T8" fmla="*/ 0 w 1792"/>
                <a:gd name="T9" fmla="*/ 2 h 1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2" h="1346">
                  <a:moveTo>
                    <a:pt x="0" y="2"/>
                  </a:moveTo>
                  <a:cubicBezTo>
                    <a:pt x="97" y="445"/>
                    <a:pt x="134" y="899"/>
                    <a:pt x="227" y="1343"/>
                  </a:cubicBezTo>
                  <a:cubicBezTo>
                    <a:pt x="675" y="1340"/>
                    <a:pt x="1122" y="1346"/>
                    <a:pt x="1570" y="1340"/>
                  </a:cubicBezTo>
                  <a:cubicBezTo>
                    <a:pt x="1653" y="895"/>
                    <a:pt x="1724" y="449"/>
                    <a:pt x="1792" y="2"/>
                  </a:cubicBezTo>
                  <a:cubicBezTo>
                    <a:pt x="1195" y="0"/>
                    <a:pt x="597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75" name="Group 82"/>
          <p:cNvGrpSpPr>
            <a:grpSpLocks noChangeAspect="1"/>
          </p:cNvGrpSpPr>
          <p:nvPr/>
        </p:nvGrpSpPr>
        <p:grpSpPr bwMode="auto">
          <a:xfrm>
            <a:off x="5475023" y="3402254"/>
            <a:ext cx="1084263" cy="1690688"/>
            <a:chOff x="3753" y="1551"/>
            <a:chExt cx="683" cy="1065"/>
          </a:xfrm>
          <a:solidFill>
            <a:srgbClr val="595959"/>
          </a:solidFill>
        </p:grpSpPr>
        <p:sp>
          <p:nvSpPr>
            <p:cNvPr id="176" name="Freeform 83"/>
            <p:cNvSpPr>
              <a:spLocks/>
            </p:cNvSpPr>
            <p:nvPr/>
          </p:nvSpPr>
          <p:spPr bwMode="auto">
            <a:xfrm flipV="1">
              <a:off x="4081" y="1551"/>
              <a:ext cx="355" cy="334"/>
            </a:xfrm>
            <a:custGeom>
              <a:avLst/>
              <a:gdLst>
                <a:gd name="T0" fmla="*/ 124 w 2214"/>
                <a:gd name="T1" fmla="*/ 1297 h 2094"/>
                <a:gd name="T2" fmla="*/ 2086 w 2214"/>
                <a:gd name="T3" fmla="*/ 1245 h 2094"/>
                <a:gd name="T4" fmla="*/ 1256 w 2214"/>
                <a:gd name="T5" fmla="*/ 312 h 2094"/>
                <a:gd name="T6" fmla="*/ 91 w 2214"/>
                <a:gd name="T7" fmla="*/ 125 h 2094"/>
                <a:gd name="T8" fmla="*/ 380 w 2214"/>
                <a:gd name="T9" fmla="*/ 510 h 2094"/>
                <a:gd name="T10" fmla="*/ 124 w 2214"/>
                <a:gd name="T11" fmla="*/ 1297 h 2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4" h="2094">
                  <a:moveTo>
                    <a:pt x="124" y="1297"/>
                  </a:moveTo>
                  <a:cubicBezTo>
                    <a:pt x="439" y="2094"/>
                    <a:pt x="1823" y="2071"/>
                    <a:pt x="2086" y="1245"/>
                  </a:cubicBezTo>
                  <a:cubicBezTo>
                    <a:pt x="2214" y="749"/>
                    <a:pt x="1706" y="350"/>
                    <a:pt x="1256" y="312"/>
                  </a:cubicBezTo>
                  <a:cubicBezTo>
                    <a:pt x="855" y="314"/>
                    <a:pt x="499" y="0"/>
                    <a:pt x="91" y="125"/>
                  </a:cubicBezTo>
                  <a:cubicBezTo>
                    <a:pt x="231" y="202"/>
                    <a:pt x="433" y="319"/>
                    <a:pt x="380" y="510"/>
                  </a:cubicBezTo>
                  <a:cubicBezTo>
                    <a:pt x="183" y="714"/>
                    <a:pt x="0" y="1005"/>
                    <a:pt x="124" y="12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 flipV="1">
              <a:off x="3866" y="1702"/>
              <a:ext cx="224" cy="216"/>
            </a:xfrm>
            <a:custGeom>
              <a:avLst/>
              <a:gdLst>
                <a:gd name="T0" fmla="*/ 533 w 1403"/>
                <a:gd name="T1" fmla="*/ 1202 h 1351"/>
                <a:gd name="T2" fmla="*/ 1184 w 1403"/>
                <a:gd name="T3" fmla="*/ 450 h 1351"/>
                <a:gd name="T4" fmla="*/ 268 w 1403"/>
                <a:gd name="T5" fmla="*/ 328 h 1351"/>
                <a:gd name="T6" fmla="*/ 533 w 1403"/>
                <a:gd name="T7" fmla="*/ 1202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3" h="1351">
                  <a:moveTo>
                    <a:pt x="533" y="1202"/>
                  </a:moveTo>
                  <a:cubicBezTo>
                    <a:pt x="954" y="1351"/>
                    <a:pt x="1403" y="847"/>
                    <a:pt x="1184" y="450"/>
                  </a:cubicBezTo>
                  <a:cubicBezTo>
                    <a:pt x="1036" y="92"/>
                    <a:pt x="495" y="0"/>
                    <a:pt x="268" y="328"/>
                  </a:cubicBezTo>
                  <a:cubicBezTo>
                    <a:pt x="0" y="603"/>
                    <a:pt x="164" y="1116"/>
                    <a:pt x="533" y="12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 flipV="1">
              <a:off x="3753" y="1763"/>
              <a:ext cx="415" cy="853"/>
            </a:xfrm>
            <a:custGeom>
              <a:avLst/>
              <a:gdLst>
                <a:gd name="T0" fmla="*/ 395 w 2591"/>
                <a:gd name="T1" fmla="*/ 4984 h 5348"/>
                <a:gd name="T2" fmla="*/ 636 w 2591"/>
                <a:gd name="T3" fmla="*/ 5348 h 5348"/>
                <a:gd name="T4" fmla="*/ 717 w 2591"/>
                <a:gd name="T5" fmla="*/ 5121 h 5348"/>
                <a:gd name="T6" fmla="*/ 543 w 2591"/>
                <a:gd name="T7" fmla="*/ 4998 h 5348"/>
                <a:gd name="T8" fmla="*/ 660 w 2591"/>
                <a:gd name="T9" fmla="*/ 4714 h 5348"/>
                <a:gd name="T10" fmla="*/ 737 w 2591"/>
                <a:gd name="T11" fmla="*/ 4625 h 5348"/>
                <a:gd name="T12" fmla="*/ 910 w 2591"/>
                <a:gd name="T13" fmla="*/ 4687 h 5348"/>
                <a:gd name="T14" fmla="*/ 1026 w 2591"/>
                <a:gd name="T15" fmla="*/ 4480 h 5348"/>
                <a:gd name="T16" fmla="*/ 549 w 2591"/>
                <a:gd name="T17" fmla="*/ 4577 h 5348"/>
                <a:gd name="T18" fmla="*/ 435 w 2591"/>
                <a:gd name="T19" fmla="*/ 4355 h 5348"/>
                <a:gd name="T20" fmla="*/ 1884 w 2591"/>
                <a:gd name="T21" fmla="*/ 4337 h 5348"/>
                <a:gd name="T22" fmla="*/ 2379 w 2591"/>
                <a:gd name="T23" fmla="*/ 3851 h 5348"/>
                <a:gd name="T24" fmla="*/ 2281 w 2591"/>
                <a:gd name="T25" fmla="*/ 2565 h 5348"/>
                <a:gd name="T26" fmla="*/ 2017 w 2591"/>
                <a:gd name="T27" fmla="*/ 2180 h 5348"/>
                <a:gd name="T28" fmla="*/ 2013 w 2591"/>
                <a:gd name="T29" fmla="*/ 404 h 5348"/>
                <a:gd name="T30" fmla="*/ 1777 w 2591"/>
                <a:gd name="T31" fmla="*/ 108 h 5348"/>
                <a:gd name="T32" fmla="*/ 1399 w 2591"/>
                <a:gd name="T33" fmla="*/ 403 h 5348"/>
                <a:gd name="T34" fmla="*/ 1398 w 2591"/>
                <a:gd name="T35" fmla="*/ 2302 h 5348"/>
                <a:gd name="T36" fmla="*/ 1304 w 2591"/>
                <a:gd name="T37" fmla="*/ 2302 h 5348"/>
                <a:gd name="T38" fmla="*/ 1301 w 2591"/>
                <a:gd name="T39" fmla="*/ 370 h 5348"/>
                <a:gd name="T40" fmla="*/ 710 w 2591"/>
                <a:gd name="T41" fmla="*/ 306 h 5348"/>
                <a:gd name="T42" fmla="*/ 702 w 2591"/>
                <a:gd name="T43" fmla="*/ 3925 h 5348"/>
                <a:gd name="T44" fmla="*/ 84 w 2591"/>
                <a:gd name="T45" fmla="*/ 4203 h 5348"/>
                <a:gd name="T46" fmla="*/ 395 w 2591"/>
                <a:gd name="T47" fmla="*/ 4984 h 5348"/>
                <a:gd name="T48" fmla="*/ 2019 w 2591"/>
                <a:gd name="T49" fmla="*/ 3712 h 5348"/>
                <a:gd name="T50" fmla="*/ 2019 w 2591"/>
                <a:gd name="T51" fmla="*/ 2968 h 5348"/>
                <a:gd name="T52" fmla="*/ 2019 w 2591"/>
                <a:gd name="T53" fmla="*/ 3712 h 5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91" h="5348">
                  <a:moveTo>
                    <a:pt x="395" y="4984"/>
                  </a:moveTo>
                  <a:cubicBezTo>
                    <a:pt x="346" y="5163"/>
                    <a:pt x="470" y="5304"/>
                    <a:pt x="636" y="5348"/>
                  </a:cubicBezTo>
                  <a:cubicBezTo>
                    <a:pt x="695" y="5287"/>
                    <a:pt x="716" y="5204"/>
                    <a:pt x="717" y="5121"/>
                  </a:cubicBezTo>
                  <a:cubicBezTo>
                    <a:pt x="651" y="5093"/>
                    <a:pt x="590" y="5054"/>
                    <a:pt x="543" y="4998"/>
                  </a:cubicBezTo>
                  <a:cubicBezTo>
                    <a:pt x="622" y="4923"/>
                    <a:pt x="680" y="4827"/>
                    <a:pt x="660" y="4714"/>
                  </a:cubicBezTo>
                  <a:cubicBezTo>
                    <a:pt x="686" y="4684"/>
                    <a:pt x="711" y="4654"/>
                    <a:pt x="737" y="4625"/>
                  </a:cubicBezTo>
                  <a:cubicBezTo>
                    <a:pt x="795" y="4645"/>
                    <a:pt x="853" y="4665"/>
                    <a:pt x="910" y="4687"/>
                  </a:cubicBezTo>
                  <a:cubicBezTo>
                    <a:pt x="961" y="4625"/>
                    <a:pt x="1001" y="4556"/>
                    <a:pt x="1026" y="4480"/>
                  </a:cubicBezTo>
                  <a:cubicBezTo>
                    <a:pt x="861" y="4356"/>
                    <a:pt x="658" y="4412"/>
                    <a:pt x="549" y="4577"/>
                  </a:cubicBezTo>
                  <a:cubicBezTo>
                    <a:pt x="506" y="4506"/>
                    <a:pt x="466" y="4432"/>
                    <a:pt x="435" y="4355"/>
                  </a:cubicBezTo>
                  <a:cubicBezTo>
                    <a:pt x="913" y="4304"/>
                    <a:pt x="1402" y="4380"/>
                    <a:pt x="1884" y="4337"/>
                  </a:cubicBezTo>
                  <a:cubicBezTo>
                    <a:pt x="2094" y="4234"/>
                    <a:pt x="2293" y="4077"/>
                    <a:pt x="2379" y="3851"/>
                  </a:cubicBezTo>
                  <a:cubicBezTo>
                    <a:pt x="2591" y="3440"/>
                    <a:pt x="2454" y="2963"/>
                    <a:pt x="2281" y="2565"/>
                  </a:cubicBezTo>
                  <a:cubicBezTo>
                    <a:pt x="2203" y="2431"/>
                    <a:pt x="2146" y="2275"/>
                    <a:pt x="2017" y="2180"/>
                  </a:cubicBezTo>
                  <a:cubicBezTo>
                    <a:pt x="2008" y="1588"/>
                    <a:pt x="2016" y="996"/>
                    <a:pt x="2013" y="404"/>
                  </a:cubicBezTo>
                  <a:cubicBezTo>
                    <a:pt x="2018" y="264"/>
                    <a:pt x="1912" y="138"/>
                    <a:pt x="1777" y="108"/>
                  </a:cubicBezTo>
                  <a:cubicBezTo>
                    <a:pt x="1597" y="61"/>
                    <a:pt x="1400" y="219"/>
                    <a:pt x="1399" y="403"/>
                  </a:cubicBezTo>
                  <a:cubicBezTo>
                    <a:pt x="1396" y="1036"/>
                    <a:pt x="1400" y="1669"/>
                    <a:pt x="1398" y="2302"/>
                  </a:cubicBezTo>
                  <a:cubicBezTo>
                    <a:pt x="1375" y="2302"/>
                    <a:pt x="1328" y="2302"/>
                    <a:pt x="1304" y="2302"/>
                  </a:cubicBezTo>
                  <a:cubicBezTo>
                    <a:pt x="1296" y="1657"/>
                    <a:pt x="1300" y="1014"/>
                    <a:pt x="1301" y="370"/>
                  </a:cubicBezTo>
                  <a:cubicBezTo>
                    <a:pt x="1276" y="65"/>
                    <a:pt x="788" y="0"/>
                    <a:pt x="710" y="306"/>
                  </a:cubicBezTo>
                  <a:cubicBezTo>
                    <a:pt x="694" y="1511"/>
                    <a:pt x="707" y="2718"/>
                    <a:pt x="702" y="3925"/>
                  </a:cubicBezTo>
                  <a:cubicBezTo>
                    <a:pt x="471" y="3923"/>
                    <a:pt x="200" y="3980"/>
                    <a:pt x="84" y="4203"/>
                  </a:cubicBezTo>
                  <a:cubicBezTo>
                    <a:pt x="0" y="4503"/>
                    <a:pt x="180" y="4791"/>
                    <a:pt x="395" y="4984"/>
                  </a:cubicBezTo>
                  <a:moveTo>
                    <a:pt x="2019" y="3712"/>
                  </a:moveTo>
                  <a:cubicBezTo>
                    <a:pt x="2010" y="3464"/>
                    <a:pt x="2009" y="3216"/>
                    <a:pt x="2019" y="2968"/>
                  </a:cubicBezTo>
                  <a:cubicBezTo>
                    <a:pt x="2099" y="3208"/>
                    <a:pt x="2130" y="3477"/>
                    <a:pt x="2019" y="37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79" name="Group 88"/>
          <p:cNvGrpSpPr>
            <a:grpSpLocks noChangeAspect="1"/>
          </p:cNvGrpSpPr>
          <p:nvPr/>
        </p:nvGrpSpPr>
        <p:grpSpPr bwMode="auto">
          <a:xfrm>
            <a:off x="4243127" y="3570529"/>
            <a:ext cx="619125" cy="1387475"/>
            <a:chOff x="2977" y="1657"/>
            <a:chExt cx="390" cy="874"/>
          </a:xfrm>
          <a:solidFill>
            <a:srgbClr val="595959"/>
          </a:solidFill>
        </p:grpSpPr>
        <p:sp>
          <p:nvSpPr>
            <p:cNvPr id="180" name="Freeform 89"/>
            <p:cNvSpPr>
              <a:spLocks/>
            </p:cNvSpPr>
            <p:nvPr/>
          </p:nvSpPr>
          <p:spPr bwMode="auto">
            <a:xfrm flipV="1">
              <a:off x="3064" y="1657"/>
              <a:ext cx="218" cy="204"/>
            </a:xfrm>
            <a:custGeom>
              <a:avLst/>
              <a:gdLst>
                <a:gd name="T0" fmla="*/ 513 w 1414"/>
                <a:gd name="T1" fmla="*/ 1161 h 1335"/>
                <a:gd name="T2" fmla="*/ 1156 w 1414"/>
                <a:gd name="T3" fmla="*/ 379 h 1335"/>
                <a:gd name="T4" fmla="*/ 228 w 1414"/>
                <a:gd name="T5" fmla="*/ 331 h 1335"/>
                <a:gd name="T6" fmla="*/ 513 w 1414"/>
                <a:gd name="T7" fmla="*/ 1161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4" h="1335">
                  <a:moveTo>
                    <a:pt x="513" y="1161"/>
                  </a:moveTo>
                  <a:cubicBezTo>
                    <a:pt x="953" y="1335"/>
                    <a:pt x="1414" y="773"/>
                    <a:pt x="1156" y="379"/>
                  </a:cubicBezTo>
                  <a:cubicBezTo>
                    <a:pt x="996" y="19"/>
                    <a:pt x="427" y="0"/>
                    <a:pt x="228" y="331"/>
                  </a:cubicBezTo>
                  <a:cubicBezTo>
                    <a:pt x="0" y="611"/>
                    <a:pt x="174" y="1067"/>
                    <a:pt x="513" y="11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" name="Freeform 90"/>
            <p:cNvSpPr>
              <a:spLocks noEditPoints="1"/>
            </p:cNvSpPr>
            <p:nvPr/>
          </p:nvSpPr>
          <p:spPr bwMode="auto">
            <a:xfrm flipV="1">
              <a:off x="2977" y="1872"/>
              <a:ext cx="390" cy="659"/>
            </a:xfrm>
            <a:custGeom>
              <a:avLst/>
              <a:gdLst>
                <a:gd name="T0" fmla="*/ 121 w 2536"/>
                <a:gd name="T1" fmla="*/ 3811 h 4308"/>
                <a:gd name="T2" fmla="*/ 752 w 2536"/>
                <a:gd name="T3" fmla="*/ 4303 h 4308"/>
                <a:gd name="T4" fmla="*/ 1710 w 2536"/>
                <a:gd name="T5" fmla="*/ 4301 h 4308"/>
                <a:gd name="T6" fmla="*/ 2254 w 2536"/>
                <a:gd name="T7" fmla="*/ 3233 h 4308"/>
                <a:gd name="T8" fmla="*/ 1530 w 2536"/>
                <a:gd name="T9" fmla="*/ 2957 h 4308"/>
                <a:gd name="T10" fmla="*/ 1181 w 2536"/>
                <a:gd name="T11" fmla="*/ 3043 h 4308"/>
                <a:gd name="T12" fmla="*/ 1321 w 2536"/>
                <a:gd name="T13" fmla="*/ 3351 h 4308"/>
                <a:gd name="T14" fmla="*/ 1902 w 2536"/>
                <a:gd name="T15" fmla="*/ 3445 h 4308"/>
                <a:gd name="T16" fmla="*/ 1878 w 2536"/>
                <a:gd name="T17" fmla="*/ 3819 h 4308"/>
                <a:gd name="T18" fmla="*/ 1873 w 2536"/>
                <a:gd name="T19" fmla="*/ 3475 h 4308"/>
                <a:gd name="T20" fmla="*/ 1562 w 2536"/>
                <a:gd name="T21" fmla="*/ 3398 h 4308"/>
                <a:gd name="T22" fmla="*/ 1492 w 2536"/>
                <a:gd name="T23" fmla="*/ 3829 h 4308"/>
                <a:gd name="T24" fmla="*/ 834 w 2536"/>
                <a:gd name="T25" fmla="*/ 3724 h 4308"/>
                <a:gd name="T26" fmla="*/ 998 w 2536"/>
                <a:gd name="T27" fmla="*/ 2619 h 4308"/>
                <a:gd name="T28" fmla="*/ 1654 w 2536"/>
                <a:gd name="T29" fmla="*/ 2722 h 4308"/>
                <a:gd name="T30" fmla="*/ 1631 w 2536"/>
                <a:gd name="T31" fmla="*/ 2908 h 4308"/>
                <a:gd name="T32" fmla="*/ 1871 w 2536"/>
                <a:gd name="T33" fmla="*/ 2952 h 4308"/>
                <a:gd name="T34" fmla="*/ 1873 w 2536"/>
                <a:gd name="T35" fmla="*/ 358 h 4308"/>
                <a:gd name="T36" fmla="*/ 1464 w 2536"/>
                <a:gd name="T37" fmla="*/ 77 h 4308"/>
                <a:gd name="T38" fmla="*/ 1274 w 2536"/>
                <a:gd name="T39" fmla="*/ 357 h 4308"/>
                <a:gd name="T40" fmla="*/ 1273 w 2536"/>
                <a:gd name="T41" fmla="*/ 2257 h 4308"/>
                <a:gd name="T42" fmla="*/ 1157 w 2536"/>
                <a:gd name="T43" fmla="*/ 2257 h 4308"/>
                <a:gd name="T44" fmla="*/ 1157 w 2536"/>
                <a:gd name="T45" fmla="*/ 393 h 4308"/>
                <a:gd name="T46" fmla="*/ 824 w 2536"/>
                <a:gd name="T47" fmla="*/ 59 h 4308"/>
                <a:gd name="T48" fmla="*/ 555 w 2536"/>
                <a:gd name="T49" fmla="*/ 392 h 4308"/>
                <a:gd name="T50" fmla="*/ 555 w 2536"/>
                <a:gd name="T51" fmla="*/ 2165 h 4308"/>
                <a:gd name="T52" fmla="*/ 293 w 2536"/>
                <a:gd name="T53" fmla="*/ 2612 h 4308"/>
                <a:gd name="T54" fmla="*/ 121 w 2536"/>
                <a:gd name="T55" fmla="*/ 3811 h 4308"/>
                <a:gd name="T56" fmla="*/ 552 w 2536"/>
                <a:gd name="T57" fmla="*/ 3060 h 4308"/>
                <a:gd name="T58" fmla="*/ 551 w 2536"/>
                <a:gd name="T59" fmla="*/ 3820 h 4308"/>
                <a:gd name="T60" fmla="*/ 552 w 2536"/>
                <a:gd name="T61" fmla="*/ 3060 h 4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36" h="4308">
                  <a:moveTo>
                    <a:pt x="121" y="3811"/>
                  </a:moveTo>
                  <a:cubicBezTo>
                    <a:pt x="204" y="4087"/>
                    <a:pt x="462" y="4296"/>
                    <a:pt x="752" y="4303"/>
                  </a:cubicBezTo>
                  <a:cubicBezTo>
                    <a:pt x="1071" y="4303"/>
                    <a:pt x="1391" y="4308"/>
                    <a:pt x="1710" y="4301"/>
                  </a:cubicBezTo>
                  <a:cubicBezTo>
                    <a:pt x="2197" y="4268"/>
                    <a:pt x="2536" y="3649"/>
                    <a:pt x="2254" y="3233"/>
                  </a:cubicBezTo>
                  <a:cubicBezTo>
                    <a:pt x="2069" y="3038"/>
                    <a:pt x="1793" y="2959"/>
                    <a:pt x="1530" y="2957"/>
                  </a:cubicBezTo>
                  <a:cubicBezTo>
                    <a:pt x="1411" y="2957"/>
                    <a:pt x="1263" y="2936"/>
                    <a:pt x="1181" y="3043"/>
                  </a:cubicBezTo>
                  <a:cubicBezTo>
                    <a:pt x="1091" y="3156"/>
                    <a:pt x="1175" y="3347"/>
                    <a:pt x="1321" y="3351"/>
                  </a:cubicBezTo>
                  <a:cubicBezTo>
                    <a:pt x="1516" y="3353"/>
                    <a:pt x="1730" y="3335"/>
                    <a:pt x="1902" y="3445"/>
                  </a:cubicBezTo>
                  <a:cubicBezTo>
                    <a:pt x="2021" y="3540"/>
                    <a:pt x="1947" y="3715"/>
                    <a:pt x="1878" y="3819"/>
                  </a:cubicBezTo>
                  <a:cubicBezTo>
                    <a:pt x="1873" y="3704"/>
                    <a:pt x="1873" y="3590"/>
                    <a:pt x="1873" y="3475"/>
                  </a:cubicBezTo>
                  <a:cubicBezTo>
                    <a:pt x="1774" y="3434"/>
                    <a:pt x="1668" y="3411"/>
                    <a:pt x="1562" y="3398"/>
                  </a:cubicBezTo>
                  <a:cubicBezTo>
                    <a:pt x="1536" y="3541"/>
                    <a:pt x="1511" y="3685"/>
                    <a:pt x="1492" y="3829"/>
                  </a:cubicBezTo>
                  <a:cubicBezTo>
                    <a:pt x="1271" y="3803"/>
                    <a:pt x="1052" y="3762"/>
                    <a:pt x="834" y="3724"/>
                  </a:cubicBezTo>
                  <a:cubicBezTo>
                    <a:pt x="896" y="3357"/>
                    <a:pt x="965" y="2990"/>
                    <a:pt x="998" y="2619"/>
                  </a:cubicBezTo>
                  <a:cubicBezTo>
                    <a:pt x="1218" y="2645"/>
                    <a:pt x="1435" y="2692"/>
                    <a:pt x="1654" y="2722"/>
                  </a:cubicBezTo>
                  <a:cubicBezTo>
                    <a:pt x="1647" y="2784"/>
                    <a:pt x="1639" y="2846"/>
                    <a:pt x="1631" y="2908"/>
                  </a:cubicBezTo>
                  <a:cubicBezTo>
                    <a:pt x="1711" y="2921"/>
                    <a:pt x="1791" y="2936"/>
                    <a:pt x="1871" y="2952"/>
                  </a:cubicBezTo>
                  <a:cubicBezTo>
                    <a:pt x="1877" y="2088"/>
                    <a:pt x="1873" y="1223"/>
                    <a:pt x="1873" y="358"/>
                  </a:cubicBezTo>
                  <a:cubicBezTo>
                    <a:pt x="1875" y="160"/>
                    <a:pt x="1650" y="0"/>
                    <a:pt x="1464" y="77"/>
                  </a:cubicBezTo>
                  <a:cubicBezTo>
                    <a:pt x="1343" y="114"/>
                    <a:pt x="1273" y="235"/>
                    <a:pt x="1274" y="357"/>
                  </a:cubicBezTo>
                  <a:cubicBezTo>
                    <a:pt x="1270" y="991"/>
                    <a:pt x="1274" y="1624"/>
                    <a:pt x="1273" y="2257"/>
                  </a:cubicBezTo>
                  <a:cubicBezTo>
                    <a:pt x="1234" y="2257"/>
                    <a:pt x="1195" y="2257"/>
                    <a:pt x="1157" y="2257"/>
                  </a:cubicBezTo>
                  <a:cubicBezTo>
                    <a:pt x="1157" y="1636"/>
                    <a:pt x="1156" y="1015"/>
                    <a:pt x="1157" y="393"/>
                  </a:cubicBezTo>
                  <a:cubicBezTo>
                    <a:pt x="1172" y="216"/>
                    <a:pt x="1005" y="35"/>
                    <a:pt x="824" y="59"/>
                  </a:cubicBezTo>
                  <a:cubicBezTo>
                    <a:pt x="662" y="69"/>
                    <a:pt x="547" y="238"/>
                    <a:pt x="555" y="392"/>
                  </a:cubicBezTo>
                  <a:cubicBezTo>
                    <a:pt x="556" y="983"/>
                    <a:pt x="555" y="1574"/>
                    <a:pt x="555" y="2165"/>
                  </a:cubicBezTo>
                  <a:cubicBezTo>
                    <a:pt x="389" y="2254"/>
                    <a:pt x="360" y="2454"/>
                    <a:pt x="293" y="2612"/>
                  </a:cubicBezTo>
                  <a:cubicBezTo>
                    <a:pt x="147" y="2989"/>
                    <a:pt x="0" y="3408"/>
                    <a:pt x="121" y="3811"/>
                  </a:cubicBezTo>
                  <a:moveTo>
                    <a:pt x="552" y="3060"/>
                  </a:moveTo>
                  <a:cubicBezTo>
                    <a:pt x="558" y="3313"/>
                    <a:pt x="557" y="3567"/>
                    <a:pt x="551" y="3820"/>
                  </a:cubicBezTo>
                  <a:cubicBezTo>
                    <a:pt x="424" y="3585"/>
                    <a:pt x="475" y="3302"/>
                    <a:pt x="552" y="30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8"/>
          <p:cNvGrpSpPr>
            <a:grpSpLocks/>
          </p:cNvGrpSpPr>
          <p:nvPr/>
        </p:nvGrpSpPr>
        <p:grpSpPr bwMode="auto">
          <a:xfrm>
            <a:off x="1812775" y="1338009"/>
            <a:ext cx="1139950" cy="1699267"/>
            <a:chOff x="389" y="6"/>
            <a:chExt cx="1337" cy="1993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72" name="Freeform 6"/>
            <p:cNvSpPr>
              <a:spLocks/>
            </p:cNvSpPr>
            <p:nvPr/>
          </p:nvSpPr>
          <p:spPr bwMode="auto">
            <a:xfrm flipV="1">
              <a:off x="819" y="6"/>
              <a:ext cx="333" cy="337"/>
            </a:xfrm>
            <a:custGeom>
              <a:avLst/>
              <a:gdLst>
                <a:gd name="T0" fmla="*/ 843 w 2265"/>
                <a:gd name="T1" fmla="*/ 2241 h 2300"/>
                <a:gd name="T2" fmla="*/ 1529 w 2265"/>
                <a:gd name="T3" fmla="*/ 2205 h 2300"/>
                <a:gd name="T4" fmla="*/ 2249 w 2265"/>
                <a:gd name="T5" fmla="*/ 1281 h 2300"/>
                <a:gd name="T6" fmla="*/ 2130 w 2265"/>
                <a:gd name="T7" fmla="*/ 638 h 2300"/>
                <a:gd name="T8" fmla="*/ 1342 w 2265"/>
                <a:gd name="T9" fmla="*/ 50 h 2300"/>
                <a:gd name="T10" fmla="*/ 551 w 2265"/>
                <a:gd name="T11" fmla="*/ 197 h 2300"/>
                <a:gd name="T12" fmla="*/ 32 w 2265"/>
                <a:gd name="T13" fmla="*/ 934 h 2300"/>
                <a:gd name="T14" fmla="*/ 76 w 2265"/>
                <a:gd name="T15" fmla="*/ 1530 h 2300"/>
                <a:gd name="T16" fmla="*/ 843 w 2265"/>
                <a:gd name="T17" fmla="*/ 2241 h 2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5" h="2300">
                  <a:moveTo>
                    <a:pt x="843" y="2241"/>
                  </a:moveTo>
                  <a:cubicBezTo>
                    <a:pt x="1068" y="2300"/>
                    <a:pt x="1312" y="2292"/>
                    <a:pt x="1529" y="2205"/>
                  </a:cubicBezTo>
                  <a:cubicBezTo>
                    <a:pt x="1919" y="2067"/>
                    <a:pt x="2206" y="1690"/>
                    <a:pt x="2249" y="1281"/>
                  </a:cubicBezTo>
                  <a:cubicBezTo>
                    <a:pt x="2265" y="1061"/>
                    <a:pt x="2241" y="832"/>
                    <a:pt x="2130" y="638"/>
                  </a:cubicBezTo>
                  <a:cubicBezTo>
                    <a:pt x="1975" y="335"/>
                    <a:pt x="1675" y="114"/>
                    <a:pt x="1342" y="50"/>
                  </a:cubicBezTo>
                  <a:cubicBezTo>
                    <a:pt x="1072" y="0"/>
                    <a:pt x="785" y="52"/>
                    <a:pt x="551" y="197"/>
                  </a:cubicBezTo>
                  <a:cubicBezTo>
                    <a:pt x="280" y="350"/>
                    <a:pt x="97" y="634"/>
                    <a:pt x="32" y="934"/>
                  </a:cubicBezTo>
                  <a:cubicBezTo>
                    <a:pt x="24" y="1132"/>
                    <a:pt x="0" y="1341"/>
                    <a:pt x="76" y="1530"/>
                  </a:cubicBezTo>
                  <a:cubicBezTo>
                    <a:pt x="195" y="1874"/>
                    <a:pt x="492" y="2147"/>
                    <a:pt x="843" y="22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3" name="Freeform 7"/>
            <p:cNvSpPr>
              <a:spLocks/>
            </p:cNvSpPr>
            <p:nvPr/>
          </p:nvSpPr>
          <p:spPr bwMode="auto">
            <a:xfrm flipV="1">
              <a:off x="389" y="379"/>
              <a:ext cx="1337" cy="1620"/>
            </a:xfrm>
            <a:custGeom>
              <a:avLst/>
              <a:gdLst>
                <a:gd name="T0" fmla="*/ 3324 w 9106"/>
                <a:gd name="T1" fmla="*/ 10210 h 11043"/>
                <a:gd name="T2" fmla="*/ 4671 w 9106"/>
                <a:gd name="T3" fmla="*/ 10988 h 11043"/>
                <a:gd name="T4" fmla="*/ 5274 w 9106"/>
                <a:gd name="T5" fmla="*/ 10772 h 11043"/>
                <a:gd name="T6" fmla="*/ 6689 w 9106"/>
                <a:gd name="T7" fmla="*/ 9964 h 11043"/>
                <a:gd name="T8" fmla="*/ 7331 w 9106"/>
                <a:gd name="T9" fmla="*/ 9585 h 11043"/>
                <a:gd name="T10" fmla="*/ 7646 w 9106"/>
                <a:gd name="T11" fmla="*/ 9119 h 11043"/>
                <a:gd name="T12" fmla="*/ 8543 w 9106"/>
                <a:gd name="T13" fmla="*/ 7410 h 11043"/>
                <a:gd name="T14" fmla="*/ 8432 w 9106"/>
                <a:gd name="T15" fmla="*/ 6725 h 11043"/>
                <a:gd name="T16" fmla="*/ 7823 w 9106"/>
                <a:gd name="T17" fmla="*/ 6611 h 11043"/>
                <a:gd name="T18" fmla="*/ 7385 w 9106"/>
                <a:gd name="T19" fmla="*/ 7167 h 11043"/>
                <a:gd name="T20" fmla="*/ 6619 w 9106"/>
                <a:gd name="T21" fmla="*/ 8628 h 11043"/>
                <a:gd name="T22" fmla="*/ 6506 w 9106"/>
                <a:gd name="T23" fmla="*/ 8757 h 11043"/>
                <a:gd name="T24" fmla="*/ 5995 w 9106"/>
                <a:gd name="T25" fmla="*/ 9045 h 11043"/>
                <a:gd name="T26" fmla="*/ 6478 w 9106"/>
                <a:gd name="T27" fmla="*/ 6877 h 11043"/>
                <a:gd name="T28" fmla="*/ 6623 w 9106"/>
                <a:gd name="T29" fmla="*/ 6060 h 11043"/>
                <a:gd name="T30" fmla="*/ 7030 w 9106"/>
                <a:gd name="T31" fmla="*/ 3672 h 11043"/>
                <a:gd name="T32" fmla="*/ 7120 w 9106"/>
                <a:gd name="T33" fmla="*/ 3374 h 11043"/>
                <a:gd name="T34" fmla="*/ 8899 w 9106"/>
                <a:gd name="T35" fmla="*/ 1273 h 11043"/>
                <a:gd name="T36" fmla="*/ 9022 w 9106"/>
                <a:gd name="T37" fmla="*/ 593 h 11043"/>
                <a:gd name="T38" fmla="*/ 8161 w 9106"/>
                <a:gd name="T39" fmla="*/ 185 h 11043"/>
                <a:gd name="T40" fmla="*/ 7705 w 9106"/>
                <a:gd name="T41" fmla="*/ 573 h 11043"/>
                <a:gd name="T42" fmla="*/ 5653 w 9106"/>
                <a:gd name="T43" fmla="*/ 3001 h 11043"/>
                <a:gd name="T44" fmla="*/ 5475 w 9106"/>
                <a:gd name="T45" fmla="*/ 3375 h 11043"/>
                <a:gd name="T46" fmla="*/ 5273 w 9106"/>
                <a:gd name="T47" fmla="*/ 4523 h 11043"/>
                <a:gd name="T48" fmla="*/ 5106 w 9106"/>
                <a:gd name="T49" fmla="*/ 5383 h 11043"/>
                <a:gd name="T50" fmla="*/ 3456 w 9106"/>
                <a:gd name="T51" fmla="*/ 3621 h 11043"/>
                <a:gd name="T52" fmla="*/ 3426 w 9106"/>
                <a:gd name="T53" fmla="*/ 3531 h 11043"/>
                <a:gd name="T54" fmla="*/ 3426 w 9106"/>
                <a:gd name="T55" fmla="*/ 608 h 11043"/>
                <a:gd name="T56" fmla="*/ 3068 w 9106"/>
                <a:gd name="T57" fmla="*/ 31 h 11043"/>
                <a:gd name="T58" fmla="*/ 2483 w 9106"/>
                <a:gd name="T59" fmla="*/ 21 h 11043"/>
                <a:gd name="T60" fmla="*/ 2076 w 9106"/>
                <a:gd name="T61" fmla="*/ 643 h 11043"/>
                <a:gd name="T62" fmla="*/ 2076 w 9106"/>
                <a:gd name="T63" fmla="*/ 4171 h 11043"/>
                <a:gd name="T64" fmla="*/ 2237 w 9106"/>
                <a:gd name="T65" fmla="*/ 4631 h 11043"/>
                <a:gd name="T66" fmla="*/ 3616 w 9106"/>
                <a:gd name="T67" fmla="*/ 6107 h 11043"/>
                <a:gd name="T68" fmla="*/ 3957 w 9106"/>
                <a:gd name="T69" fmla="*/ 6473 h 11043"/>
                <a:gd name="T70" fmla="*/ 3840 w 9106"/>
                <a:gd name="T71" fmla="*/ 7049 h 11043"/>
                <a:gd name="T72" fmla="*/ 3586 w 9106"/>
                <a:gd name="T73" fmla="*/ 8208 h 11043"/>
                <a:gd name="T74" fmla="*/ 3190 w 9106"/>
                <a:gd name="T75" fmla="*/ 7380 h 11043"/>
                <a:gd name="T76" fmla="*/ 2827 w 9106"/>
                <a:gd name="T77" fmla="*/ 6900 h 11043"/>
                <a:gd name="T78" fmla="*/ 2003 w 9106"/>
                <a:gd name="T79" fmla="*/ 6713 h 11043"/>
                <a:gd name="T80" fmla="*/ 721 w 9106"/>
                <a:gd name="T81" fmla="*/ 6462 h 11043"/>
                <a:gd name="T82" fmla="*/ 38 w 9106"/>
                <a:gd name="T83" fmla="*/ 6886 h 11043"/>
                <a:gd name="T84" fmla="*/ 453 w 9106"/>
                <a:gd name="T85" fmla="*/ 7568 h 11043"/>
                <a:gd name="T86" fmla="*/ 2176 w 9106"/>
                <a:gd name="T87" fmla="*/ 7903 h 11043"/>
                <a:gd name="T88" fmla="*/ 3324 w 9106"/>
                <a:gd name="T89" fmla="*/ 10210 h 1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6" h="11043">
                  <a:moveTo>
                    <a:pt x="3324" y="10210"/>
                  </a:moveTo>
                  <a:cubicBezTo>
                    <a:pt x="3581" y="10688"/>
                    <a:pt x="4117" y="11043"/>
                    <a:pt x="4671" y="10988"/>
                  </a:cubicBezTo>
                  <a:cubicBezTo>
                    <a:pt x="4886" y="10968"/>
                    <a:pt x="5091" y="10884"/>
                    <a:pt x="5274" y="10772"/>
                  </a:cubicBezTo>
                  <a:cubicBezTo>
                    <a:pt x="5745" y="10501"/>
                    <a:pt x="6217" y="10233"/>
                    <a:pt x="6689" y="9964"/>
                  </a:cubicBezTo>
                  <a:cubicBezTo>
                    <a:pt x="6903" y="9837"/>
                    <a:pt x="7127" y="9727"/>
                    <a:pt x="7331" y="9585"/>
                  </a:cubicBezTo>
                  <a:cubicBezTo>
                    <a:pt x="7490" y="9474"/>
                    <a:pt x="7556" y="9282"/>
                    <a:pt x="7646" y="9119"/>
                  </a:cubicBezTo>
                  <a:cubicBezTo>
                    <a:pt x="7944" y="8549"/>
                    <a:pt x="8242" y="7979"/>
                    <a:pt x="8543" y="7410"/>
                  </a:cubicBezTo>
                  <a:cubicBezTo>
                    <a:pt x="8660" y="7192"/>
                    <a:pt x="8624" y="6890"/>
                    <a:pt x="8432" y="6725"/>
                  </a:cubicBezTo>
                  <a:cubicBezTo>
                    <a:pt x="8279" y="6560"/>
                    <a:pt x="8025" y="6547"/>
                    <a:pt x="7823" y="6611"/>
                  </a:cubicBezTo>
                  <a:cubicBezTo>
                    <a:pt x="7584" y="6704"/>
                    <a:pt x="7496" y="6960"/>
                    <a:pt x="7385" y="7167"/>
                  </a:cubicBezTo>
                  <a:cubicBezTo>
                    <a:pt x="7123" y="7651"/>
                    <a:pt x="6878" y="8143"/>
                    <a:pt x="6619" y="8628"/>
                  </a:cubicBezTo>
                  <a:cubicBezTo>
                    <a:pt x="6590" y="8677"/>
                    <a:pt x="6558" y="8729"/>
                    <a:pt x="6506" y="8757"/>
                  </a:cubicBezTo>
                  <a:cubicBezTo>
                    <a:pt x="6338" y="8859"/>
                    <a:pt x="6170" y="8958"/>
                    <a:pt x="5995" y="9045"/>
                  </a:cubicBezTo>
                  <a:cubicBezTo>
                    <a:pt x="6172" y="8326"/>
                    <a:pt x="6312" y="7599"/>
                    <a:pt x="6478" y="6877"/>
                  </a:cubicBezTo>
                  <a:cubicBezTo>
                    <a:pt x="6544" y="6608"/>
                    <a:pt x="6565" y="6331"/>
                    <a:pt x="6623" y="6060"/>
                  </a:cubicBezTo>
                  <a:cubicBezTo>
                    <a:pt x="6761" y="5264"/>
                    <a:pt x="6892" y="4468"/>
                    <a:pt x="7030" y="3672"/>
                  </a:cubicBezTo>
                  <a:cubicBezTo>
                    <a:pt x="7048" y="3570"/>
                    <a:pt x="7048" y="3457"/>
                    <a:pt x="7120" y="3374"/>
                  </a:cubicBezTo>
                  <a:cubicBezTo>
                    <a:pt x="7713" y="2674"/>
                    <a:pt x="8308" y="1974"/>
                    <a:pt x="8899" y="1273"/>
                  </a:cubicBezTo>
                  <a:cubicBezTo>
                    <a:pt x="9059" y="1090"/>
                    <a:pt x="9106" y="819"/>
                    <a:pt x="9022" y="593"/>
                  </a:cubicBezTo>
                  <a:cubicBezTo>
                    <a:pt x="8902" y="259"/>
                    <a:pt x="8497" y="48"/>
                    <a:pt x="8161" y="185"/>
                  </a:cubicBezTo>
                  <a:cubicBezTo>
                    <a:pt x="7962" y="246"/>
                    <a:pt x="7829" y="416"/>
                    <a:pt x="7705" y="573"/>
                  </a:cubicBezTo>
                  <a:cubicBezTo>
                    <a:pt x="7021" y="1382"/>
                    <a:pt x="6336" y="2191"/>
                    <a:pt x="5653" y="3001"/>
                  </a:cubicBezTo>
                  <a:cubicBezTo>
                    <a:pt x="5560" y="3106"/>
                    <a:pt x="5495" y="3236"/>
                    <a:pt x="5475" y="3375"/>
                  </a:cubicBezTo>
                  <a:cubicBezTo>
                    <a:pt x="5410" y="3758"/>
                    <a:pt x="5339" y="4140"/>
                    <a:pt x="5273" y="4523"/>
                  </a:cubicBezTo>
                  <a:cubicBezTo>
                    <a:pt x="5220" y="4810"/>
                    <a:pt x="5192" y="5104"/>
                    <a:pt x="5106" y="5383"/>
                  </a:cubicBezTo>
                  <a:cubicBezTo>
                    <a:pt x="4576" y="4778"/>
                    <a:pt x="3994" y="4220"/>
                    <a:pt x="3456" y="3621"/>
                  </a:cubicBezTo>
                  <a:cubicBezTo>
                    <a:pt x="3433" y="3596"/>
                    <a:pt x="3422" y="3566"/>
                    <a:pt x="3426" y="3531"/>
                  </a:cubicBezTo>
                  <a:cubicBezTo>
                    <a:pt x="3427" y="2557"/>
                    <a:pt x="3427" y="1582"/>
                    <a:pt x="3426" y="608"/>
                  </a:cubicBezTo>
                  <a:cubicBezTo>
                    <a:pt x="3440" y="362"/>
                    <a:pt x="3269" y="151"/>
                    <a:pt x="3068" y="31"/>
                  </a:cubicBezTo>
                  <a:cubicBezTo>
                    <a:pt x="2874" y="3"/>
                    <a:pt x="2678" y="0"/>
                    <a:pt x="2483" y="21"/>
                  </a:cubicBezTo>
                  <a:cubicBezTo>
                    <a:pt x="2243" y="128"/>
                    <a:pt x="2069" y="376"/>
                    <a:pt x="2076" y="643"/>
                  </a:cubicBezTo>
                  <a:cubicBezTo>
                    <a:pt x="2076" y="1819"/>
                    <a:pt x="2077" y="2995"/>
                    <a:pt x="2076" y="4171"/>
                  </a:cubicBezTo>
                  <a:cubicBezTo>
                    <a:pt x="2070" y="4337"/>
                    <a:pt x="2128" y="4504"/>
                    <a:pt x="2237" y="4631"/>
                  </a:cubicBezTo>
                  <a:cubicBezTo>
                    <a:pt x="2686" y="5132"/>
                    <a:pt x="3163" y="5609"/>
                    <a:pt x="3616" y="6107"/>
                  </a:cubicBezTo>
                  <a:cubicBezTo>
                    <a:pt x="3726" y="6233"/>
                    <a:pt x="3860" y="6337"/>
                    <a:pt x="3957" y="6473"/>
                  </a:cubicBezTo>
                  <a:cubicBezTo>
                    <a:pt x="3939" y="6668"/>
                    <a:pt x="3874" y="6856"/>
                    <a:pt x="3840" y="7049"/>
                  </a:cubicBezTo>
                  <a:cubicBezTo>
                    <a:pt x="3753" y="7435"/>
                    <a:pt x="3688" y="7825"/>
                    <a:pt x="3586" y="8208"/>
                  </a:cubicBezTo>
                  <a:cubicBezTo>
                    <a:pt x="3472" y="7924"/>
                    <a:pt x="3319" y="7657"/>
                    <a:pt x="3190" y="7380"/>
                  </a:cubicBezTo>
                  <a:cubicBezTo>
                    <a:pt x="3099" y="7203"/>
                    <a:pt x="3023" y="6988"/>
                    <a:pt x="2827" y="6900"/>
                  </a:cubicBezTo>
                  <a:cubicBezTo>
                    <a:pt x="2565" y="6792"/>
                    <a:pt x="2277" y="6778"/>
                    <a:pt x="2003" y="6713"/>
                  </a:cubicBezTo>
                  <a:cubicBezTo>
                    <a:pt x="1575" y="6630"/>
                    <a:pt x="1148" y="6546"/>
                    <a:pt x="721" y="6462"/>
                  </a:cubicBezTo>
                  <a:cubicBezTo>
                    <a:pt x="430" y="6387"/>
                    <a:pt x="93" y="6586"/>
                    <a:pt x="38" y="6886"/>
                  </a:cubicBezTo>
                  <a:cubicBezTo>
                    <a:pt x="0" y="7168"/>
                    <a:pt x="153" y="7506"/>
                    <a:pt x="453" y="7568"/>
                  </a:cubicBezTo>
                  <a:cubicBezTo>
                    <a:pt x="1026" y="7685"/>
                    <a:pt x="1601" y="7796"/>
                    <a:pt x="2176" y="7903"/>
                  </a:cubicBezTo>
                  <a:cubicBezTo>
                    <a:pt x="2561" y="8670"/>
                    <a:pt x="2939" y="9442"/>
                    <a:pt x="3324" y="102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4" name="Group 41"/>
          <p:cNvGrpSpPr>
            <a:grpSpLocks/>
          </p:cNvGrpSpPr>
          <p:nvPr/>
        </p:nvGrpSpPr>
        <p:grpSpPr bwMode="auto">
          <a:xfrm>
            <a:off x="306249" y="3481952"/>
            <a:ext cx="1710372" cy="1945215"/>
            <a:chOff x="651" y="2649"/>
            <a:chExt cx="1158" cy="1317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75" name="Freeform 39"/>
            <p:cNvSpPr>
              <a:spLocks/>
            </p:cNvSpPr>
            <p:nvPr/>
          </p:nvSpPr>
          <p:spPr bwMode="auto">
            <a:xfrm flipV="1">
              <a:off x="1407" y="2649"/>
              <a:ext cx="277" cy="282"/>
            </a:xfrm>
            <a:custGeom>
              <a:avLst/>
              <a:gdLst>
                <a:gd name="T0" fmla="*/ 738 w 1737"/>
                <a:gd name="T1" fmla="*/ 1694 h 1770"/>
                <a:gd name="T2" fmla="*/ 1697 w 1737"/>
                <a:gd name="T3" fmla="*/ 928 h 1770"/>
                <a:gd name="T4" fmla="*/ 1178 w 1737"/>
                <a:gd name="T5" fmla="*/ 77 h 1770"/>
                <a:gd name="T6" fmla="*/ 689 w 1737"/>
                <a:gd name="T7" fmla="*/ 32 h 1770"/>
                <a:gd name="T8" fmla="*/ 97 w 1737"/>
                <a:gd name="T9" fmla="*/ 489 h 1770"/>
                <a:gd name="T10" fmla="*/ 39 w 1737"/>
                <a:gd name="T11" fmla="*/ 1064 h 1770"/>
                <a:gd name="T12" fmla="*/ 738 w 1737"/>
                <a:gd name="T13" fmla="*/ 1694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7" h="1770">
                  <a:moveTo>
                    <a:pt x="738" y="1694"/>
                  </a:moveTo>
                  <a:cubicBezTo>
                    <a:pt x="1201" y="1770"/>
                    <a:pt x="1659" y="1389"/>
                    <a:pt x="1697" y="928"/>
                  </a:cubicBezTo>
                  <a:cubicBezTo>
                    <a:pt x="1737" y="572"/>
                    <a:pt x="1503" y="215"/>
                    <a:pt x="1178" y="77"/>
                  </a:cubicBezTo>
                  <a:cubicBezTo>
                    <a:pt x="1027" y="0"/>
                    <a:pt x="851" y="30"/>
                    <a:pt x="689" y="32"/>
                  </a:cubicBezTo>
                  <a:cubicBezTo>
                    <a:pt x="433" y="77"/>
                    <a:pt x="208" y="256"/>
                    <a:pt x="97" y="489"/>
                  </a:cubicBezTo>
                  <a:cubicBezTo>
                    <a:pt x="0" y="664"/>
                    <a:pt x="33" y="873"/>
                    <a:pt x="39" y="1064"/>
                  </a:cubicBezTo>
                  <a:cubicBezTo>
                    <a:pt x="110" y="1395"/>
                    <a:pt x="414" y="1635"/>
                    <a:pt x="738" y="16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6" name="Freeform 40"/>
            <p:cNvSpPr>
              <a:spLocks/>
            </p:cNvSpPr>
            <p:nvPr/>
          </p:nvSpPr>
          <p:spPr bwMode="auto">
            <a:xfrm flipV="1">
              <a:off x="651" y="2835"/>
              <a:ext cx="1158" cy="1131"/>
            </a:xfrm>
            <a:custGeom>
              <a:avLst/>
              <a:gdLst>
                <a:gd name="T0" fmla="*/ 2802 w 7265"/>
                <a:gd name="T1" fmla="*/ 6853 h 7092"/>
                <a:gd name="T2" fmla="*/ 3175 w 7265"/>
                <a:gd name="T3" fmla="*/ 7089 h 7092"/>
                <a:gd name="T4" fmla="*/ 4963 w 7265"/>
                <a:gd name="T5" fmla="*/ 6590 h 7092"/>
                <a:gd name="T6" fmla="*/ 5503 w 7265"/>
                <a:gd name="T7" fmla="*/ 5988 h 7092"/>
                <a:gd name="T8" fmla="*/ 5849 w 7265"/>
                <a:gd name="T9" fmla="*/ 5125 h 7092"/>
                <a:gd name="T10" fmla="*/ 6497 w 7265"/>
                <a:gd name="T11" fmla="*/ 5650 h 7092"/>
                <a:gd name="T12" fmla="*/ 6939 w 7265"/>
                <a:gd name="T13" fmla="*/ 5887 h 7092"/>
                <a:gd name="T14" fmla="*/ 7215 w 7265"/>
                <a:gd name="T15" fmla="*/ 5424 h 7092"/>
                <a:gd name="T16" fmla="*/ 6809 w 7265"/>
                <a:gd name="T17" fmla="*/ 5054 h 7092"/>
                <a:gd name="T18" fmla="*/ 5916 w 7265"/>
                <a:gd name="T19" fmla="*/ 4294 h 7092"/>
                <a:gd name="T20" fmla="*/ 5451 w 7265"/>
                <a:gd name="T21" fmla="*/ 4394 h 7092"/>
                <a:gd name="T22" fmla="*/ 5200 w 7265"/>
                <a:gd name="T23" fmla="*/ 5026 h 7092"/>
                <a:gd name="T24" fmla="*/ 4692 w 7265"/>
                <a:gd name="T25" fmla="*/ 3906 h 7092"/>
                <a:gd name="T26" fmla="*/ 4385 w 7265"/>
                <a:gd name="T27" fmla="*/ 3359 h 7092"/>
                <a:gd name="T28" fmla="*/ 5113 w 7265"/>
                <a:gd name="T29" fmla="*/ 2723 h 7092"/>
                <a:gd name="T30" fmla="*/ 5519 w 7265"/>
                <a:gd name="T31" fmla="*/ 2290 h 7092"/>
                <a:gd name="T32" fmla="*/ 5455 w 7265"/>
                <a:gd name="T33" fmla="*/ 1867 h 7092"/>
                <a:gd name="T34" fmla="*/ 5154 w 7265"/>
                <a:gd name="T35" fmla="*/ 1526 h 7092"/>
                <a:gd name="T36" fmla="*/ 4015 w 7265"/>
                <a:gd name="T37" fmla="*/ 238 h 7092"/>
                <a:gd name="T38" fmla="*/ 3633 w 7265"/>
                <a:gd name="T39" fmla="*/ 17 h 7092"/>
                <a:gd name="T40" fmla="*/ 3186 w 7265"/>
                <a:gd name="T41" fmla="*/ 434 h 7092"/>
                <a:gd name="T42" fmla="*/ 3262 w 7265"/>
                <a:gd name="T43" fmla="*/ 732 h 7092"/>
                <a:gd name="T44" fmla="*/ 4157 w 7265"/>
                <a:gd name="T45" fmla="*/ 1748 h 7092"/>
                <a:gd name="T46" fmla="*/ 4449 w 7265"/>
                <a:gd name="T47" fmla="*/ 2093 h 7092"/>
                <a:gd name="T48" fmla="*/ 3597 w 7265"/>
                <a:gd name="T49" fmla="*/ 2835 h 7092"/>
                <a:gd name="T50" fmla="*/ 3336 w 7265"/>
                <a:gd name="T51" fmla="*/ 3008 h 7092"/>
                <a:gd name="T52" fmla="*/ 2788 w 7265"/>
                <a:gd name="T53" fmla="*/ 2077 h 7092"/>
                <a:gd name="T54" fmla="*/ 2454 w 7265"/>
                <a:gd name="T55" fmla="*/ 1740 h 7092"/>
                <a:gd name="T56" fmla="*/ 487 w 7265"/>
                <a:gd name="T57" fmla="*/ 1056 h 7092"/>
                <a:gd name="T58" fmla="*/ 71 w 7265"/>
                <a:gd name="T59" fmla="*/ 1341 h 7092"/>
                <a:gd name="T60" fmla="*/ 298 w 7265"/>
                <a:gd name="T61" fmla="*/ 1900 h 7092"/>
                <a:gd name="T62" fmla="*/ 1410 w 7265"/>
                <a:gd name="T63" fmla="*/ 2272 h 7092"/>
                <a:gd name="T64" fmla="*/ 1929 w 7265"/>
                <a:gd name="T65" fmla="*/ 2449 h 7092"/>
                <a:gd name="T66" fmla="*/ 2038 w 7265"/>
                <a:gd name="T67" fmla="*/ 2571 h 7092"/>
                <a:gd name="T68" fmla="*/ 2986 w 7265"/>
                <a:gd name="T69" fmla="*/ 4164 h 7092"/>
                <a:gd name="T70" fmla="*/ 3754 w 7265"/>
                <a:gd name="T71" fmla="*/ 5828 h 7092"/>
                <a:gd name="T72" fmla="*/ 3910 w 7265"/>
                <a:gd name="T73" fmla="*/ 6267 h 7092"/>
                <a:gd name="T74" fmla="*/ 3270 w 7265"/>
                <a:gd name="T75" fmla="*/ 6418 h 7092"/>
                <a:gd name="T76" fmla="*/ 3004 w 7265"/>
                <a:gd name="T77" fmla="*/ 5709 h 7092"/>
                <a:gd name="T78" fmla="*/ 2800 w 7265"/>
                <a:gd name="T79" fmla="*/ 5195 h 7092"/>
                <a:gd name="T80" fmla="*/ 2306 w 7265"/>
                <a:gd name="T81" fmla="*/ 5143 h 7092"/>
                <a:gd name="T82" fmla="*/ 2252 w 7265"/>
                <a:gd name="T83" fmla="*/ 5457 h 7092"/>
                <a:gd name="T84" fmla="*/ 2802 w 7265"/>
                <a:gd name="T85" fmla="*/ 6853 h 7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65" h="7092">
                  <a:moveTo>
                    <a:pt x="2802" y="6853"/>
                  </a:moveTo>
                  <a:cubicBezTo>
                    <a:pt x="2851" y="7005"/>
                    <a:pt x="3023" y="7092"/>
                    <a:pt x="3175" y="7089"/>
                  </a:cubicBezTo>
                  <a:cubicBezTo>
                    <a:pt x="3773" y="6932"/>
                    <a:pt x="4367" y="6756"/>
                    <a:pt x="4963" y="6590"/>
                  </a:cubicBezTo>
                  <a:cubicBezTo>
                    <a:pt x="5229" y="6490"/>
                    <a:pt x="5402" y="6243"/>
                    <a:pt x="5503" y="5988"/>
                  </a:cubicBezTo>
                  <a:cubicBezTo>
                    <a:pt x="5614" y="5698"/>
                    <a:pt x="5739" y="5415"/>
                    <a:pt x="5849" y="5125"/>
                  </a:cubicBezTo>
                  <a:cubicBezTo>
                    <a:pt x="6089" y="5269"/>
                    <a:pt x="6278" y="5480"/>
                    <a:pt x="6497" y="5650"/>
                  </a:cubicBezTo>
                  <a:cubicBezTo>
                    <a:pt x="6630" y="5748"/>
                    <a:pt x="6753" y="5921"/>
                    <a:pt x="6939" y="5887"/>
                  </a:cubicBezTo>
                  <a:cubicBezTo>
                    <a:pt x="7133" y="5832"/>
                    <a:pt x="7265" y="5623"/>
                    <a:pt x="7215" y="5424"/>
                  </a:cubicBezTo>
                  <a:cubicBezTo>
                    <a:pt x="7096" y="5283"/>
                    <a:pt x="6946" y="5175"/>
                    <a:pt x="6809" y="5054"/>
                  </a:cubicBezTo>
                  <a:cubicBezTo>
                    <a:pt x="6510" y="4802"/>
                    <a:pt x="6214" y="4546"/>
                    <a:pt x="5916" y="4294"/>
                  </a:cubicBezTo>
                  <a:cubicBezTo>
                    <a:pt x="5783" y="4161"/>
                    <a:pt x="5517" y="4215"/>
                    <a:pt x="5451" y="4394"/>
                  </a:cubicBezTo>
                  <a:cubicBezTo>
                    <a:pt x="5370" y="4606"/>
                    <a:pt x="5304" y="4824"/>
                    <a:pt x="5200" y="5026"/>
                  </a:cubicBezTo>
                  <a:cubicBezTo>
                    <a:pt x="5041" y="4648"/>
                    <a:pt x="4858" y="4281"/>
                    <a:pt x="4692" y="3906"/>
                  </a:cubicBezTo>
                  <a:cubicBezTo>
                    <a:pt x="4601" y="3718"/>
                    <a:pt x="4529" y="3515"/>
                    <a:pt x="4385" y="3359"/>
                  </a:cubicBezTo>
                  <a:cubicBezTo>
                    <a:pt x="4605" y="3124"/>
                    <a:pt x="4875" y="2940"/>
                    <a:pt x="5113" y="2723"/>
                  </a:cubicBezTo>
                  <a:cubicBezTo>
                    <a:pt x="5254" y="2585"/>
                    <a:pt x="5456" y="2491"/>
                    <a:pt x="5519" y="2290"/>
                  </a:cubicBezTo>
                  <a:cubicBezTo>
                    <a:pt x="5538" y="2149"/>
                    <a:pt x="5553" y="1984"/>
                    <a:pt x="5455" y="1867"/>
                  </a:cubicBezTo>
                  <a:cubicBezTo>
                    <a:pt x="5366" y="1743"/>
                    <a:pt x="5258" y="1636"/>
                    <a:pt x="5154" y="1526"/>
                  </a:cubicBezTo>
                  <a:cubicBezTo>
                    <a:pt x="4781" y="1091"/>
                    <a:pt x="4393" y="669"/>
                    <a:pt x="4015" y="238"/>
                  </a:cubicBezTo>
                  <a:cubicBezTo>
                    <a:pt x="3918" y="126"/>
                    <a:pt x="3792" y="8"/>
                    <a:pt x="3633" y="17"/>
                  </a:cubicBezTo>
                  <a:cubicBezTo>
                    <a:pt x="3407" y="0"/>
                    <a:pt x="3173" y="200"/>
                    <a:pt x="3186" y="434"/>
                  </a:cubicBezTo>
                  <a:cubicBezTo>
                    <a:pt x="3181" y="539"/>
                    <a:pt x="3184" y="652"/>
                    <a:pt x="3262" y="732"/>
                  </a:cubicBezTo>
                  <a:cubicBezTo>
                    <a:pt x="3556" y="1075"/>
                    <a:pt x="3861" y="1407"/>
                    <a:pt x="4157" y="1748"/>
                  </a:cubicBezTo>
                  <a:cubicBezTo>
                    <a:pt x="4250" y="1867"/>
                    <a:pt x="4371" y="1962"/>
                    <a:pt x="4449" y="2093"/>
                  </a:cubicBezTo>
                  <a:cubicBezTo>
                    <a:pt x="4179" y="2356"/>
                    <a:pt x="3881" y="2588"/>
                    <a:pt x="3597" y="2835"/>
                  </a:cubicBezTo>
                  <a:cubicBezTo>
                    <a:pt x="3518" y="2905"/>
                    <a:pt x="3453" y="3009"/>
                    <a:pt x="3336" y="3008"/>
                  </a:cubicBezTo>
                  <a:cubicBezTo>
                    <a:pt x="3162" y="2693"/>
                    <a:pt x="2973" y="2386"/>
                    <a:pt x="2788" y="2077"/>
                  </a:cubicBezTo>
                  <a:cubicBezTo>
                    <a:pt x="2699" y="1948"/>
                    <a:pt x="2617" y="1784"/>
                    <a:pt x="2454" y="1740"/>
                  </a:cubicBezTo>
                  <a:cubicBezTo>
                    <a:pt x="1797" y="1515"/>
                    <a:pt x="1141" y="1289"/>
                    <a:pt x="487" y="1056"/>
                  </a:cubicBezTo>
                  <a:cubicBezTo>
                    <a:pt x="314" y="1079"/>
                    <a:pt x="146" y="1176"/>
                    <a:pt x="71" y="1341"/>
                  </a:cubicBezTo>
                  <a:cubicBezTo>
                    <a:pt x="0" y="1542"/>
                    <a:pt x="68" y="1838"/>
                    <a:pt x="298" y="1900"/>
                  </a:cubicBezTo>
                  <a:cubicBezTo>
                    <a:pt x="669" y="2021"/>
                    <a:pt x="1038" y="2153"/>
                    <a:pt x="1410" y="2272"/>
                  </a:cubicBezTo>
                  <a:cubicBezTo>
                    <a:pt x="1585" y="2325"/>
                    <a:pt x="1759" y="2383"/>
                    <a:pt x="1929" y="2449"/>
                  </a:cubicBezTo>
                  <a:cubicBezTo>
                    <a:pt x="1985" y="2467"/>
                    <a:pt x="2007" y="2527"/>
                    <a:pt x="2038" y="2571"/>
                  </a:cubicBezTo>
                  <a:cubicBezTo>
                    <a:pt x="2350" y="3104"/>
                    <a:pt x="2678" y="3628"/>
                    <a:pt x="2986" y="4164"/>
                  </a:cubicBezTo>
                  <a:cubicBezTo>
                    <a:pt x="3243" y="4718"/>
                    <a:pt x="3494" y="5275"/>
                    <a:pt x="3754" y="5828"/>
                  </a:cubicBezTo>
                  <a:cubicBezTo>
                    <a:pt x="3815" y="5971"/>
                    <a:pt x="3911" y="6106"/>
                    <a:pt x="3910" y="6267"/>
                  </a:cubicBezTo>
                  <a:cubicBezTo>
                    <a:pt x="3691" y="6296"/>
                    <a:pt x="3491" y="6403"/>
                    <a:pt x="3270" y="6418"/>
                  </a:cubicBezTo>
                  <a:cubicBezTo>
                    <a:pt x="3204" y="6173"/>
                    <a:pt x="3085" y="5948"/>
                    <a:pt x="3004" y="5709"/>
                  </a:cubicBezTo>
                  <a:cubicBezTo>
                    <a:pt x="2937" y="5537"/>
                    <a:pt x="2874" y="5364"/>
                    <a:pt x="2800" y="5195"/>
                  </a:cubicBezTo>
                  <a:cubicBezTo>
                    <a:pt x="2716" y="5005"/>
                    <a:pt x="2431" y="4983"/>
                    <a:pt x="2306" y="5143"/>
                  </a:cubicBezTo>
                  <a:cubicBezTo>
                    <a:pt x="2215" y="5221"/>
                    <a:pt x="2218" y="5352"/>
                    <a:pt x="2252" y="5457"/>
                  </a:cubicBezTo>
                  <a:cubicBezTo>
                    <a:pt x="2447" y="5918"/>
                    <a:pt x="2613" y="6390"/>
                    <a:pt x="2802" y="685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77" name="Group 49"/>
          <p:cNvGrpSpPr>
            <a:grpSpLocks/>
          </p:cNvGrpSpPr>
          <p:nvPr/>
        </p:nvGrpSpPr>
        <p:grpSpPr bwMode="auto">
          <a:xfrm>
            <a:off x="10027276" y="1005029"/>
            <a:ext cx="984381" cy="2091746"/>
            <a:chOff x="6554" y="-1467"/>
            <a:chExt cx="1937" cy="4116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78" name="Freeform 46"/>
            <p:cNvSpPr>
              <a:spLocks/>
            </p:cNvSpPr>
            <p:nvPr/>
          </p:nvSpPr>
          <p:spPr bwMode="auto">
            <a:xfrm flipV="1">
              <a:off x="7065" y="-1467"/>
              <a:ext cx="818" cy="825"/>
            </a:xfrm>
            <a:custGeom>
              <a:avLst/>
              <a:gdLst>
                <a:gd name="T0" fmla="*/ 1507 w 3596"/>
                <a:gd name="T1" fmla="*/ 3550 h 3630"/>
                <a:gd name="T2" fmla="*/ 2660 w 3596"/>
                <a:gd name="T3" fmla="*/ 3331 h 3630"/>
                <a:gd name="T4" fmla="*/ 3525 w 3596"/>
                <a:gd name="T5" fmla="*/ 2030 h 3630"/>
                <a:gd name="T6" fmla="*/ 3062 w 3596"/>
                <a:gd name="T7" fmla="*/ 597 h 3630"/>
                <a:gd name="T8" fmla="*/ 1981 w 3596"/>
                <a:gd name="T9" fmla="*/ 53 h 3630"/>
                <a:gd name="T10" fmla="*/ 748 w 3596"/>
                <a:gd name="T11" fmla="*/ 369 h 3630"/>
                <a:gd name="T12" fmla="*/ 12 w 3596"/>
                <a:gd name="T13" fmla="*/ 1779 h 3630"/>
                <a:gd name="T14" fmla="*/ 514 w 3596"/>
                <a:gd name="T15" fmla="*/ 3037 h 3630"/>
                <a:gd name="T16" fmla="*/ 1507 w 3596"/>
                <a:gd name="T17" fmla="*/ 3550 h 3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96" h="3630">
                  <a:moveTo>
                    <a:pt x="1507" y="3550"/>
                  </a:moveTo>
                  <a:cubicBezTo>
                    <a:pt x="1900" y="3630"/>
                    <a:pt x="2315" y="3523"/>
                    <a:pt x="2660" y="3331"/>
                  </a:cubicBezTo>
                  <a:cubicBezTo>
                    <a:pt x="3129" y="3062"/>
                    <a:pt x="3462" y="2567"/>
                    <a:pt x="3525" y="2030"/>
                  </a:cubicBezTo>
                  <a:cubicBezTo>
                    <a:pt x="3596" y="1515"/>
                    <a:pt x="3420" y="973"/>
                    <a:pt x="3062" y="597"/>
                  </a:cubicBezTo>
                  <a:cubicBezTo>
                    <a:pt x="2781" y="296"/>
                    <a:pt x="2391" y="97"/>
                    <a:pt x="1981" y="53"/>
                  </a:cubicBezTo>
                  <a:cubicBezTo>
                    <a:pt x="1550" y="0"/>
                    <a:pt x="1100" y="115"/>
                    <a:pt x="748" y="369"/>
                  </a:cubicBezTo>
                  <a:cubicBezTo>
                    <a:pt x="298" y="687"/>
                    <a:pt x="13" y="1227"/>
                    <a:pt x="12" y="1779"/>
                  </a:cubicBezTo>
                  <a:cubicBezTo>
                    <a:pt x="0" y="2243"/>
                    <a:pt x="187" y="2708"/>
                    <a:pt x="514" y="3037"/>
                  </a:cubicBezTo>
                  <a:cubicBezTo>
                    <a:pt x="777" y="3311"/>
                    <a:pt x="1132" y="3491"/>
                    <a:pt x="1507" y="35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79" name="Freeform 47"/>
            <p:cNvSpPr>
              <a:spLocks/>
            </p:cNvSpPr>
            <p:nvPr/>
          </p:nvSpPr>
          <p:spPr bwMode="auto">
            <a:xfrm flipV="1">
              <a:off x="6554" y="-504"/>
              <a:ext cx="1836" cy="3153"/>
            </a:xfrm>
            <a:custGeom>
              <a:avLst/>
              <a:gdLst>
                <a:gd name="T0" fmla="*/ 3204 w 8073"/>
                <a:gd name="T1" fmla="*/ 12666 h 13876"/>
                <a:gd name="T2" fmla="*/ 4264 w 8073"/>
                <a:gd name="T3" fmla="*/ 13797 h 13876"/>
                <a:gd name="T4" fmla="*/ 5545 w 8073"/>
                <a:gd name="T5" fmla="*/ 13071 h 13876"/>
                <a:gd name="T6" fmla="*/ 5646 w 8073"/>
                <a:gd name="T7" fmla="*/ 12596 h 13876"/>
                <a:gd name="T8" fmla="*/ 5646 w 8073"/>
                <a:gd name="T9" fmla="*/ 6806 h 13876"/>
                <a:gd name="T10" fmla="*/ 5241 w 8073"/>
                <a:gd name="T11" fmla="*/ 5810 h 13876"/>
                <a:gd name="T12" fmla="*/ 5237 w 8073"/>
                <a:gd name="T13" fmla="*/ 3417 h 13876"/>
                <a:gd name="T14" fmla="*/ 7745 w 8073"/>
                <a:gd name="T15" fmla="*/ 1472 h 13876"/>
                <a:gd name="T16" fmla="*/ 8062 w 8073"/>
                <a:gd name="T17" fmla="*/ 844 h 13876"/>
                <a:gd name="T18" fmla="*/ 7619 w 8073"/>
                <a:gd name="T19" fmla="*/ 101 h 13876"/>
                <a:gd name="T20" fmla="*/ 7224 w 8073"/>
                <a:gd name="T21" fmla="*/ 0 h 13876"/>
                <a:gd name="T22" fmla="*/ 6744 w 8073"/>
                <a:gd name="T23" fmla="*/ 184 h 13876"/>
                <a:gd name="T24" fmla="*/ 3923 w 8073"/>
                <a:gd name="T25" fmla="*/ 2369 h 13876"/>
                <a:gd name="T26" fmla="*/ 3609 w 8073"/>
                <a:gd name="T27" fmla="*/ 2998 h 13876"/>
                <a:gd name="T28" fmla="*/ 3607 w 8073"/>
                <a:gd name="T29" fmla="*/ 4908 h 13876"/>
                <a:gd name="T30" fmla="*/ 2299 w 8073"/>
                <a:gd name="T31" fmla="*/ 3732 h 13876"/>
                <a:gd name="T32" fmla="*/ 1531 w 8073"/>
                <a:gd name="T33" fmla="*/ 631 h 13876"/>
                <a:gd name="T34" fmla="*/ 1099 w 8073"/>
                <a:gd name="T35" fmla="*/ 137 h 13876"/>
                <a:gd name="T36" fmla="*/ 253 w 8073"/>
                <a:gd name="T37" fmla="*/ 327 h 13876"/>
                <a:gd name="T38" fmla="*/ 106 w 8073"/>
                <a:gd name="T39" fmla="*/ 1094 h 13876"/>
                <a:gd name="T40" fmla="*/ 904 w 8073"/>
                <a:gd name="T41" fmla="*/ 4336 h 13876"/>
                <a:gd name="T42" fmla="*/ 1139 w 8073"/>
                <a:gd name="T43" fmla="*/ 4713 h 13876"/>
                <a:gd name="T44" fmla="*/ 3214 w 8073"/>
                <a:gd name="T45" fmla="*/ 6557 h 13876"/>
                <a:gd name="T46" fmla="*/ 3202 w 8073"/>
                <a:gd name="T47" fmla="*/ 6704 h 13876"/>
                <a:gd name="T48" fmla="*/ 3201 w 8073"/>
                <a:gd name="T49" fmla="*/ 9205 h 13876"/>
                <a:gd name="T50" fmla="*/ 1250 w 8073"/>
                <a:gd name="T51" fmla="*/ 7424 h 13876"/>
                <a:gd name="T52" fmla="*/ 473 w 8073"/>
                <a:gd name="T53" fmla="*/ 7290 h 13876"/>
                <a:gd name="T54" fmla="*/ 7 w 8073"/>
                <a:gd name="T55" fmla="*/ 7973 h 13876"/>
                <a:gd name="T56" fmla="*/ 246 w 8073"/>
                <a:gd name="T57" fmla="*/ 8533 h 13876"/>
                <a:gd name="T58" fmla="*/ 3200 w 8073"/>
                <a:gd name="T59" fmla="*/ 11231 h 13876"/>
                <a:gd name="T60" fmla="*/ 3204 w 8073"/>
                <a:gd name="T61" fmla="*/ 12666 h 13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073" h="13876">
                  <a:moveTo>
                    <a:pt x="3204" y="12666"/>
                  </a:moveTo>
                  <a:cubicBezTo>
                    <a:pt x="3229" y="13233"/>
                    <a:pt x="3702" y="13734"/>
                    <a:pt x="4264" y="13797"/>
                  </a:cubicBezTo>
                  <a:cubicBezTo>
                    <a:pt x="4792" y="13876"/>
                    <a:pt x="5340" y="13561"/>
                    <a:pt x="5545" y="13071"/>
                  </a:cubicBezTo>
                  <a:cubicBezTo>
                    <a:pt x="5610" y="12921"/>
                    <a:pt x="5643" y="12759"/>
                    <a:pt x="5646" y="12596"/>
                  </a:cubicBezTo>
                  <a:cubicBezTo>
                    <a:pt x="5645" y="10666"/>
                    <a:pt x="5645" y="8736"/>
                    <a:pt x="5646" y="6806"/>
                  </a:cubicBezTo>
                  <a:cubicBezTo>
                    <a:pt x="5667" y="6435"/>
                    <a:pt x="5522" y="6057"/>
                    <a:pt x="5241" y="5810"/>
                  </a:cubicBezTo>
                  <a:cubicBezTo>
                    <a:pt x="5235" y="5013"/>
                    <a:pt x="5241" y="4215"/>
                    <a:pt x="5237" y="3417"/>
                  </a:cubicBezTo>
                  <a:cubicBezTo>
                    <a:pt x="6071" y="2766"/>
                    <a:pt x="6910" y="2121"/>
                    <a:pt x="7745" y="1472"/>
                  </a:cubicBezTo>
                  <a:cubicBezTo>
                    <a:pt x="7938" y="1325"/>
                    <a:pt x="8060" y="1088"/>
                    <a:pt x="8062" y="844"/>
                  </a:cubicBezTo>
                  <a:cubicBezTo>
                    <a:pt x="8073" y="539"/>
                    <a:pt x="7894" y="236"/>
                    <a:pt x="7619" y="101"/>
                  </a:cubicBezTo>
                  <a:cubicBezTo>
                    <a:pt x="7496" y="42"/>
                    <a:pt x="7361" y="0"/>
                    <a:pt x="7224" y="0"/>
                  </a:cubicBezTo>
                  <a:cubicBezTo>
                    <a:pt x="7052" y="20"/>
                    <a:pt x="6881" y="77"/>
                    <a:pt x="6744" y="184"/>
                  </a:cubicBezTo>
                  <a:cubicBezTo>
                    <a:pt x="5803" y="912"/>
                    <a:pt x="4863" y="1641"/>
                    <a:pt x="3923" y="2369"/>
                  </a:cubicBezTo>
                  <a:cubicBezTo>
                    <a:pt x="3730" y="2517"/>
                    <a:pt x="3610" y="2755"/>
                    <a:pt x="3609" y="2998"/>
                  </a:cubicBezTo>
                  <a:cubicBezTo>
                    <a:pt x="3607" y="3635"/>
                    <a:pt x="3611" y="4271"/>
                    <a:pt x="3607" y="4908"/>
                  </a:cubicBezTo>
                  <a:cubicBezTo>
                    <a:pt x="3177" y="4510"/>
                    <a:pt x="2721" y="4135"/>
                    <a:pt x="2299" y="3732"/>
                  </a:cubicBezTo>
                  <a:cubicBezTo>
                    <a:pt x="2038" y="2699"/>
                    <a:pt x="1788" y="1664"/>
                    <a:pt x="1531" y="631"/>
                  </a:cubicBezTo>
                  <a:cubicBezTo>
                    <a:pt x="1474" y="411"/>
                    <a:pt x="1309" y="223"/>
                    <a:pt x="1099" y="137"/>
                  </a:cubicBezTo>
                  <a:cubicBezTo>
                    <a:pt x="814" y="11"/>
                    <a:pt x="457" y="93"/>
                    <a:pt x="253" y="327"/>
                  </a:cubicBezTo>
                  <a:cubicBezTo>
                    <a:pt x="64" y="530"/>
                    <a:pt x="18" y="835"/>
                    <a:pt x="106" y="1094"/>
                  </a:cubicBezTo>
                  <a:cubicBezTo>
                    <a:pt x="372" y="2175"/>
                    <a:pt x="639" y="3255"/>
                    <a:pt x="904" y="4336"/>
                  </a:cubicBezTo>
                  <a:cubicBezTo>
                    <a:pt x="942" y="4482"/>
                    <a:pt x="1025" y="4615"/>
                    <a:pt x="1139" y="4713"/>
                  </a:cubicBezTo>
                  <a:cubicBezTo>
                    <a:pt x="1829" y="5330"/>
                    <a:pt x="2524" y="5940"/>
                    <a:pt x="3214" y="6557"/>
                  </a:cubicBezTo>
                  <a:cubicBezTo>
                    <a:pt x="3207" y="6606"/>
                    <a:pt x="3203" y="6655"/>
                    <a:pt x="3202" y="6704"/>
                  </a:cubicBezTo>
                  <a:cubicBezTo>
                    <a:pt x="3201" y="7538"/>
                    <a:pt x="3203" y="8371"/>
                    <a:pt x="3201" y="9205"/>
                  </a:cubicBezTo>
                  <a:cubicBezTo>
                    <a:pt x="2547" y="8615"/>
                    <a:pt x="1901" y="8016"/>
                    <a:pt x="1250" y="7424"/>
                  </a:cubicBezTo>
                  <a:cubicBezTo>
                    <a:pt x="1044" y="7236"/>
                    <a:pt x="730" y="7185"/>
                    <a:pt x="473" y="7290"/>
                  </a:cubicBezTo>
                  <a:cubicBezTo>
                    <a:pt x="200" y="7398"/>
                    <a:pt x="5" y="7679"/>
                    <a:pt x="7" y="7973"/>
                  </a:cubicBezTo>
                  <a:cubicBezTo>
                    <a:pt x="0" y="8183"/>
                    <a:pt x="92" y="8391"/>
                    <a:pt x="246" y="8533"/>
                  </a:cubicBezTo>
                  <a:cubicBezTo>
                    <a:pt x="1231" y="9431"/>
                    <a:pt x="2213" y="10334"/>
                    <a:pt x="3200" y="11231"/>
                  </a:cubicBezTo>
                  <a:cubicBezTo>
                    <a:pt x="3206" y="11710"/>
                    <a:pt x="3197" y="12188"/>
                    <a:pt x="3204" y="126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0" name="Freeform 48"/>
            <p:cNvSpPr>
              <a:spLocks/>
            </p:cNvSpPr>
            <p:nvPr/>
          </p:nvSpPr>
          <p:spPr bwMode="auto">
            <a:xfrm flipV="1">
              <a:off x="7934" y="-499"/>
              <a:ext cx="557" cy="1289"/>
            </a:xfrm>
            <a:custGeom>
              <a:avLst/>
              <a:gdLst>
                <a:gd name="T0" fmla="*/ 926 w 2450"/>
                <a:gd name="T1" fmla="*/ 5587 h 5673"/>
                <a:gd name="T2" fmla="*/ 1915 w 2450"/>
                <a:gd name="T3" fmla="*/ 5413 h 5673"/>
                <a:gd name="T4" fmla="*/ 2448 w 2450"/>
                <a:gd name="T5" fmla="*/ 4411 h 5673"/>
                <a:gd name="T6" fmla="*/ 2447 w 2450"/>
                <a:gd name="T7" fmla="*/ 1239 h 5673"/>
                <a:gd name="T8" fmla="*/ 1584 w 2450"/>
                <a:gd name="T9" fmla="*/ 118 h 5673"/>
                <a:gd name="T10" fmla="*/ 485 w 2450"/>
                <a:gd name="T11" fmla="*/ 315 h 5673"/>
                <a:gd name="T12" fmla="*/ 5 w 2450"/>
                <a:gd name="T13" fmla="*/ 1273 h 5673"/>
                <a:gd name="T14" fmla="*/ 4 w 2450"/>
                <a:gd name="T15" fmla="*/ 4234 h 5673"/>
                <a:gd name="T16" fmla="*/ 48 w 2450"/>
                <a:gd name="T17" fmla="*/ 4728 h 5673"/>
                <a:gd name="T18" fmla="*/ 926 w 2450"/>
                <a:gd name="T19" fmla="*/ 5587 h 5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50" h="5673">
                  <a:moveTo>
                    <a:pt x="926" y="5587"/>
                  </a:moveTo>
                  <a:cubicBezTo>
                    <a:pt x="1260" y="5673"/>
                    <a:pt x="1631" y="5610"/>
                    <a:pt x="1915" y="5413"/>
                  </a:cubicBezTo>
                  <a:cubicBezTo>
                    <a:pt x="2243" y="5194"/>
                    <a:pt x="2449" y="4805"/>
                    <a:pt x="2448" y="4411"/>
                  </a:cubicBezTo>
                  <a:cubicBezTo>
                    <a:pt x="2448" y="3354"/>
                    <a:pt x="2450" y="2296"/>
                    <a:pt x="2447" y="1239"/>
                  </a:cubicBezTo>
                  <a:cubicBezTo>
                    <a:pt x="2437" y="732"/>
                    <a:pt x="2070" y="260"/>
                    <a:pt x="1584" y="118"/>
                  </a:cubicBezTo>
                  <a:cubicBezTo>
                    <a:pt x="1215" y="0"/>
                    <a:pt x="792" y="79"/>
                    <a:pt x="485" y="315"/>
                  </a:cubicBezTo>
                  <a:cubicBezTo>
                    <a:pt x="190" y="538"/>
                    <a:pt x="5" y="902"/>
                    <a:pt x="5" y="1273"/>
                  </a:cubicBezTo>
                  <a:cubicBezTo>
                    <a:pt x="4" y="2260"/>
                    <a:pt x="5" y="3247"/>
                    <a:pt x="4" y="4234"/>
                  </a:cubicBezTo>
                  <a:cubicBezTo>
                    <a:pt x="3" y="4399"/>
                    <a:pt x="0" y="4567"/>
                    <a:pt x="48" y="4728"/>
                  </a:cubicBezTo>
                  <a:cubicBezTo>
                    <a:pt x="159" y="5144"/>
                    <a:pt x="507" y="5485"/>
                    <a:pt x="926" y="55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81" name="Freeform 26"/>
          <p:cNvSpPr>
            <a:spLocks/>
          </p:cNvSpPr>
          <p:nvPr/>
        </p:nvSpPr>
        <p:spPr bwMode="auto">
          <a:xfrm flipV="1">
            <a:off x="4754101" y="5194184"/>
            <a:ext cx="176213" cy="93663"/>
          </a:xfrm>
          <a:custGeom>
            <a:avLst/>
            <a:gdLst>
              <a:gd name="T0" fmla="*/ 46 w 487"/>
              <a:gd name="T1" fmla="*/ 258 h 258"/>
              <a:gd name="T2" fmla="*/ 487 w 487"/>
              <a:gd name="T3" fmla="*/ 158 h 258"/>
              <a:gd name="T4" fmla="*/ 459 w 487"/>
              <a:gd name="T5" fmla="*/ 0 h 258"/>
              <a:gd name="T6" fmla="*/ 0 w 487"/>
              <a:gd name="T7" fmla="*/ 99 h 258"/>
              <a:gd name="T8" fmla="*/ 46 w 487"/>
              <a:gd name="T9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7" h="258">
                <a:moveTo>
                  <a:pt x="46" y="258"/>
                </a:moveTo>
                <a:cubicBezTo>
                  <a:pt x="162" y="129"/>
                  <a:pt x="326" y="70"/>
                  <a:pt x="487" y="158"/>
                </a:cubicBezTo>
                <a:cubicBezTo>
                  <a:pt x="478" y="105"/>
                  <a:pt x="468" y="53"/>
                  <a:pt x="459" y="0"/>
                </a:cubicBezTo>
                <a:cubicBezTo>
                  <a:pt x="302" y="11"/>
                  <a:pt x="149" y="48"/>
                  <a:pt x="0" y="99"/>
                </a:cubicBezTo>
                <a:cubicBezTo>
                  <a:pt x="16" y="152"/>
                  <a:pt x="31" y="205"/>
                  <a:pt x="46" y="25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82" name="Group 9"/>
          <p:cNvGrpSpPr>
            <a:grpSpLocks/>
          </p:cNvGrpSpPr>
          <p:nvPr/>
        </p:nvGrpSpPr>
        <p:grpSpPr bwMode="auto">
          <a:xfrm>
            <a:off x="2386051" y="3481952"/>
            <a:ext cx="1064617" cy="1945215"/>
            <a:chOff x="354" y="1185"/>
            <a:chExt cx="1267" cy="2315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83" name="Freeform 6"/>
            <p:cNvSpPr>
              <a:spLocks/>
            </p:cNvSpPr>
            <p:nvPr/>
          </p:nvSpPr>
          <p:spPr bwMode="auto">
            <a:xfrm flipV="1">
              <a:off x="354" y="1185"/>
              <a:ext cx="546" cy="543"/>
            </a:xfrm>
            <a:custGeom>
              <a:avLst/>
              <a:gdLst>
                <a:gd name="T0" fmla="*/ 923 w 2396"/>
                <a:gd name="T1" fmla="*/ 2285 h 2384"/>
                <a:gd name="T2" fmla="*/ 1892 w 2396"/>
                <a:gd name="T3" fmla="*/ 2099 h 2384"/>
                <a:gd name="T4" fmla="*/ 2140 w 2396"/>
                <a:gd name="T5" fmla="*/ 1822 h 2384"/>
                <a:gd name="T6" fmla="*/ 2102 w 2396"/>
                <a:gd name="T7" fmla="*/ 576 h 2384"/>
                <a:gd name="T8" fmla="*/ 838 w 2396"/>
                <a:gd name="T9" fmla="*/ 157 h 2384"/>
                <a:gd name="T10" fmla="*/ 168 w 2396"/>
                <a:gd name="T11" fmla="*/ 807 h 2384"/>
                <a:gd name="T12" fmla="*/ 462 w 2396"/>
                <a:gd name="T13" fmla="*/ 2032 h 2384"/>
                <a:gd name="T14" fmla="*/ 923 w 2396"/>
                <a:gd name="T15" fmla="*/ 2285 h 2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6" h="2384">
                  <a:moveTo>
                    <a:pt x="923" y="2285"/>
                  </a:moveTo>
                  <a:cubicBezTo>
                    <a:pt x="1253" y="2384"/>
                    <a:pt x="1613" y="2289"/>
                    <a:pt x="1892" y="2099"/>
                  </a:cubicBezTo>
                  <a:cubicBezTo>
                    <a:pt x="2007" y="2041"/>
                    <a:pt x="2068" y="1923"/>
                    <a:pt x="2140" y="1822"/>
                  </a:cubicBezTo>
                  <a:cubicBezTo>
                    <a:pt x="2383" y="1453"/>
                    <a:pt x="2396" y="921"/>
                    <a:pt x="2102" y="576"/>
                  </a:cubicBezTo>
                  <a:cubicBezTo>
                    <a:pt x="1864" y="147"/>
                    <a:pt x="1285" y="0"/>
                    <a:pt x="838" y="157"/>
                  </a:cubicBezTo>
                  <a:cubicBezTo>
                    <a:pt x="546" y="284"/>
                    <a:pt x="310" y="523"/>
                    <a:pt x="168" y="807"/>
                  </a:cubicBezTo>
                  <a:cubicBezTo>
                    <a:pt x="0" y="1222"/>
                    <a:pt x="119" y="1742"/>
                    <a:pt x="462" y="2032"/>
                  </a:cubicBezTo>
                  <a:cubicBezTo>
                    <a:pt x="614" y="2119"/>
                    <a:pt x="744" y="2252"/>
                    <a:pt x="923" y="22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4" name="Freeform 7"/>
            <p:cNvSpPr>
              <a:spLocks/>
            </p:cNvSpPr>
            <p:nvPr/>
          </p:nvSpPr>
          <p:spPr bwMode="auto">
            <a:xfrm flipV="1">
              <a:off x="766" y="1600"/>
              <a:ext cx="855" cy="1900"/>
            </a:xfrm>
            <a:custGeom>
              <a:avLst/>
              <a:gdLst>
                <a:gd name="T0" fmla="*/ 683 w 3753"/>
                <a:gd name="T1" fmla="*/ 8282 h 8350"/>
                <a:gd name="T2" fmla="*/ 1628 w 3753"/>
                <a:gd name="T3" fmla="*/ 8053 h 8350"/>
                <a:gd name="T4" fmla="*/ 2121 w 3753"/>
                <a:gd name="T5" fmla="*/ 7662 h 8350"/>
                <a:gd name="T6" fmla="*/ 2667 w 3753"/>
                <a:gd name="T7" fmla="*/ 7082 h 8350"/>
                <a:gd name="T8" fmla="*/ 2955 w 3753"/>
                <a:gd name="T9" fmla="*/ 6623 h 8350"/>
                <a:gd name="T10" fmla="*/ 3408 w 3753"/>
                <a:gd name="T11" fmla="*/ 5839 h 8350"/>
                <a:gd name="T12" fmla="*/ 3466 w 3753"/>
                <a:gd name="T13" fmla="*/ 5579 h 8350"/>
                <a:gd name="T14" fmla="*/ 3488 w 3753"/>
                <a:gd name="T15" fmla="*/ 5576 h 8350"/>
                <a:gd name="T16" fmla="*/ 3559 w 3753"/>
                <a:gd name="T17" fmla="*/ 5188 h 8350"/>
                <a:gd name="T18" fmla="*/ 3688 w 3753"/>
                <a:gd name="T19" fmla="*/ 2640 h 8350"/>
                <a:gd name="T20" fmla="*/ 3456 w 3753"/>
                <a:gd name="T21" fmla="*/ 979 h 8350"/>
                <a:gd name="T22" fmla="*/ 3343 w 3753"/>
                <a:gd name="T23" fmla="*/ 470 h 8350"/>
                <a:gd name="T24" fmla="*/ 2698 w 3753"/>
                <a:gd name="T25" fmla="*/ 25 h 8350"/>
                <a:gd name="T26" fmla="*/ 2172 w 3753"/>
                <a:gd name="T27" fmla="*/ 406 h 8350"/>
                <a:gd name="T28" fmla="*/ 2194 w 3753"/>
                <a:gd name="T29" fmla="*/ 1074 h 8350"/>
                <a:gd name="T30" fmla="*/ 2458 w 3753"/>
                <a:gd name="T31" fmla="*/ 4274 h 8350"/>
                <a:gd name="T32" fmla="*/ 2162 w 3753"/>
                <a:gd name="T33" fmla="*/ 4446 h 8350"/>
                <a:gd name="T34" fmla="*/ 2321 w 3753"/>
                <a:gd name="T35" fmla="*/ 4749 h 8350"/>
                <a:gd name="T36" fmla="*/ 2139 w 3753"/>
                <a:gd name="T37" fmla="*/ 5209 h 8350"/>
                <a:gd name="T38" fmla="*/ 2039 w 3753"/>
                <a:gd name="T39" fmla="*/ 5254 h 8350"/>
                <a:gd name="T40" fmla="*/ 1572 w 3753"/>
                <a:gd name="T41" fmla="*/ 5418 h 8350"/>
                <a:gd name="T42" fmla="*/ 969 w 3753"/>
                <a:gd name="T43" fmla="*/ 6193 h 8350"/>
                <a:gd name="T44" fmla="*/ 1086 w 3753"/>
                <a:gd name="T45" fmla="*/ 7040 h 8350"/>
                <a:gd name="T46" fmla="*/ 1309 w 3753"/>
                <a:gd name="T47" fmla="*/ 7575 h 8350"/>
                <a:gd name="T48" fmla="*/ 615 w 3753"/>
                <a:gd name="T49" fmla="*/ 8044 h 8350"/>
                <a:gd name="T50" fmla="*/ 294 w 3753"/>
                <a:gd name="T51" fmla="*/ 7697 h 8350"/>
                <a:gd name="T52" fmla="*/ 130 w 3753"/>
                <a:gd name="T53" fmla="*/ 7211 h 8350"/>
                <a:gd name="T54" fmla="*/ 172 w 3753"/>
                <a:gd name="T55" fmla="*/ 7950 h 8350"/>
                <a:gd name="T56" fmla="*/ 683 w 3753"/>
                <a:gd name="T57" fmla="*/ 8282 h 8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53" h="8350">
                  <a:moveTo>
                    <a:pt x="683" y="8282"/>
                  </a:moveTo>
                  <a:cubicBezTo>
                    <a:pt x="1010" y="8350"/>
                    <a:pt x="1371" y="8271"/>
                    <a:pt x="1628" y="8053"/>
                  </a:cubicBezTo>
                  <a:cubicBezTo>
                    <a:pt x="1787" y="7915"/>
                    <a:pt x="1985" y="7826"/>
                    <a:pt x="2121" y="7662"/>
                  </a:cubicBezTo>
                  <a:cubicBezTo>
                    <a:pt x="2285" y="7452"/>
                    <a:pt x="2486" y="7275"/>
                    <a:pt x="2667" y="7082"/>
                  </a:cubicBezTo>
                  <a:cubicBezTo>
                    <a:pt x="2797" y="6950"/>
                    <a:pt x="2845" y="6768"/>
                    <a:pt x="2955" y="6623"/>
                  </a:cubicBezTo>
                  <a:cubicBezTo>
                    <a:pt x="3152" y="6391"/>
                    <a:pt x="3246" y="6094"/>
                    <a:pt x="3408" y="5839"/>
                  </a:cubicBezTo>
                  <a:cubicBezTo>
                    <a:pt x="3453" y="5760"/>
                    <a:pt x="3455" y="5667"/>
                    <a:pt x="3466" y="5579"/>
                  </a:cubicBezTo>
                  <a:lnTo>
                    <a:pt x="3488" y="5576"/>
                  </a:lnTo>
                  <a:cubicBezTo>
                    <a:pt x="3500" y="5445"/>
                    <a:pt x="3524" y="5315"/>
                    <a:pt x="3559" y="5188"/>
                  </a:cubicBezTo>
                  <a:cubicBezTo>
                    <a:pt x="3733" y="4352"/>
                    <a:pt x="3753" y="3490"/>
                    <a:pt x="3688" y="2640"/>
                  </a:cubicBezTo>
                  <a:cubicBezTo>
                    <a:pt x="3643" y="2082"/>
                    <a:pt x="3544" y="1531"/>
                    <a:pt x="3456" y="979"/>
                  </a:cubicBezTo>
                  <a:cubicBezTo>
                    <a:pt x="3444" y="805"/>
                    <a:pt x="3391" y="637"/>
                    <a:pt x="3343" y="470"/>
                  </a:cubicBezTo>
                  <a:cubicBezTo>
                    <a:pt x="3262" y="200"/>
                    <a:pt x="2982" y="0"/>
                    <a:pt x="2698" y="25"/>
                  </a:cubicBezTo>
                  <a:cubicBezTo>
                    <a:pt x="2473" y="43"/>
                    <a:pt x="2250" y="189"/>
                    <a:pt x="2172" y="406"/>
                  </a:cubicBezTo>
                  <a:cubicBezTo>
                    <a:pt x="2115" y="626"/>
                    <a:pt x="2154" y="855"/>
                    <a:pt x="2194" y="1074"/>
                  </a:cubicBezTo>
                  <a:cubicBezTo>
                    <a:pt x="2443" y="2118"/>
                    <a:pt x="2553" y="3202"/>
                    <a:pt x="2458" y="4274"/>
                  </a:cubicBezTo>
                  <a:cubicBezTo>
                    <a:pt x="2342" y="4298"/>
                    <a:pt x="2242" y="4361"/>
                    <a:pt x="2162" y="4446"/>
                  </a:cubicBezTo>
                  <a:cubicBezTo>
                    <a:pt x="2229" y="4539"/>
                    <a:pt x="2322" y="4626"/>
                    <a:pt x="2321" y="4749"/>
                  </a:cubicBezTo>
                  <a:cubicBezTo>
                    <a:pt x="2344" y="4924"/>
                    <a:pt x="2245" y="5079"/>
                    <a:pt x="2139" y="5209"/>
                  </a:cubicBezTo>
                  <a:cubicBezTo>
                    <a:pt x="2105" y="5223"/>
                    <a:pt x="2072" y="5238"/>
                    <a:pt x="2039" y="5254"/>
                  </a:cubicBezTo>
                  <a:cubicBezTo>
                    <a:pt x="1875" y="5282"/>
                    <a:pt x="1719" y="5341"/>
                    <a:pt x="1572" y="5418"/>
                  </a:cubicBezTo>
                  <a:cubicBezTo>
                    <a:pt x="1455" y="5736"/>
                    <a:pt x="1161" y="5928"/>
                    <a:pt x="969" y="6193"/>
                  </a:cubicBezTo>
                  <a:cubicBezTo>
                    <a:pt x="924" y="6480"/>
                    <a:pt x="993" y="6769"/>
                    <a:pt x="1086" y="7040"/>
                  </a:cubicBezTo>
                  <a:cubicBezTo>
                    <a:pt x="1145" y="7225"/>
                    <a:pt x="1297" y="7375"/>
                    <a:pt x="1309" y="7575"/>
                  </a:cubicBezTo>
                  <a:cubicBezTo>
                    <a:pt x="1346" y="7920"/>
                    <a:pt x="920" y="8199"/>
                    <a:pt x="615" y="8044"/>
                  </a:cubicBezTo>
                  <a:cubicBezTo>
                    <a:pt x="472" y="7970"/>
                    <a:pt x="354" y="7847"/>
                    <a:pt x="294" y="7697"/>
                  </a:cubicBezTo>
                  <a:cubicBezTo>
                    <a:pt x="206" y="7547"/>
                    <a:pt x="212" y="7364"/>
                    <a:pt x="130" y="7211"/>
                  </a:cubicBezTo>
                  <a:cubicBezTo>
                    <a:pt x="64" y="7449"/>
                    <a:pt x="0" y="7741"/>
                    <a:pt x="172" y="7950"/>
                  </a:cubicBezTo>
                  <a:cubicBezTo>
                    <a:pt x="265" y="8146"/>
                    <a:pt x="486" y="8228"/>
                    <a:pt x="683" y="8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5" name="Freeform 8"/>
            <p:cNvSpPr>
              <a:spLocks/>
            </p:cNvSpPr>
            <p:nvPr/>
          </p:nvSpPr>
          <p:spPr bwMode="auto">
            <a:xfrm flipV="1">
              <a:off x="783" y="1672"/>
              <a:ext cx="500" cy="828"/>
            </a:xfrm>
            <a:custGeom>
              <a:avLst/>
              <a:gdLst>
                <a:gd name="T0" fmla="*/ 417 w 2197"/>
                <a:gd name="T1" fmla="*/ 3447 h 3637"/>
                <a:gd name="T2" fmla="*/ 870 w 2197"/>
                <a:gd name="T3" fmla="*/ 3565 h 3637"/>
                <a:gd name="T4" fmla="*/ 1123 w 2197"/>
                <a:gd name="T5" fmla="*/ 3324 h 3637"/>
                <a:gd name="T6" fmla="*/ 939 w 2197"/>
                <a:gd name="T7" fmla="*/ 2717 h 3637"/>
                <a:gd name="T8" fmla="*/ 842 w 2197"/>
                <a:gd name="T9" fmla="*/ 1596 h 3637"/>
                <a:gd name="T10" fmla="*/ 1543 w 2197"/>
                <a:gd name="T11" fmla="*/ 891 h 3637"/>
                <a:gd name="T12" fmla="*/ 1693 w 2197"/>
                <a:gd name="T13" fmla="*/ 855 h 3637"/>
                <a:gd name="T14" fmla="*/ 1694 w 2197"/>
                <a:gd name="T15" fmla="*/ 836 h 3637"/>
                <a:gd name="T16" fmla="*/ 2058 w 2197"/>
                <a:gd name="T17" fmla="*/ 695 h 3637"/>
                <a:gd name="T18" fmla="*/ 2103 w 2197"/>
                <a:gd name="T19" fmla="*/ 203 h 3637"/>
                <a:gd name="T20" fmla="*/ 1718 w 2197"/>
                <a:gd name="T21" fmla="*/ 17 h 3637"/>
                <a:gd name="T22" fmla="*/ 1189 w 2197"/>
                <a:gd name="T23" fmla="*/ 200 h 3637"/>
                <a:gd name="T24" fmla="*/ 726 w 2197"/>
                <a:gd name="T25" fmla="*/ 495 h 3637"/>
                <a:gd name="T26" fmla="*/ 118 w 2197"/>
                <a:gd name="T27" fmla="*/ 1370 h 3637"/>
                <a:gd name="T28" fmla="*/ 44 w 2197"/>
                <a:gd name="T29" fmla="*/ 2293 h 3637"/>
                <a:gd name="T30" fmla="*/ 417 w 2197"/>
                <a:gd name="T31" fmla="*/ 3447 h 3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7" h="3637">
                  <a:moveTo>
                    <a:pt x="417" y="3447"/>
                  </a:moveTo>
                  <a:cubicBezTo>
                    <a:pt x="538" y="3550"/>
                    <a:pt x="712" y="3637"/>
                    <a:pt x="870" y="3565"/>
                  </a:cubicBezTo>
                  <a:cubicBezTo>
                    <a:pt x="977" y="3517"/>
                    <a:pt x="1105" y="3454"/>
                    <a:pt x="1123" y="3324"/>
                  </a:cubicBezTo>
                  <a:cubicBezTo>
                    <a:pt x="1194" y="3099"/>
                    <a:pt x="1019" y="2911"/>
                    <a:pt x="939" y="2717"/>
                  </a:cubicBezTo>
                  <a:cubicBezTo>
                    <a:pt x="802" y="2364"/>
                    <a:pt x="735" y="1966"/>
                    <a:pt x="842" y="1596"/>
                  </a:cubicBezTo>
                  <a:cubicBezTo>
                    <a:pt x="973" y="1279"/>
                    <a:pt x="1251" y="1054"/>
                    <a:pt x="1543" y="891"/>
                  </a:cubicBezTo>
                  <a:cubicBezTo>
                    <a:pt x="1591" y="873"/>
                    <a:pt x="1643" y="866"/>
                    <a:pt x="1693" y="855"/>
                  </a:cubicBezTo>
                  <a:lnTo>
                    <a:pt x="1694" y="836"/>
                  </a:lnTo>
                  <a:cubicBezTo>
                    <a:pt x="1822" y="817"/>
                    <a:pt x="1966" y="796"/>
                    <a:pt x="2058" y="695"/>
                  </a:cubicBezTo>
                  <a:cubicBezTo>
                    <a:pt x="2140" y="549"/>
                    <a:pt x="2197" y="358"/>
                    <a:pt x="2103" y="203"/>
                  </a:cubicBezTo>
                  <a:cubicBezTo>
                    <a:pt x="2040" y="57"/>
                    <a:pt x="1866" y="0"/>
                    <a:pt x="1718" y="17"/>
                  </a:cubicBezTo>
                  <a:cubicBezTo>
                    <a:pt x="1530" y="41"/>
                    <a:pt x="1374" y="164"/>
                    <a:pt x="1189" y="200"/>
                  </a:cubicBezTo>
                  <a:cubicBezTo>
                    <a:pt x="1015" y="260"/>
                    <a:pt x="851" y="359"/>
                    <a:pt x="726" y="495"/>
                  </a:cubicBezTo>
                  <a:cubicBezTo>
                    <a:pt x="462" y="732"/>
                    <a:pt x="159" y="993"/>
                    <a:pt x="118" y="1370"/>
                  </a:cubicBezTo>
                  <a:cubicBezTo>
                    <a:pt x="14" y="1665"/>
                    <a:pt x="0" y="1985"/>
                    <a:pt x="44" y="2293"/>
                  </a:cubicBezTo>
                  <a:cubicBezTo>
                    <a:pt x="108" y="2693"/>
                    <a:pt x="189" y="3104"/>
                    <a:pt x="417" y="34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099785" y="1186464"/>
            <a:ext cx="1797156" cy="1954673"/>
            <a:chOff x="9039573" y="596900"/>
            <a:chExt cx="2470699" cy="2687251"/>
          </a:xfrm>
        </p:grpSpPr>
        <p:sp>
          <p:nvSpPr>
            <p:cNvPr id="87" name="任意多边形 86"/>
            <p:cNvSpPr>
              <a:spLocks/>
            </p:cNvSpPr>
            <p:nvPr/>
          </p:nvSpPr>
          <p:spPr bwMode="auto">
            <a:xfrm flipV="1">
              <a:off x="9039573" y="1111000"/>
              <a:ext cx="2470699" cy="2173151"/>
            </a:xfrm>
            <a:custGeom>
              <a:avLst/>
              <a:gdLst>
                <a:gd name="connsiteX0" fmla="*/ 2366009 w 2470699"/>
                <a:gd name="connsiteY0" fmla="*/ 2173082 h 2173151"/>
                <a:gd name="connsiteX1" fmla="*/ 2466894 w 2470699"/>
                <a:gd name="connsiteY1" fmla="*/ 2038418 h 2173151"/>
                <a:gd name="connsiteX2" fmla="*/ 2372766 w 2470699"/>
                <a:gd name="connsiteY2" fmla="*/ 1953668 h 2173151"/>
                <a:gd name="connsiteX3" fmla="*/ 2213168 w 2470699"/>
                <a:gd name="connsiteY3" fmla="*/ 1917594 h 2173151"/>
                <a:gd name="connsiteX4" fmla="*/ 2060240 w 2470699"/>
                <a:gd name="connsiteY4" fmla="*/ 1892169 h 2173151"/>
                <a:gd name="connsiteX5" fmla="*/ 1615539 w 2470699"/>
                <a:gd name="connsiteY5" fmla="*/ 1786992 h 2173151"/>
                <a:gd name="connsiteX6" fmla="*/ 1266944 w 2470699"/>
                <a:gd name="connsiteY6" fmla="*/ 1716149 h 2173151"/>
                <a:gd name="connsiteX7" fmla="*/ 1173309 w 2470699"/>
                <a:gd name="connsiteY7" fmla="*/ 1419958 h 2173151"/>
                <a:gd name="connsiteX8" fmla="*/ 1205427 w 2470699"/>
                <a:gd name="connsiteY8" fmla="*/ 1177007 h 2173151"/>
                <a:gd name="connsiteX9" fmla="*/ 1310425 w 2470699"/>
                <a:gd name="connsiteY9" fmla="*/ 954048 h 2173151"/>
                <a:gd name="connsiteX10" fmla="*/ 1507576 w 2470699"/>
                <a:gd name="connsiteY10" fmla="*/ 827792 h 2173151"/>
                <a:gd name="connsiteX11" fmla="*/ 1819361 w 2470699"/>
                <a:gd name="connsiteY11" fmla="*/ 637647 h 2173151"/>
                <a:gd name="connsiteX12" fmla="*/ 1992300 w 2470699"/>
                <a:gd name="connsiteY12" fmla="*/ 520735 h 2173151"/>
                <a:gd name="connsiteX13" fmla="*/ 2053323 w 2470699"/>
                <a:gd name="connsiteY13" fmla="*/ 476187 h 2173151"/>
                <a:gd name="connsiteX14" fmla="*/ 2222556 w 2470699"/>
                <a:gd name="connsiteY14" fmla="*/ 371662 h 2173151"/>
                <a:gd name="connsiteX15" fmla="*/ 2349543 w 2470699"/>
                <a:gd name="connsiteY15" fmla="*/ 290388 h 2173151"/>
                <a:gd name="connsiteX16" fmla="*/ 2379436 w 2470699"/>
                <a:gd name="connsiteY16" fmla="*/ 249534 h 2173151"/>
                <a:gd name="connsiteX17" fmla="*/ 2358931 w 2470699"/>
                <a:gd name="connsiteY17" fmla="*/ 66995 h 2173151"/>
                <a:gd name="connsiteX18" fmla="*/ 2194639 w 2470699"/>
                <a:gd name="connsiteY18" fmla="*/ 7670 h 2173151"/>
                <a:gd name="connsiteX19" fmla="*/ 2038746 w 2470699"/>
                <a:gd name="connsiteY19" fmla="*/ 95245 h 2173151"/>
                <a:gd name="connsiteX20" fmla="*/ 1811455 w 2470699"/>
                <a:gd name="connsiteY20" fmla="*/ 243232 h 2173151"/>
                <a:gd name="connsiteX21" fmla="*/ 1676068 w 2470699"/>
                <a:gd name="connsiteY21" fmla="*/ 321029 h 2173151"/>
                <a:gd name="connsiteX22" fmla="*/ 1475459 w 2470699"/>
                <a:gd name="connsiteY22" fmla="*/ 458368 h 2173151"/>
                <a:gd name="connsiteX23" fmla="*/ 1139216 w 2470699"/>
                <a:gd name="connsiteY23" fmla="*/ 663724 h 2173151"/>
                <a:gd name="connsiteX24" fmla="*/ 960100 w 2470699"/>
                <a:gd name="connsiteY24" fmla="*/ 784330 h 2173151"/>
                <a:gd name="connsiteX25" fmla="*/ 879066 w 2470699"/>
                <a:gd name="connsiteY25" fmla="*/ 834529 h 2173151"/>
                <a:gd name="connsiteX26" fmla="*/ 742444 w 2470699"/>
                <a:gd name="connsiteY26" fmla="*/ 792154 h 2173151"/>
                <a:gd name="connsiteX27" fmla="*/ 416577 w 2470699"/>
                <a:gd name="connsiteY27" fmla="*/ 705230 h 2173151"/>
                <a:gd name="connsiteX28" fmla="*/ 521576 w 2470699"/>
                <a:gd name="connsiteY28" fmla="*/ 525081 h 2173151"/>
                <a:gd name="connsiteX29" fmla="*/ 587540 w 2470699"/>
                <a:gd name="connsiteY29" fmla="*/ 404910 h 2173151"/>
                <a:gd name="connsiteX30" fmla="*/ 688833 w 2470699"/>
                <a:gd name="connsiteY30" fmla="*/ 212592 h 2173151"/>
                <a:gd name="connsiteX31" fmla="*/ 503788 w 2470699"/>
                <a:gd name="connsiteY31" fmla="*/ 1803 h 2173151"/>
                <a:gd name="connsiteX32" fmla="*/ 391872 w 2470699"/>
                <a:gd name="connsiteY32" fmla="*/ 71559 h 2173151"/>
                <a:gd name="connsiteX33" fmla="*/ 244132 w 2470699"/>
                <a:gd name="connsiteY33" fmla="*/ 318204 h 2173151"/>
                <a:gd name="connsiteX34" fmla="*/ 161121 w 2470699"/>
                <a:gd name="connsiteY34" fmla="*/ 478360 h 2173151"/>
                <a:gd name="connsiteX35" fmla="*/ 52664 w 2470699"/>
                <a:gd name="connsiteY35" fmla="*/ 666984 h 2173151"/>
                <a:gd name="connsiteX36" fmla="*/ 2759 w 2470699"/>
                <a:gd name="connsiteY36" fmla="*/ 841048 h 2173151"/>
                <a:gd name="connsiteX37" fmla="*/ 109487 w 2470699"/>
                <a:gd name="connsiteY37" fmla="*/ 979039 h 2173151"/>
                <a:gd name="connsiteX38" fmla="*/ 245368 w 2470699"/>
                <a:gd name="connsiteY38" fmla="*/ 1010766 h 2173151"/>
                <a:gd name="connsiteX39" fmla="*/ 470188 w 2470699"/>
                <a:gd name="connsiteY39" fmla="*/ 1066614 h 2173151"/>
                <a:gd name="connsiteX40" fmla="*/ 474141 w 2470699"/>
                <a:gd name="connsiteY40" fmla="*/ 1069222 h 2173151"/>
                <a:gd name="connsiteX41" fmla="*/ 587540 w 2470699"/>
                <a:gd name="connsiteY41" fmla="*/ 1097689 h 2173151"/>
                <a:gd name="connsiteX42" fmla="*/ 568023 w 2470699"/>
                <a:gd name="connsiteY42" fmla="*/ 1166793 h 2173151"/>
                <a:gd name="connsiteX43" fmla="*/ 496129 w 2470699"/>
                <a:gd name="connsiteY43" fmla="*/ 1411700 h 2173151"/>
                <a:gd name="connsiteX44" fmla="*/ 824219 w 2470699"/>
                <a:gd name="connsiteY44" fmla="*/ 1459725 h 2173151"/>
                <a:gd name="connsiteX45" fmla="*/ 925759 w 2470699"/>
                <a:gd name="connsiteY45" fmla="*/ 1520572 h 2173151"/>
                <a:gd name="connsiteX46" fmla="*/ 939842 w 2470699"/>
                <a:gd name="connsiteY46" fmla="*/ 1642482 h 2173151"/>
                <a:gd name="connsiteX47" fmla="*/ 843243 w 2470699"/>
                <a:gd name="connsiteY47" fmla="*/ 1723755 h 2173151"/>
                <a:gd name="connsiteX48" fmla="*/ 815824 w 2470699"/>
                <a:gd name="connsiteY48" fmla="*/ 1725331 h 2173151"/>
                <a:gd name="connsiteX49" fmla="*/ 811290 w 2470699"/>
                <a:gd name="connsiteY49" fmla="*/ 1723798 h 2173151"/>
                <a:gd name="connsiteX50" fmla="*/ 498149 w 2470699"/>
                <a:gd name="connsiteY50" fmla="*/ 1684119 h 2173151"/>
                <a:gd name="connsiteX51" fmla="*/ 452985 w 2470699"/>
                <a:gd name="connsiteY51" fmla="*/ 1653470 h 2173151"/>
                <a:gd name="connsiteX52" fmla="*/ 607707 w 2470699"/>
                <a:gd name="connsiteY52" fmla="*/ 1666708 h 2173151"/>
                <a:gd name="connsiteX53" fmla="*/ 694440 w 2470699"/>
                <a:gd name="connsiteY53" fmla="*/ 1680566 h 2173151"/>
                <a:gd name="connsiteX54" fmla="*/ 694444 w 2470699"/>
                <a:gd name="connsiteY54" fmla="*/ 1680570 h 2173151"/>
                <a:gd name="connsiteX55" fmla="*/ 741458 w 2470699"/>
                <a:gd name="connsiteY55" fmla="*/ 1698361 h 2173151"/>
                <a:gd name="connsiteX56" fmla="*/ 857226 w 2470699"/>
                <a:gd name="connsiteY56" fmla="*/ 1613450 h 2173151"/>
                <a:gd name="connsiteX57" fmla="*/ 771031 w 2470699"/>
                <a:gd name="connsiteY57" fmla="*/ 1481948 h 2173151"/>
                <a:gd name="connsiteX58" fmla="*/ 609003 w 2470699"/>
                <a:gd name="connsiteY58" fmla="*/ 1452737 h 2173151"/>
                <a:gd name="connsiteX59" fmla="*/ 544594 w 2470699"/>
                <a:gd name="connsiteY59" fmla="*/ 1444374 h 2173151"/>
                <a:gd name="connsiteX60" fmla="*/ 539481 w 2470699"/>
                <a:gd name="connsiteY60" fmla="*/ 1438928 h 2173151"/>
                <a:gd name="connsiteX61" fmla="*/ 490016 w 2470699"/>
                <a:gd name="connsiteY61" fmla="*/ 1437288 h 2173151"/>
                <a:gd name="connsiteX62" fmla="*/ 445740 w 2470699"/>
                <a:gd name="connsiteY62" fmla="*/ 1431539 h 2173151"/>
                <a:gd name="connsiteX63" fmla="*/ 450162 w 2470699"/>
                <a:gd name="connsiteY63" fmla="*/ 1435966 h 2173151"/>
                <a:gd name="connsiteX64" fmla="*/ 433208 w 2470699"/>
                <a:gd name="connsiteY64" fmla="*/ 1435404 h 2173151"/>
                <a:gd name="connsiteX65" fmla="*/ 327345 w 2470699"/>
                <a:gd name="connsiteY65" fmla="*/ 1444401 h 2173151"/>
                <a:gd name="connsiteX66" fmla="*/ 174060 w 2470699"/>
                <a:gd name="connsiteY66" fmla="*/ 1561249 h 2173151"/>
                <a:gd name="connsiteX67" fmla="*/ 227436 w 2470699"/>
                <a:gd name="connsiteY67" fmla="*/ 1734197 h 2173151"/>
                <a:gd name="connsiteX68" fmla="*/ 298330 w 2470699"/>
                <a:gd name="connsiteY68" fmla="*/ 1808356 h 2173151"/>
                <a:gd name="connsiteX69" fmla="*/ 445047 w 2470699"/>
                <a:gd name="connsiteY69" fmla="*/ 1901671 h 2173151"/>
                <a:gd name="connsiteX70" fmla="*/ 648150 w 2470699"/>
                <a:gd name="connsiteY70" fmla="*/ 1966526 h 2173151"/>
                <a:gd name="connsiteX71" fmla="*/ 794045 w 2470699"/>
                <a:gd name="connsiteY71" fmla="*/ 1953117 h 2173151"/>
                <a:gd name="connsiteX72" fmla="*/ 1020415 w 2470699"/>
                <a:gd name="connsiteY72" fmla="*/ 1926573 h 2173151"/>
                <a:gd name="connsiteX73" fmla="*/ 1018150 w 2470699"/>
                <a:gd name="connsiteY73" fmla="*/ 1924260 h 2173151"/>
                <a:gd name="connsiteX74" fmla="*/ 1050465 w 2470699"/>
                <a:gd name="connsiteY74" fmla="*/ 1921170 h 2173151"/>
                <a:gd name="connsiteX75" fmla="*/ 1218027 w 2470699"/>
                <a:gd name="connsiteY75" fmla="*/ 1919550 h 2173151"/>
                <a:gd name="connsiteX76" fmla="*/ 1721527 w 2470699"/>
                <a:gd name="connsiteY76" fmla="*/ 2037766 h 2173151"/>
                <a:gd name="connsiteX77" fmla="*/ 1953018 w 2470699"/>
                <a:gd name="connsiteY77" fmla="*/ 2086660 h 2173151"/>
                <a:gd name="connsiteX78" fmla="*/ 2338672 w 2470699"/>
                <a:gd name="connsiteY78" fmla="*/ 2169889 h 2173151"/>
                <a:gd name="connsiteX79" fmla="*/ 2366009 w 2470699"/>
                <a:gd name="connsiteY79" fmla="*/ 2173082 h 217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470699" h="2173151">
                  <a:moveTo>
                    <a:pt x="2366009" y="2173082"/>
                  </a:moveTo>
                  <a:cubicBezTo>
                    <a:pt x="2429334" y="2170592"/>
                    <a:pt x="2486134" y="2101926"/>
                    <a:pt x="2466894" y="2038418"/>
                  </a:cubicBezTo>
                  <a:cubicBezTo>
                    <a:pt x="2455529" y="1994739"/>
                    <a:pt x="2415753" y="1963229"/>
                    <a:pt x="2372766" y="1953668"/>
                  </a:cubicBezTo>
                  <a:cubicBezTo>
                    <a:pt x="2319649" y="1941064"/>
                    <a:pt x="2266285" y="1930633"/>
                    <a:pt x="2213168" y="1917594"/>
                  </a:cubicBezTo>
                  <a:cubicBezTo>
                    <a:pt x="2163015" y="1904556"/>
                    <a:pt x="2110639" y="1905860"/>
                    <a:pt x="2060240" y="1892169"/>
                  </a:cubicBezTo>
                  <a:cubicBezTo>
                    <a:pt x="1912748" y="1854792"/>
                    <a:pt x="1763279" y="1824586"/>
                    <a:pt x="1615539" y="1786992"/>
                  </a:cubicBezTo>
                  <a:cubicBezTo>
                    <a:pt x="1498929" y="1763740"/>
                    <a:pt x="1385531" y="1727884"/>
                    <a:pt x="1266944" y="1716149"/>
                  </a:cubicBezTo>
                  <a:cubicBezTo>
                    <a:pt x="1226673" y="1620751"/>
                    <a:pt x="1180227" y="1524918"/>
                    <a:pt x="1173309" y="1419958"/>
                  </a:cubicBezTo>
                  <a:cubicBezTo>
                    <a:pt x="1167380" y="1338250"/>
                    <a:pt x="1176521" y="1254369"/>
                    <a:pt x="1205427" y="1177007"/>
                  </a:cubicBezTo>
                  <a:cubicBezTo>
                    <a:pt x="1232109" y="1099428"/>
                    <a:pt x="1263485" y="1021849"/>
                    <a:pt x="1310425" y="954048"/>
                  </a:cubicBezTo>
                  <a:cubicBezTo>
                    <a:pt x="1377625" y="914498"/>
                    <a:pt x="1442600" y="871254"/>
                    <a:pt x="1507576" y="827792"/>
                  </a:cubicBezTo>
                  <a:cubicBezTo>
                    <a:pt x="1619245" y="777377"/>
                    <a:pt x="1704974" y="683499"/>
                    <a:pt x="1819361" y="637647"/>
                  </a:cubicBezTo>
                  <a:cubicBezTo>
                    <a:pt x="1872725" y="592882"/>
                    <a:pt x="1934489" y="559633"/>
                    <a:pt x="1992300" y="520735"/>
                  </a:cubicBezTo>
                  <a:cubicBezTo>
                    <a:pt x="2013053" y="506828"/>
                    <a:pt x="2030593" y="487704"/>
                    <a:pt x="2053323" y="476187"/>
                  </a:cubicBezTo>
                  <a:cubicBezTo>
                    <a:pt x="2115333" y="452283"/>
                    <a:pt x="2169439" y="411646"/>
                    <a:pt x="2222556" y="371662"/>
                  </a:cubicBezTo>
                  <a:cubicBezTo>
                    <a:pt x="2264308" y="343846"/>
                    <a:pt x="2306802" y="316900"/>
                    <a:pt x="2349543" y="290388"/>
                  </a:cubicBezTo>
                  <a:cubicBezTo>
                    <a:pt x="2364860" y="281479"/>
                    <a:pt x="2370295" y="263659"/>
                    <a:pt x="2379436" y="249534"/>
                  </a:cubicBezTo>
                  <a:cubicBezTo>
                    <a:pt x="2395495" y="189340"/>
                    <a:pt x="2398707" y="119149"/>
                    <a:pt x="2358931" y="66995"/>
                  </a:cubicBezTo>
                  <a:cubicBezTo>
                    <a:pt x="2320143" y="20274"/>
                    <a:pt x="2254673" y="-5803"/>
                    <a:pt x="2194639" y="7670"/>
                  </a:cubicBezTo>
                  <a:cubicBezTo>
                    <a:pt x="2136827" y="24620"/>
                    <a:pt x="2090134" y="64822"/>
                    <a:pt x="2038746" y="95245"/>
                  </a:cubicBezTo>
                  <a:cubicBezTo>
                    <a:pt x="1960677" y="140663"/>
                    <a:pt x="1883101" y="187601"/>
                    <a:pt x="1811455" y="243232"/>
                  </a:cubicBezTo>
                  <a:cubicBezTo>
                    <a:pt x="1769949" y="276046"/>
                    <a:pt x="1719303" y="291692"/>
                    <a:pt x="1676068" y="321029"/>
                  </a:cubicBezTo>
                  <a:cubicBezTo>
                    <a:pt x="1614057" y="373835"/>
                    <a:pt x="1538705" y="407735"/>
                    <a:pt x="1475459" y="458368"/>
                  </a:cubicBezTo>
                  <a:cubicBezTo>
                    <a:pt x="1354649" y="512478"/>
                    <a:pt x="1260767" y="610701"/>
                    <a:pt x="1139216" y="663724"/>
                  </a:cubicBezTo>
                  <a:cubicBezTo>
                    <a:pt x="1083134" y="709142"/>
                    <a:pt x="1019394" y="743259"/>
                    <a:pt x="960100" y="784330"/>
                  </a:cubicBezTo>
                  <a:cubicBezTo>
                    <a:pt x="936383" y="805192"/>
                    <a:pt x="909454" y="823446"/>
                    <a:pt x="879066" y="834529"/>
                  </a:cubicBezTo>
                  <a:cubicBezTo>
                    <a:pt x="834843" y="816492"/>
                    <a:pt x="788396" y="804975"/>
                    <a:pt x="742444" y="792154"/>
                  </a:cubicBezTo>
                  <a:cubicBezTo>
                    <a:pt x="633739" y="763903"/>
                    <a:pt x="526023" y="731090"/>
                    <a:pt x="416577" y="705230"/>
                  </a:cubicBezTo>
                  <a:cubicBezTo>
                    <a:pt x="452400" y="645688"/>
                    <a:pt x="490447" y="587449"/>
                    <a:pt x="521576" y="525081"/>
                  </a:cubicBezTo>
                  <a:cubicBezTo>
                    <a:pt x="541093" y="483358"/>
                    <a:pt x="575928" y="450327"/>
                    <a:pt x="587540" y="404910"/>
                  </a:cubicBezTo>
                  <a:cubicBezTo>
                    <a:pt x="610516" y="335154"/>
                    <a:pt x="667586" y="283000"/>
                    <a:pt x="688833" y="212592"/>
                  </a:cubicBezTo>
                  <a:cubicBezTo>
                    <a:pt x="722185" y="104372"/>
                    <a:pt x="614469" y="-16234"/>
                    <a:pt x="503788" y="1803"/>
                  </a:cubicBezTo>
                  <a:cubicBezTo>
                    <a:pt x="458577" y="6366"/>
                    <a:pt x="411883" y="28532"/>
                    <a:pt x="391872" y="71559"/>
                  </a:cubicBezTo>
                  <a:cubicBezTo>
                    <a:pt x="335790" y="149572"/>
                    <a:pt x="298979" y="239755"/>
                    <a:pt x="244132" y="318204"/>
                  </a:cubicBezTo>
                  <a:cubicBezTo>
                    <a:pt x="222144" y="374269"/>
                    <a:pt x="196450" y="429466"/>
                    <a:pt x="161121" y="478360"/>
                  </a:cubicBezTo>
                  <a:cubicBezTo>
                    <a:pt x="123075" y="540076"/>
                    <a:pt x="92193" y="605920"/>
                    <a:pt x="52664" y="666984"/>
                  </a:cubicBezTo>
                  <a:cubicBezTo>
                    <a:pt x="33641" y="723919"/>
                    <a:pt x="-11571" y="776725"/>
                    <a:pt x="2759" y="841048"/>
                  </a:cubicBezTo>
                  <a:cubicBezTo>
                    <a:pt x="16100" y="898417"/>
                    <a:pt x="48217" y="961871"/>
                    <a:pt x="109487" y="979039"/>
                  </a:cubicBezTo>
                  <a:cubicBezTo>
                    <a:pt x="154204" y="992512"/>
                    <a:pt x="199415" y="1003595"/>
                    <a:pt x="245368" y="1010766"/>
                  </a:cubicBezTo>
                  <a:cubicBezTo>
                    <a:pt x="322202" y="1021849"/>
                    <a:pt x="394836" y="1049229"/>
                    <a:pt x="470188" y="1066614"/>
                  </a:cubicBezTo>
                  <a:cubicBezTo>
                    <a:pt x="508235" y="1076393"/>
                    <a:pt x="454624" y="1064006"/>
                    <a:pt x="474141" y="1069222"/>
                  </a:cubicBezTo>
                  <a:cubicBezTo>
                    <a:pt x="512188" y="1077480"/>
                    <a:pt x="549493" y="1088128"/>
                    <a:pt x="587540" y="1097689"/>
                  </a:cubicBezTo>
                  <a:cubicBezTo>
                    <a:pt x="582105" y="1120941"/>
                    <a:pt x="577164" y="1144628"/>
                    <a:pt x="568023" y="1166793"/>
                  </a:cubicBezTo>
                  <a:cubicBezTo>
                    <a:pt x="535658" y="1245459"/>
                    <a:pt x="517376" y="1329340"/>
                    <a:pt x="496129" y="1411700"/>
                  </a:cubicBezTo>
                  <a:cubicBezTo>
                    <a:pt x="606069" y="1421262"/>
                    <a:pt x="715515" y="1438646"/>
                    <a:pt x="824219" y="1459725"/>
                  </a:cubicBezTo>
                  <a:cubicBezTo>
                    <a:pt x="864490" y="1465810"/>
                    <a:pt x="902536" y="1486454"/>
                    <a:pt x="925759" y="1520572"/>
                  </a:cubicBezTo>
                  <a:cubicBezTo>
                    <a:pt x="951700" y="1555558"/>
                    <a:pt x="946759" y="1602280"/>
                    <a:pt x="939842" y="1642482"/>
                  </a:cubicBezTo>
                  <a:cubicBezTo>
                    <a:pt x="926501" y="1684205"/>
                    <a:pt x="888207" y="1720930"/>
                    <a:pt x="843243" y="1723755"/>
                  </a:cubicBezTo>
                  <a:lnTo>
                    <a:pt x="815824" y="1725331"/>
                  </a:lnTo>
                  <a:lnTo>
                    <a:pt x="811290" y="1723798"/>
                  </a:lnTo>
                  <a:cubicBezTo>
                    <a:pt x="706727" y="1712305"/>
                    <a:pt x="603533" y="1687676"/>
                    <a:pt x="498149" y="1684119"/>
                  </a:cubicBezTo>
                  <a:cubicBezTo>
                    <a:pt x="481999" y="1675635"/>
                    <a:pt x="467492" y="1664416"/>
                    <a:pt x="452985" y="1653470"/>
                  </a:cubicBezTo>
                  <a:cubicBezTo>
                    <a:pt x="504856" y="1655112"/>
                    <a:pt x="556384" y="1659969"/>
                    <a:pt x="607707" y="1666708"/>
                  </a:cubicBezTo>
                  <a:lnTo>
                    <a:pt x="694440" y="1680566"/>
                  </a:lnTo>
                  <a:lnTo>
                    <a:pt x="694444" y="1680570"/>
                  </a:lnTo>
                  <a:cubicBezTo>
                    <a:pt x="708444" y="1691734"/>
                    <a:pt x="724708" y="1697316"/>
                    <a:pt x="741458" y="1698361"/>
                  </a:cubicBezTo>
                  <a:cubicBezTo>
                    <a:pt x="791705" y="1701494"/>
                    <a:pt x="846315" y="1663790"/>
                    <a:pt x="857226" y="1613450"/>
                  </a:cubicBezTo>
                  <a:cubicBezTo>
                    <a:pt x="877540" y="1554548"/>
                    <a:pt x="828129" y="1493180"/>
                    <a:pt x="771031" y="1481948"/>
                  </a:cubicBezTo>
                  <a:cubicBezTo>
                    <a:pt x="717365" y="1470305"/>
                    <a:pt x="663287" y="1460853"/>
                    <a:pt x="609003" y="1452737"/>
                  </a:cubicBezTo>
                  <a:lnTo>
                    <a:pt x="544594" y="1444374"/>
                  </a:lnTo>
                  <a:lnTo>
                    <a:pt x="539481" y="1438928"/>
                  </a:lnTo>
                  <a:lnTo>
                    <a:pt x="490016" y="1437288"/>
                  </a:lnTo>
                  <a:lnTo>
                    <a:pt x="445740" y="1431539"/>
                  </a:lnTo>
                  <a:lnTo>
                    <a:pt x="450162" y="1435966"/>
                  </a:lnTo>
                  <a:lnTo>
                    <a:pt x="433208" y="1435404"/>
                  </a:lnTo>
                  <a:cubicBezTo>
                    <a:pt x="397761" y="1435644"/>
                    <a:pt x="362382" y="1437970"/>
                    <a:pt x="327345" y="1444401"/>
                  </a:cubicBezTo>
                  <a:cubicBezTo>
                    <a:pt x="261104" y="1454799"/>
                    <a:pt x="201706" y="1500499"/>
                    <a:pt x="174060" y="1561249"/>
                  </a:cubicBezTo>
                  <a:cubicBezTo>
                    <a:pt x="156815" y="1622547"/>
                    <a:pt x="178165" y="1693970"/>
                    <a:pt x="227436" y="1734197"/>
                  </a:cubicBezTo>
                  <a:cubicBezTo>
                    <a:pt x="253166" y="1757183"/>
                    <a:pt x="269863" y="1788653"/>
                    <a:pt x="298330" y="1808356"/>
                  </a:cubicBezTo>
                  <a:cubicBezTo>
                    <a:pt x="344590" y="1843657"/>
                    <a:pt x="394134" y="1874306"/>
                    <a:pt x="445047" y="1901671"/>
                  </a:cubicBezTo>
                  <a:cubicBezTo>
                    <a:pt x="511562" y="1926299"/>
                    <a:pt x="576161" y="1961327"/>
                    <a:pt x="648150" y="1966526"/>
                  </a:cubicBezTo>
                  <a:cubicBezTo>
                    <a:pt x="696873" y="1965431"/>
                    <a:pt x="745596" y="1958590"/>
                    <a:pt x="794045" y="1953117"/>
                  </a:cubicBezTo>
                  <a:cubicBezTo>
                    <a:pt x="869319" y="1942718"/>
                    <a:pt x="945415" y="1939161"/>
                    <a:pt x="1020415" y="1926573"/>
                  </a:cubicBezTo>
                  <a:lnTo>
                    <a:pt x="1018150" y="1924260"/>
                  </a:lnTo>
                  <a:lnTo>
                    <a:pt x="1050465" y="1921170"/>
                  </a:lnTo>
                  <a:cubicBezTo>
                    <a:pt x="1106388" y="1913968"/>
                    <a:pt x="1162625" y="1904230"/>
                    <a:pt x="1218027" y="1919550"/>
                  </a:cubicBezTo>
                  <a:lnTo>
                    <a:pt x="1721527" y="2037766"/>
                  </a:lnTo>
                  <a:cubicBezTo>
                    <a:pt x="1798855" y="2053847"/>
                    <a:pt x="1874948" y="2074708"/>
                    <a:pt x="1953018" y="2086660"/>
                  </a:cubicBezTo>
                  <a:cubicBezTo>
                    <a:pt x="2083216" y="2106218"/>
                    <a:pt x="2209709" y="2143812"/>
                    <a:pt x="2338672" y="2169889"/>
                  </a:cubicBezTo>
                  <a:cubicBezTo>
                    <a:pt x="2347782" y="2172443"/>
                    <a:pt x="2356962" y="2173438"/>
                    <a:pt x="2366009" y="2173082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9701213" y="596900"/>
              <a:ext cx="680789" cy="680789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057181" y="1340401"/>
            <a:ext cx="2573721" cy="1755844"/>
            <a:chOff x="5614098" y="-830769"/>
            <a:chExt cx="4265613" cy="2910086"/>
          </a:xfrm>
        </p:grpSpPr>
        <p:sp>
          <p:nvSpPr>
            <p:cNvPr id="90" name="任意多边形 89"/>
            <p:cNvSpPr>
              <a:spLocks/>
            </p:cNvSpPr>
            <p:nvPr/>
          </p:nvSpPr>
          <p:spPr bwMode="auto">
            <a:xfrm flipV="1">
              <a:off x="7432691" y="-830769"/>
              <a:ext cx="623267" cy="766280"/>
            </a:xfrm>
            <a:custGeom>
              <a:avLst/>
              <a:gdLst>
                <a:gd name="connsiteX0" fmla="*/ 309179 w 618108"/>
                <a:gd name="connsiteY0" fmla="*/ 762884 h 763099"/>
                <a:gd name="connsiteX1" fmla="*/ 496413 w 618108"/>
                <a:gd name="connsiteY1" fmla="*/ 717367 h 763099"/>
                <a:gd name="connsiteX2" fmla="*/ 611039 w 618108"/>
                <a:gd name="connsiteY2" fmla="*/ 528949 h 763099"/>
                <a:gd name="connsiteX3" fmla="*/ 522889 w 618108"/>
                <a:gd name="connsiteY3" fmla="*/ 111056 h 763099"/>
                <a:gd name="connsiteX4" fmla="*/ 375338 w 618108"/>
                <a:gd name="connsiteY4" fmla="*/ 6942 h 763099"/>
                <a:gd name="connsiteX5" fmla="*/ 373217 w 618108"/>
                <a:gd name="connsiteY5" fmla="*/ 8224 h 763099"/>
                <a:gd name="connsiteX6" fmla="*/ 311420 w 618108"/>
                <a:gd name="connsiteY6" fmla="*/ 454 h 763099"/>
                <a:gd name="connsiteX7" fmla="*/ 138990 w 618108"/>
                <a:gd name="connsiteY7" fmla="*/ 45887 h 763099"/>
                <a:gd name="connsiteX8" fmla="*/ 0 w 618108"/>
                <a:gd name="connsiteY8" fmla="*/ 376830 h 763099"/>
                <a:gd name="connsiteX9" fmla="*/ 11443 w 618108"/>
                <a:gd name="connsiteY9" fmla="*/ 366849 h 763099"/>
                <a:gd name="connsiteX10" fmla="*/ 7995 w 618108"/>
                <a:gd name="connsiteY10" fmla="*/ 373874 h 763099"/>
                <a:gd name="connsiteX11" fmla="*/ 137118 w 618108"/>
                <a:gd name="connsiteY11" fmla="*/ 722357 h 763099"/>
                <a:gd name="connsiteX12" fmla="*/ 309179 w 618108"/>
                <a:gd name="connsiteY12" fmla="*/ 762884 h 763099"/>
                <a:gd name="connsiteX0" fmla="*/ 309179 w 618108"/>
                <a:gd name="connsiteY0" fmla="*/ 762884 h 763099"/>
                <a:gd name="connsiteX1" fmla="*/ 496413 w 618108"/>
                <a:gd name="connsiteY1" fmla="*/ 717367 h 763099"/>
                <a:gd name="connsiteX2" fmla="*/ 611039 w 618108"/>
                <a:gd name="connsiteY2" fmla="*/ 528949 h 763099"/>
                <a:gd name="connsiteX3" fmla="*/ 522889 w 618108"/>
                <a:gd name="connsiteY3" fmla="*/ 111056 h 763099"/>
                <a:gd name="connsiteX4" fmla="*/ 375338 w 618108"/>
                <a:gd name="connsiteY4" fmla="*/ 6942 h 763099"/>
                <a:gd name="connsiteX5" fmla="*/ 373217 w 618108"/>
                <a:gd name="connsiteY5" fmla="*/ 8224 h 763099"/>
                <a:gd name="connsiteX6" fmla="*/ 311420 w 618108"/>
                <a:gd name="connsiteY6" fmla="*/ 454 h 763099"/>
                <a:gd name="connsiteX7" fmla="*/ 138990 w 618108"/>
                <a:gd name="connsiteY7" fmla="*/ 45887 h 763099"/>
                <a:gd name="connsiteX8" fmla="*/ 0 w 618108"/>
                <a:gd name="connsiteY8" fmla="*/ 376830 h 763099"/>
                <a:gd name="connsiteX9" fmla="*/ 7995 w 618108"/>
                <a:gd name="connsiteY9" fmla="*/ 373874 h 763099"/>
                <a:gd name="connsiteX10" fmla="*/ 137118 w 618108"/>
                <a:gd name="connsiteY10" fmla="*/ 722357 h 763099"/>
                <a:gd name="connsiteX11" fmla="*/ 309179 w 618108"/>
                <a:gd name="connsiteY11" fmla="*/ 762884 h 763099"/>
                <a:gd name="connsiteX0" fmla="*/ 309179 w 618108"/>
                <a:gd name="connsiteY0" fmla="*/ 762884 h 763099"/>
                <a:gd name="connsiteX1" fmla="*/ 496413 w 618108"/>
                <a:gd name="connsiteY1" fmla="*/ 717367 h 763099"/>
                <a:gd name="connsiteX2" fmla="*/ 611039 w 618108"/>
                <a:gd name="connsiteY2" fmla="*/ 528949 h 763099"/>
                <a:gd name="connsiteX3" fmla="*/ 522889 w 618108"/>
                <a:gd name="connsiteY3" fmla="*/ 111056 h 763099"/>
                <a:gd name="connsiteX4" fmla="*/ 375338 w 618108"/>
                <a:gd name="connsiteY4" fmla="*/ 6942 h 763099"/>
                <a:gd name="connsiteX5" fmla="*/ 373217 w 618108"/>
                <a:gd name="connsiteY5" fmla="*/ 8224 h 763099"/>
                <a:gd name="connsiteX6" fmla="*/ 311420 w 618108"/>
                <a:gd name="connsiteY6" fmla="*/ 454 h 763099"/>
                <a:gd name="connsiteX7" fmla="*/ 138990 w 618108"/>
                <a:gd name="connsiteY7" fmla="*/ 45887 h 763099"/>
                <a:gd name="connsiteX8" fmla="*/ 0 w 618108"/>
                <a:gd name="connsiteY8" fmla="*/ 376830 h 763099"/>
                <a:gd name="connsiteX9" fmla="*/ 5614 w 618108"/>
                <a:gd name="connsiteY9" fmla="*/ 404830 h 763099"/>
                <a:gd name="connsiteX10" fmla="*/ 137118 w 618108"/>
                <a:gd name="connsiteY10" fmla="*/ 722357 h 763099"/>
                <a:gd name="connsiteX11" fmla="*/ 309179 w 618108"/>
                <a:gd name="connsiteY11" fmla="*/ 762884 h 763099"/>
                <a:gd name="connsiteX0" fmla="*/ 307568 w 616497"/>
                <a:gd name="connsiteY0" fmla="*/ 767200 h 767415"/>
                <a:gd name="connsiteX1" fmla="*/ 494802 w 616497"/>
                <a:gd name="connsiteY1" fmla="*/ 721683 h 767415"/>
                <a:gd name="connsiteX2" fmla="*/ 609428 w 616497"/>
                <a:gd name="connsiteY2" fmla="*/ 533265 h 767415"/>
                <a:gd name="connsiteX3" fmla="*/ 521278 w 616497"/>
                <a:gd name="connsiteY3" fmla="*/ 115372 h 767415"/>
                <a:gd name="connsiteX4" fmla="*/ 373727 w 616497"/>
                <a:gd name="connsiteY4" fmla="*/ 11258 h 767415"/>
                <a:gd name="connsiteX5" fmla="*/ 371606 w 616497"/>
                <a:gd name="connsiteY5" fmla="*/ 12540 h 767415"/>
                <a:gd name="connsiteX6" fmla="*/ 309809 w 616497"/>
                <a:gd name="connsiteY6" fmla="*/ 4770 h 767415"/>
                <a:gd name="connsiteX7" fmla="*/ 137379 w 616497"/>
                <a:gd name="connsiteY7" fmla="*/ 50203 h 767415"/>
                <a:gd name="connsiteX8" fmla="*/ 4003 w 616497"/>
                <a:gd name="connsiteY8" fmla="*/ 409146 h 767415"/>
                <a:gd name="connsiteX9" fmla="*/ 135507 w 616497"/>
                <a:gd name="connsiteY9" fmla="*/ 726673 h 767415"/>
                <a:gd name="connsiteX10" fmla="*/ 307568 w 616497"/>
                <a:gd name="connsiteY10" fmla="*/ 767200 h 767415"/>
                <a:gd name="connsiteX0" fmla="*/ 307568 w 616497"/>
                <a:gd name="connsiteY0" fmla="*/ 767200 h 767415"/>
                <a:gd name="connsiteX1" fmla="*/ 494802 w 616497"/>
                <a:gd name="connsiteY1" fmla="*/ 721683 h 767415"/>
                <a:gd name="connsiteX2" fmla="*/ 609428 w 616497"/>
                <a:gd name="connsiteY2" fmla="*/ 533265 h 767415"/>
                <a:gd name="connsiteX3" fmla="*/ 521278 w 616497"/>
                <a:gd name="connsiteY3" fmla="*/ 115372 h 767415"/>
                <a:gd name="connsiteX4" fmla="*/ 373727 w 616497"/>
                <a:gd name="connsiteY4" fmla="*/ 11258 h 767415"/>
                <a:gd name="connsiteX5" fmla="*/ 371606 w 616497"/>
                <a:gd name="connsiteY5" fmla="*/ 12540 h 767415"/>
                <a:gd name="connsiteX6" fmla="*/ 309809 w 616497"/>
                <a:gd name="connsiteY6" fmla="*/ 4770 h 767415"/>
                <a:gd name="connsiteX7" fmla="*/ 137379 w 616497"/>
                <a:gd name="connsiteY7" fmla="*/ 50203 h 767415"/>
                <a:gd name="connsiteX8" fmla="*/ 4003 w 616497"/>
                <a:gd name="connsiteY8" fmla="*/ 409146 h 767415"/>
                <a:gd name="connsiteX9" fmla="*/ 135507 w 616497"/>
                <a:gd name="connsiteY9" fmla="*/ 726673 h 767415"/>
                <a:gd name="connsiteX10" fmla="*/ 307568 w 616497"/>
                <a:gd name="connsiteY10" fmla="*/ 767200 h 767415"/>
                <a:gd name="connsiteX0" fmla="*/ 307568 w 616497"/>
                <a:gd name="connsiteY0" fmla="*/ 767200 h 767415"/>
                <a:gd name="connsiteX1" fmla="*/ 494802 w 616497"/>
                <a:gd name="connsiteY1" fmla="*/ 721683 h 767415"/>
                <a:gd name="connsiteX2" fmla="*/ 609428 w 616497"/>
                <a:gd name="connsiteY2" fmla="*/ 533265 h 767415"/>
                <a:gd name="connsiteX3" fmla="*/ 521278 w 616497"/>
                <a:gd name="connsiteY3" fmla="*/ 115372 h 767415"/>
                <a:gd name="connsiteX4" fmla="*/ 373727 w 616497"/>
                <a:gd name="connsiteY4" fmla="*/ 11258 h 767415"/>
                <a:gd name="connsiteX5" fmla="*/ 371606 w 616497"/>
                <a:gd name="connsiteY5" fmla="*/ 12540 h 767415"/>
                <a:gd name="connsiteX6" fmla="*/ 309809 w 616497"/>
                <a:gd name="connsiteY6" fmla="*/ 4770 h 767415"/>
                <a:gd name="connsiteX7" fmla="*/ 137379 w 616497"/>
                <a:gd name="connsiteY7" fmla="*/ 50203 h 767415"/>
                <a:gd name="connsiteX8" fmla="*/ 4003 w 616497"/>
                <a:gd name="connsiteY8" fmla="*/ 409146 h 767415"/>
                <a:gd name="connsiteX9" fmla="*/ 135507 w 616497"/>
                <a:gd name="connsiteY9" fmla="*/ 726673 h 767415"/>
                <a:gd name="connsiteX10" fmla="*/ 307568 w 616497"/>
                <a:gd name="connsiteY10" fmla="*/ 767200 h 767415"/>
                <a:gd name="connsiteX0" fmla="*/ 314338 w 623267"/>
                <a:gd name="connsiteY0" fmla="*/ 766065 h 766280"/>
                <a:gd name="connsiteX1" fmla="*/ 501572 w 623267"/>
                <a:gd name="connsiteY1" fmla="*/ 720548 h 766280"/>
                <a:gd name="connsiteX2" fmla="*/ 616198 w 623267"/>
                <a:gd name="connsiteY2" fmla="*/ 532130 h 766280"/>
                <a:gd name="connsiteX3" fmla="*/ 528048 w 623267"/>
                <a:gd name="connsiteY3" fmla="*/ 114237 h 766280"/>
                <a:gd name="connsiteX4" fmla="*/ 380497 w 623267"/>
                <a:gd name="connsiteY4" fmla="*/ 10123 h 766280"/>
                <a:gd name="connsiteX5" fmla="*/ 378376 w 623267"/>
                <a:gd name="connsiteY5" fmla="*/ 11405 h 766280"/>
                <a:gd name="connsiteX6" fmla="*/ 316579 w 623267"/>
                <a:gd name="connsiteY6" fmla="*/ 3635 h 766280"/>
                <a:gd name="connsiteX7" fmla="*/ 144149 w 623267"/>
                <a:gd name="connsiteY7" fmla="*/ 49068 h 766280"/>
                <a:gd name="connsiteX8" fmla="*/ 3629 w 623267"/>
                <a:gd name="connsiteY8" fmla="*/ 381818 h 766280"/>
                <a:gd name="connsiteX9" fmla="*/ 142277 w 623267"/>
                <a:gd name="connsiteY9" fmla="*/ 725538 h 766280"/>
                <a:gd name="connsiteX10" fmla="*/ 314338 w 623267"/>
                <a:gd name="connsiteY10" fmla="*/ 766065 h 76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23267" h="766280">
                  <a:moveTo>
                    <a:pt x="314338" y="766065"/>
                  </a:moveTo>
                  <a:cubicBezTo>
                    <a:pt x="379760" y="768938"/>
                    <a:pt x="441557" y="742550"/>
                    <a:pt x="501572" y="720548"/>
                  </a:cubicBezTo>
                  <a:cubicBezTo>
                    <a:pt x="568099" y="680778"/>
                    <a:pt x="604281" y="606227"/>
                    <a:pt x="616198" y="532130"/>
                  </a:cubicBezTo>
                  <a:cubicBezTo>
                    <a:pt x="636101" y="388623"/>
                    <a:pt x="616198" y="233170"/>
                    <a:pt x="528048" y="114237"/>
                  </a:cubicBezTo>
                  <a:cubicBezTo>
                    <a:pt x="490024" y="67284"/>
                    <a:pt x="446655" y="10501"/>
                    <a:pt x="380497" y="10123"/>
                  </a:cubicBezTo>
                  <a:lnTo>
                    <a:pt x="378376" y="11405"/>
                  </a:lnTo>
                  <a:lnTo>
                    <a:pt x="316579" y="3635"/>
                  </a:lnTo>
                  <a:cubicBezTo>
                    <a:pt x="252030" y="531"/>
                    <a:pt x="196307" y="-13963"/>
                    <a:pt x="144149" y="49068"/>
                  </a:cubicBezTo>
                  <a:cubicBezTo>
                    <a:pt x="91991" y="112099"/>
                    <a:pt x="22058" y="249049"/>
                    <a:pt x="3629" y="381818"/>
                  </a:cubicBezTo>
                  <a:cubicBezTo>
                    <a:pt x="-14800" y="514587"/>
                    <a:pt x="37787" y="645619"/>
                    <a:pt x="142277" y="725538"/>
                  </a:cubicBezTo>
                  <a:cubicBezTo>
                    <a:pt x="197931" y="745121"/>
                    <a:pt x="254323" y="767501"/>
                    <a:pt x="314338" y="766065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5614098" y="-767071"/>
              <a:ext cx="4265613" cy="2846388"/>
              <a:chOff x="5614098" y="-767071"/>
              <a:chExt cx="4265613" cy="2846388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92" name="Freeform 103"/>
              <p:cNvSpPr>
                <a:spLocks noEditPoints="1"/>
              </p:cNvSpPr>
              <p:nvPr/>
            </p:nvSpPr>
            <p:spPr bwMode="auto">
              <a:xfrm flipV="1">
                <a:off x="5614098" y="-767071"/>
                <a:ext cx="4265613" cy="2846388"/>
              </a:xfrm>
              <a:custGeom>
                <a:avLst/>
                <a:gdLst>
                  <a:gd name="T0" fmla="*/ 760 w 11816"/>
                  <a:gd name="T1" fmla="*/ 7750 h 7872"/>
                  <a:gd name="T2" fmla="*/ 814 w 11816"/>
                  <a:gd name="T3" fmla="*/ 6596 h 7872"/>
                  <a:gd name="T4" fmla="*/ 3273 w 11816"/>
                  <a:gd name="T5" fmla="*/ 6596 h 7872"/>
                  <a:gd name="T6" fmla="*/ 3906 w 11816"/>
                  <a:gd name="T7" fmla="*/ 6596 h 7872"/>
                  <a:gd name="T8" fmla="*/ 5399 w 11816"/>
                  <a:gd name="T9" fmla="*/ 5961 h 7872"/>
                  <a:gd name="T10" fmla="*/ 6149 w 11816"/>
                  <a:gd name="T11" fmla="*/ 5835 h 7872"/>
                  <a:gd name="T12" fmla="*/ 6702 w 11816"/>
                  <a:gd name="T13" fmla="*/ 6450 h 7872"/>
                  <a:gd name="T14" fmla="*/ 7927 w 11816"/>
                  <a:gd name="T15" fmla="*/ 6598 h 7872"/>
                  <a:gd name="T16" fmla="*/ 8418 w 11816"/>
                  <a:gd name="T17" fmla="*/ 6597 h 7872"/>
                  <a:gd name="T18" fmla="*/ 10965 w 11816"/>
                  <a:gd name="T19" fmla="*/ 7582 h 7872"/>
                  <a:gd name="T20" fmla="*/ 11520 w 11816"/>
                  <a:gd name="T21" fmla="*/ 7547 h 7872"/>
                  <a:gd name="T22" fmla="*/ 11816 w 11816"/>
                  <a:gd name="T23" fmla="*/ 6598 h 7872"/>
                  <a:gd name="T24" fmla="*/ 11520 w 11816"/>
                  <a:gd name="T25" fmla="*/ 6181 h 7872"/>
                  <a:gd name="T26" fmla="*/ 11043 w 11816"/>
                  <a:gd name="T27" fmla="*/ 5047 h 7872"/>
                  <a:gd name="T28" fmla="*/ 10959 w 11816"/>
                  <a:gd name="T29" fmla="*/ 6181 h 7872"/>
                  <a:gd name="T30" fmla="*/ 8281 w 11816"/>
                  <a:gd name="T31" fmla="*/ 5354 h 7872"/>
                  <a:gd name="T32" fmla="*/ 7016 w 11816"/>
                  <a:gd name="T33" fmla="*/ 5151 h 7872"/>
                  <a:gd name="T34" fmla="*/ 6925 w 11816"/>
                  <a:gd name="T35" fmla="*/ 5074 h 7872"/>
                  <a:gd name="T36" fmla="*/ 6194 w 11816"/>
                  <a:gd name="T37" fmla="*/ 5780 h 7872"/>
                  <a:gd name="T38" fmla="*/ 6799 w 11816"/>
                  <a:gd name="T39" fmla="*/ 5146 h 7872"/>
                  <a:gd name="T40" fmla="*/ 6809 w 11816"/>
                  <a:gd name="T41" fmla="*/ 3292 h 7872"/>
                  <a:gd name="T42" fmla="*/ 8621 w 11816"/>
                  <a:gd name="T43" fmla="*/ 3029 h 7872"/>
                  <a:gd name="T44" fmla="*/ 8313 w 11816"/>
                  <a:gd name="T45" fmla="*/ 2113 h 7872"/>
                  <a:gd name="T46" fmla="*/ 7772 w 11816"/>
                  <a:gd name="T47" fmla="*/ 592 h 7872"/>
                  <a:gd name="T48" fmla="*/ 7050 w 11816"/>
                  <a:gd name="T49" fmla="*/ 64 h 7872"/>
                  <a:gd name="T50" fmla="*/ 7190 w 11816"/>
                  <a:gd name="T51" fmla="*/ 1903 h 7872"/>
                  <a:gd name="T52" fmla="*/ 6235 w 11816"/>
                  <a:gd name="T53" fmla="*/ 2140 h 7872"/>
                  <a:gd name="T54" fmla="*/ 5708 w 11816"/>
                  <a:gd name="T55" fmla="*/ 2144 h 7872"/>
                  <a:gd name="T56" fmla="*/ 4440 w 11816"/>
                  <a:gd name="T57" fmla="*/ 2378 h 7872"/>
                  <a:gd name="T58" fmla="*/ 5043 w 11816"/>
                  <a:gd name="T59" fmla="*/ 666 h 7872"/>
                  <a:gd name="T60" fmla="*/ 4075 w 11816"/>
                  <a:gd name="T61" fmla="*/ 422 h 7872"/>
                  <a:gd name="T62" fmla="*/ 3740 w 11816"/>
                  <a:gd name="T63" fmla="*/ 1381 h 7872"/>
                  <a:gd name="T64" fmla="*/ 3372 w 11816"/>
                  <a:gd name="T65" fmla="*/ 2471 h 7872"/>
                  <a:gd name="T66" fmla="*/ 3483 w 11816"/>
                  <a:gd name="T67" fmla="*/ 3484 h 7872"/>
                  <a:gd name="T68" fmla="*/ 4962 w 11816"/>
                  <a:gd name="T69" fmla="*/ 3293 h 7872"/>
                  <a:gd name="T70" fmla="*/ 4263 w 11816"/>
                  <a:gd name="T71" fmla="*/ 4907 h 7872"/>
                  <a:gd name="T72" fmla="*/ 3436 w 11816"/>
                  <a:gd name="T73" fmla="*/ 5539 h 7872"/>
                  <a:gd name="T74" fmla="*/ 1581 w 11816"/>
                  <a:gd name="T75" fmla="*/ 6183 h 7872"/>
                  <a:gd name="T76" fmla="*/ 1679 w 11816"/>
                  <a:gd name="T77" fmla="*/ 6319 h 7872"/>
                  <a:gd name="T78" fmla="*/ 1402 w 11816"/>
                  <a:gd name="T79" fmla="*/ 6182 h 7872"/>
                  <a:gd name="T80" fmla="*/ 812 w 11816"/>
                  <a:gd name="T81" fmla="*/ 5459 h 7872"/>
                  <a:gd name="T82" fmla="*/ 544 w 11816"/>
                  <a:gd name="T83" fmla="*/ 5157 h 7872"/>
                  <a:gd name="T84" fmla="*/ 767 w 11816"/>
                  <a:gd name="T85" fmla="*/ 5046 h 7872"/>
                  <a:gd name="T86" fmla="*/ 258 w 11816"/>
                  <a:gd name="T87" fmla="*/ 6183 h 7872"/>
                  <a:gd name="T88" fmla="*/ 1 w 11816"/>
                  <a:gd name="T89" fmla="*/ 6598 h 7872"/>
                  <a:gd name="T90" fmla="*/ 264 w 11816"/>
                  <a:gd name="T91" fmla="*/ 7616 h 7872"/>
                  <a:gd name="T92" fmla="*/ 4110 w 11816"/>
                  <a:gd name="T93" fmla="*/ 5479 h 7872"/>
                  <a:gd name="T94" fmla="*/ 5022 w 11816"/>
                  <a:gd name="T95" fmla="*/ 6180 h 7872"/>
                  <a:gd name="T96" fmla="*/ 6764 w 11816"/>
                  <a:gd name="T97" fmla="*/ 6184 h 7872"/>
                  <a:gd name="T98" fmla="*/ 7379 w 11816"/>
                  <a:gd name="T99" fmla="*/ 5605 h 7872"/>
                  <a:gd name="T100" fmla="*/ 7871 w 11816"/>
                  <a:gd name="T101" fmla="*/ 6181 h 7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816" h="7872">
                    <a:moveTo>
                      <a:pt x="264" y="7616"/>
                    </a:moveTo>
                    <a:cubicBezTo>
                      <a:pt x="315" y="7827"/>
                      <a:pt x="607" y="7872"/>
                      <a:pt x="760" y="7750"/>
                    </a:cubicBezTo>
                    <a:cubicBezTo>
                      <a:pt x="804" y="7678"/>
                      <a:pt x="816" y="7591"/>
                      <a:pt x="815" y="7509"/>
                    </a:cubicBezTo>
                    <a:cubicBezTo>
                      <a:pt x="814" y="7205"/>
                      <a:pt x="814" y="6900"/>
                      <a:pt x="814" y="6596"/>
                    </a:cubicBezTo>
                    <a:cubicBezTo>
                      <a:pt x="1193" y="6591"/>
                      <a:pt x="1574" y="6610"/>
                      <a:pt x="1952" y="6586"/>
                    </a:cubicBezTo>
                    <a:cubicBezTo>
                      <a:pt x="2392" y="6611"/>
                      <a:pt x="2833" y="6590"/>
                      <a:pt x="3273" y="6596"/>
                    </a:cubicBezTo>
                    <a:cubicBezTo>
                      <a:pt x="3392" y="6587"/>
                      <a:pt x="3507" y="6619"/>
                      <a:pt x="3624" y="6630"/>
                    </a:cubicBezTo>
                    <a:cubicBezTo>
                      <a:pt x="3718" y="6624"/>
                      <a:pt x="3810" y="6594"/>
                      <a:pt x="3906" y="6596"/>
                    </a:cubicBezTo>
                    <a:cubicBezTo>
                      <a:pt x="4282" y="6597"/>
                      <a:pt x="4658" y="6595"/>
                      <a:pt x="5035" y="6598"/>
                    </a:cubicBezTo>
                    <a:cubicBezTo>
                      <a:pt x="5104" y="6358"/>
                      <a:pt x="5255" y="6159"/>
                      <a:pt x="5399" y="5961"/>
                    </a:cubicBezTo>
                    <a:cubicBezTo>
                      <a:pt x="5545" y="5895"/>
                      <a:pt x="5681" y="5792"/>
                      <a:pt x="5847" y="5786"/>
                    </a:cubicBezTo>
                    <a:cubicBezTo>
                      <a:pt x="5951" y="5773"/>
                      <a:pt x="6052" y="5801"/>
                      <a:pt x="6149" y="5835"/>
                    </a:cubicBezTo>
                    <a:cubicBezTo>
                      <a:pt x="6224" y="5892"/>
                      <a:pt x="6314" y="5923"/>
                      <a:pt x="6393" y="5975"/>
                    </a:cubicBezTo>
                    <a:cubicBezTo>
                      <a:pt x="6534" y="6104"/>
                      <a:pt x="6643" y="6267"/>
                      <a:pt x="6702" y="6450"/>
                    </a:cubicBezTo>
                    <a:cubicBezTo>
                      <a:pt x="6715" y="6498"/>
                      <a:pt x="6727" y="6547"/>
                      <a:pt x="6739" y="6595"/>
                    </a:cubicBezTo>
                    <a:cubicBezTo>
                      <a:pt x="7135" y="6600"/>
                      <a:pt x="7531" y="6593"/>
                      <a:pt x="7927" y="6598"/>
                    </a:cubicBezTo>
                    <a:cubicBezTo>
                      <a:pt x="8011" y="6599"/>
                      <a:pt x="8091" y="6635"/>
                      <a:pt x="8175" y="6629"/>
                    </a:cubicBezTo>
                    <a:cubicBezTo>
                      <a:pt x="8257" y="6622"/>
                      <a:pt x="8336" y="6597"/>
                      <a:pt x="8418" y="6597"/>
                    </a:cubicBezTo>
                    <a:cubicBezTo>
                      <a:pt x="9265" y="6596"/>
                      <a:pt x="10111" y="6598"/>
                      <a:pt x="10958" y="6596"/>
                    </a:cubicBezTo>
                    <a:cubicBezTo>
                      <a:pt x="10963" y="6925"/>
                      <a:pt x="10950" y="7254"/>
                      <a:pt x="10965" y="7582"/>
                    </a:cubicBezTo>
                    <a:cubicBezTo>
                      <a:pt x="10979" y="7775"/>
                      <a:pt x="11218" y="7871"/>
                      <a:pt x="11378" y="7784"/>
                    </a:cubicBezTo>
                    <a:cubicBezTo>
                      <a:pt x="11465" y="7740"/>
                      <a:pt x="11522" y="7645"/>
                      <a:pt x="11520" y="7547"/>
                    </a:cubicBezTo>
                    <a:cubicBezTo>
                      <a:pt x="11523" y="7230"/>
                      <a:pt x="11522" y="6913"/>
                      <a:pt x="11521" y="6596"/>
                    </a:cubicBezTo>
                    <a:cubicBezTo>
                      <a:pt x="11619" y="6596"/>
                      <a:pt x="11718" y="6597"/>
                      <a:pt x="11816" y="6598"/>
                    </a:cubicBezTo>
                    <a:cubicBezTo>
                      <a:pt x="11813" y="6459"/>
                      <a:pt x="11816" y="6320"/>
                      <a:pt x="11812" y="6181"/>
                    </a:cubicBezTo>
                    <a:cubicBezTo>
                      <a:pt x="11715" y="6183"/>
                      <a:pt x="11617" y="6183"/>
                      <a:pt x="11520" y="6181"/>
                    </a:cubicBezTo>
                    <a:cubicBezTo>
                      <a:pt x="11519" y="5851"/>
                      <a:pt x="11528" y="5520"/>
                      <a:pt x="11516" y="5189"/>
                    </a:cubicBezTo>
                    <a:cubicBezTo>
                      <a:pt x="11487" y="4975"/>
                      <a:pt x="11188" y="4904"/>
                      <a:pt x="11043" y="5047"/>
                    </a:cubicBezTo>
                    <a:cubicBezTo>
                      <a:pt x="10978" y="5109"/>
                      <a:pt x="10956" y="5200"/>
                      <a:pt x="10959" y="5287"/>
                    </a:cubicBezTo>
                    <a:cubicBezTo>
                      <a:pt x="10959" y="5585"/>
                      <a:pt x="10958" y="5883"/>
                      <a:pt x="10959" y="6181"/>
                    </a:cubicBezTo>
                    <a:cubicBezTo>
                      <a:pt x="10124" y="6184"/>
                      <a:pt x="9290" y="6185"/>
                      <a:pt x="8455" y="6180"/>
                    </a:cubicBezTo>
                    <a:cubicBezTo>
                      <a:pt x="8441" y="5899"/>
                      <a:pt x="8392" y="5614"/>
                      <a:pt x="8281" y="5354"/>
                    </a:cubicBezTo>
                    <a:cubicBezTo>
                      <a:pt x="8146" y="5155"/>
                      <a:pt x="7986" y="4908"/>
                      <a:pt x="7716" y="4903"/>
                    </a:cubicBezTo>
                    <a:cubicBezTo>
                      <a:pt x="7455" y="4865"/>
                      <a:pt x="7219" y="5005"/>
                      <a:pt x="7016" y="5151"/>
                    </a:cubicBezTo>
                    <a:cubicBezTo>
                      <a:pt x="6990" y="5160"/>
                      <a:pt x="6969" y="5205"/>
                      <a:pt x="6939" y="5191"/>
                    </a:cubicBezTo>
                    <a:cubicBezTo>
                      <a:pt x="6935" y="5161"/>
                      <a:pt x="6928" y="5103"/>
                      <a:pt x="6925" y="5074"/>
                    </a:cubicBezTo>
                    <a:cubicBezTo>
                      <a:pt x="6783" y="5196"/>
                      <a:pt x="6661" y="5339"/>
                      <a:pt x="6522" y="5464"/>
                    </a:cubicBezTo>
                    <a:cubicBezTo>
                      <a:pt x="6402" y="5560"/>
                      <a:pt x="6348" y="5726"/>
                      <a:pt x="6194" y="5780"/>
                    </a:cubicBezTo>
                    <a:cubicBezTo>
                      <a:pt x="6307" y="5680"/>
                      <a:pt x="6380" y="5540"/>
                      <a:pt x="6509" y="5457"/>
                    </a:cubicBezTo>
                    <a:cubicBezTo>
                      <a:pt x="6625" y="5372"/>
                      <a:pt x="6685" y="5235"/>
                      <a:pt x="6799" y="5146"/>
                    </a:cubicBezTo>
                    <a:cubicBezTo>
                      <a:pt x="6849" y="5096"/>
                      <a:pt x="6950" y="5061"/>
                      <a:pt x="6923" y="4971"/>
                    </a:cubicBezTo>
                    <a:cubicBezTo>
                      <a:pt x="6883" y="4412"/>
                      <a:pt x="6851" y="3852"/>
                      <a:pt x="6809" y="3292"/>
                    </a:cubicBezTo>
                    <a:cubicBezTo>
                      <a:pt x="7210" y="3330"/>
                      <a:pt x="7602" y="3421"/>
                      <a:pt x="7996" y="3506"/>
                    </a:cubicBezTo>
                    <a:cubicBezTo>
                      <a:pt x="8284" y="3576"/>
                      <a:pt x="8641" y="3344"/>
                      <a:pt x="8621" y="3029"/>
                    </a:cubicBezTo>
                    <a:cubicBezTo>
                      <a:pt x="8617" y="2915"/>
                      <a:pt x="8576" y="2806"/>
                      <a:pt x="8533" y="2702"/>
                    </a:cubicBezTo>
                    <a:cubicBezTo>
                      <a:pt x="8443" y="2512"/>
                      <a:pt x="8389" y="2308"/>
                      <a:pt x="8313" y="2113"/>
                    </a:cubicBezTo>
                    <a:cubicBezTo>
                      <a:pt x="8208" y="1871"/>
                      <a:pt x="8126" y="1619"/>
                      <a:pt x="8037" y="1371"/>
                    </a:cubicBezTo>
                    <a:cubicBezTo>
                      <a:pt x="7979" y="1102"/>
                      <a:pt x="7875" y="846"/>
                      <a:pt x="7772" y="592"/>
                    </a:cubicBezTo>
                    <a:cubicBezTo>
                      <a:pt x="7713" y="434"/>
                      <a:pt x="7675" y="250"/>
                      <a:pt x="7531" y="144"/>
                    </a:cubicBezTo>
                    <a:cubicBezTo>
                      <a:pt x="7402" y="25"/>
                      <a:pt x="7211" y="33"/>
                      <a:pt x="7050" y="64"/>
                    </a:cubicBezTo>
                    <a:cubicBezTo>
                      <a:pt x="6774" y="153"/>
                      <a:pt x="6640" y="504"/>
                      <a:pt x="6769" y="760"/>
                    </a:cubicBezTo>
                    <a:cubicBezTo>
                      <a:pt x="6899" y="1145"/>
                      <a:pt x="7061" y="1518"/>
                      <a:pt x="7190" y="1903"/>
                    </a:cubicBezTo>
                    <a:cubicBezTo>
                      <a:pt x="7247" y="2057"/>
                      <a:pt x="7331" y="2203"/>
                      <a:pt x="7349" y="2369"/>
                    </a:cubicBezTo>
                    <a:cubicBezTo>
                      <a:pt x="6976" y="2305"/>
                      <a:pt x="6608" y="2207"/>
                      <a:pt x="6235" y="2140"/>
                    </a:cubicBezTo>
                    <a:cubicBezTo>
                      <a:pt x="6118" y="2110"/>
                      <a:pt x="6013" y="2172"/>
                      <a:pt x="5909" y="2215"/>
                    </a:cubicBezTo>
                    <a:cubicBezTo>
                      <a:pt x="5841" y="2194"/>
                      <a:pt x="5778" y="2157"/>
                      <a:pt x="5708" y="2144"/>
                    </a:cubicBezTo>
                    <a:cubicBezTo>
                      <a:pt x="5540" y="2107"/>
                      <a:pt x="5379" y="2183"/>
                      <a:pt x="5217" y="2211"/>
                    </a:cubicBezTo>
                    <a:cubicBezTo>
                      <a:pt x="4957" y="2261"/>
                      <a:pt x="4699" y="2321"/>
                      <a:pt x="4440" y="2378"/>
                    </a:cubicBezTo>
                    <a:cubicBezTo>
                      <a:pt x="4538" y="2061"/>
                      <a:pt x="4705" y="1768"/>
                      <a:pt x="4756" y="1437"/>
                    </a:cubicBezTo>
                    <a:cubicBezTo>
                      <a:pt x="4859" y="1183"/>
                      <a:pt x="4943" y="921"/>
                      <a:pt x="5043" y="666"/>
                    </a:cubicBezTo>
                    <a:cubicBezTo>
                      <a:pt x="5135" y="364"/>
                      <a:pt x="4863" y="0"/>
                      <a:pt x="4539" y="46"/>
                    </a:cubicBezTo>
                    <a:cubicBezTo>
                      <a:pt x="4320" y="33"/>
                      <a:pt x="4108" y="206"/>
                      <a:pt x="4075" y="422"/>
                    </a:cubicBezTo>
                    <a:cubicBezTo>
                      <a:pt x="4058" y="504"/>
                      <a:pt x="4049" y="589"/>
                      <a:pt x="4011" y="666"/>
                    </a:cubicBezTo>
                    <a:cubicBezTo>
                      <a:pt x="3902" y="897"/>
                      <a:pt x="3845" y="1149"/>
                      <a:pt x="3740" y="1381"/>
                    </a:cubicBezTo>
                    <a:cubicBezTo>
                      <a:pt x="3645" y="1599"/>
                      <a:pt x="3587" y="1831"/>
                      <a:pt x="3489" y="2047"/>
                    </a:cubicBezTo>
                    <a:cubicBezTo>
                      <a:pt x="3424" y="2181"/>
                      <a:pt x="3430" y="2335"/>
                      <a:pt x="3372" y="2471"/>
                    </a:cubicBezTo>
                    <a:cubicBezTo>
                      <a:pt x="3295" y="2695"/>
                      <a:pt x="3140" y="2918"/>
                      <a:pt x="3206" y="3165"/>
                    </a:cubicBezTo>
                    <a:cubicBezTo>
                      <a:pt x="3233" y="3315"/>
                      <a:pt x="3371" y="3400"/>
                      <a:pt x="3483" y="3484"/>
                    </a:cubicBezTo>
                    <a:cubicBezTo>
                      <a:pt x="3660" y="3558"/>
                      <a:pt x="3853" y="3497"/>
                      <a:pt x="4030" y="3457"/>
                    </a:cubicBezTo>
                    <a:cubicBezTo>
                      <a:pt x="4336" y="3376"/>
                      <a:pt x="4649" y="3335"/>
                      <a:pt x="4962" y="3293"/>
                    </a:cubicBezTo>
                    <a:cubicBezTo>
                      <a:pt x="4922" y="3934"/>
                      <a:pt x="4884" y="4575"/>
                      <a:pt x="4832" y="5215"/>
                    </a:cubicBezTo>
                    <a:cubicBezTo>
                      <a:pt x="4689" y="5046"/>
                      <a:pt x="4480" y="4943"/>
                      <a:pt x="4263" y="4907"/>
                    </a:cubicBezTo>
                    <a:cubicBezTo>
                      <a:pt x="4055" y="4867"/>
                      <a:pt x="3835" y="4949"/>
                      <a:pt x="3690" y="5100"/>
                    </a:cubicBezTo>
                    <a:cubicBezTo>
                      <a:pt x="3574" y="5224"/>
                      <a:pt x="3456" y="5363"/>
                      <a:pt x="3436" y="5539"/>
                    </a:cubicBezTo>
                    <a:cubicBezTo>
                      <a:pt x="3413" y="5754"/>
                      <a:pt x="3361" y="5965"/>
                      <a:pt x="3352" y="6182"/>
                    </a:cubicBezTo>
                    <a:cubicBezTo>
                      <a:pt x="2762" y="6184"/>
                      <a:pt x="2172" y="6182"/>
                      <a:pt x="1581" y="6183"/>
                    </a:cubicBezTo>
                    <a:cubicBezTo>
                      <a:pt x="1685" y="6320"/>
                      <a:pt x="1825" y="6425"/>
                      <a:pt x="1934" y="6557"/>
                    </a:cubicBezTo>
                    <a:cubicBezTo>
                      <a:pt x="1817" y="6524"/>
                      <a:pt x="1755" y="6405"/>
                      <a:pt x="1679" y="6319"/>
                    </a:cubicBezTo>
                    <a:cubicBezTo>
                      <a:pt x="1634" y="6297"/>
                      <a:pt x="1582" y="6266"/>
                      <a:pt x="1585" y="6207"/>
                    </a:cubicBezTo>
                    <a:cubicBezTo>
                      <a:pt x="1528" y="6176"/>
                      <a:pt x="1464" y="6182"/>
                      <a:pt x="1402" y="6182"/>
                    </a:cubicBezTo>
                    <a:cubicBezTo>
                      <a:pt x="1207" y="6184"/>
                      <a:pt x="1011" y="6181"/>
                      <a:pt x="816" y="6184"/>
                    </a:cubicBezTo>
                    <a:cubicBezTo>
                      <a:pt x="811" y="5943"/>
                      <a:pt x="818" y="5701"/>
                      <a:pt x="812" y="5459"/>
                    </a:cubicBezTo>
                    <a:cubicBezTo>
                      <a:pt x="661" y="5338"/>
                      <a:pt x="528" y="5195"/>
                      <a:pt x="415" y="5037"/>
                    </a:cubicBezTo>
                    <a:cubicBezTo>
                      <a:pt x="480" y="5049"/>
                      <a:pt x="501" y="5116"/>
                      <a:pt x="544" y="5157"/>
                    </a:cubicBezTo>
                    <a:cubicBezTo>
                      <a:pt x="631" y="5248"/>
                      <a:pt x="719" y="5339"/>
                      <a:pt x="814" y="5422"/>
                    </a:cubicBezTo>
                    <a:cubicBezTo>
                      <a:pt x="811" y="5297"/>
                      <a:pt x="832" y="5161"/>
                      <a:pt x="767" y="5046"/>
                    </a:cubicBezTo>
                    <a:cubicBezTo>
                      <a:pt x="611" y="4897"/>
                      <a:pt x="267" y="4976"/>
                      <a:pt x="259" y="5216"/>
                    </a:cubicBezTo>
                    <a:cubicBezTo>
                      <a:pt x="256" y="5538"/>
                      <a:pt x="260" y="5861"/>
                      <a:pt x="258" y="6183"/>
                    </a:cubicBezTo>
                    <a:cubicBezTo>
                      <a:pt x="173" y="6183"/>
                      <a:pt x="88" y="6182"/>
                      <a:pt x="3" y="6180"/>
                    </a:cubicBezTo>
                    <a:cubicBezTo>
                      <a:pt x="0" y="6319"/>
                      <a:pt x="0" y="6459"/>
                      <a:pt x="1" y="6598"/>
                    </a:cubicBezTo>
                    <a:cubicBezTo>
                      <a:pt x="87" y="6596"/>
                      <a:pt x="173" y="6596"/>
                      <a:pt x="259" y="6597"/>
                    </a:cubicBezTo>
                    <a:cubicBezTo>
                      <a:pt x="261" y="6936"/>
                      <a:pt x="251" y="7277"/>
                      <a:pt x="264" y="7616"/>
                    </a:cubicBezTo>
                    <a:moveTo>
                      <a:pt x="3949" y="6186"/>
                    </a:moveTo>
                    <a:cubicBezTo>
                      <a:pt x="3959" y="5944"/>
                      <a:pt x="4016" y="5702"/>
                      <a:pt x="4110" y="5479"/>
                    </a:cubicBezTo>
                    <a:cubicBezTo>
                      <a:pt x="4368" y="5526"/>
                      <a:pt x="4563" y="5723"/>
                      <a:pt x="4736" y="5907"/>
                    </a:cubicBezTo>
                    <a:cubicBezTo>
                      <a:pt x="4828" y="6002"/>
                      <a:pt x="4899" y="6122"/>
                      <a:pt x="5022" y="6180"/>
                    </a:cubicBezTo>
                    <a:cubicBezTo>
                      <a:pt x="4664" y="6187"/>
                      <a:pt x="4306" y="6178"/>
                      <a:pt x="3949" y="6186"/>
                    </a:cubicBezTo>
                    <a:moveTo>
                      <a:pt x="6764" y="6184"/>
                    </a:moveTo>
                    <a:cubicBezTo>
                      <a:pt x="6847" y="6133"/>
                      <a:pt x="6907" y="6055"/>
                      <a:pt x="6971" y="5984"/>
                    </a:cubicBezTo>
                    <a:cubicBezTo>
                      <a:pt x="7112" y="5863"/>
                      <a:pt x="7248" y="5737"/>
                      <a:pt x="7379" y="5605"/>
                    </a:cubicBezTo>
                    <a:cubicBezTo>
                      <a:pt x="7456" y="5540"/>
                      <a:pt x="7552" y="5494"/>
                      <a:pt x="7654" y="5486"/>
                    </a:cubicBezTo>
                    <a:cubicBezTo>
                      <a:pt x="7824" y="5669"/>
                      <a:pt x="7833" y="5945"/>
                      <a:pt x="7871" y="6181"/>
                    </a:cubicBezTo>
                    <a:cubicBezTo>
                      <a:pt x="7502" y="6186"/>
                      <a:pt x="7133" y="6181"/>
                      <a:pt x="6764" y="618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grpSp>
            <p:nvGrpSpPr>
              <p:cNvPr id="93" name="组合 92"/>
              <p:cNvGrpSpPr/>
              <p:nvPr/>
            </p:nvGrpSpPr>
            <p:grpSpPr>
              <a:xfrm>
                <a:off x="5614098" y="-754371"/>
                <a:ext cx="2513902" cy="1040121"/>
                <a:chOff x="5614098" y="-754371"/>
                <a:chExt cx="2513902" cy="1040121"/>
              </a:xfrm>
              <a:grpFill/>
            </p:grpSpPr>
            <p:sp>
              <p:nvSpPr>
                <p:cNvPr id="94" name="圆角矩形 93"/>
                <p:cNvSpPr/>
                <p:nvPr/>
              </p:nvSpPr>
              <p:spPr>
                <a:xfrm>
                  <a:off x="5715000" y="-754371"/>
                  <a:ext cx="196850" cy="1033771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  <a:cs typeface="+mn-cs"/>
                  </a:endParaRPr>
                </a:p>
              </p:txBody>
            </p:sp>
            <p:sp>
              <p:nvSpPr>
                <p:cNvPr id="95" name="矩形 94"/>
                <p:cNvSpPr/>
                <p:nvPr/>
              </p:nvSpPr>
              <p:spPr>
                <a:xfrm>
                  <a:off x="5614098" y="-304800"/>
                  <a:ext cx="1212152" cy="14605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  <a:cs typeface="+mn-cs"/>
                  </a:endParaRPr>
                </a:p>
              </p:txBody>
            </p:sp>
            <p:sp>
              <p:nvSpPr>
                <p:cNvPr id="96" name="任意多边形 95"/>
                <p:cNvSpPr/>
                <p:nvPr/>
              </p:nvSpPr>
              <p:spPr>
                <a:xfrm>
                  <a:off x="7791450" y="-38100"/>
                  <a:ext cx="336550" cy="323850"/>
                </a:xfrm>
                <a:custGeom>
                  <a:avLst/>
                  <a:gdLst>
                    <a:gd name="connsiteX0" fmla="*/ 76200 w 336550"/>
                    <a:gd name="connsiteY0" fmla="*/ 0 h 323850"/>
                    <a:gd name="connsiteX1" fmla="*/ 0 w 336550"/>
                    <a:gd name="connsiteY1" fmla="*/ 63500 h 323850"/>
                    <a:gd name="connsiteX2" fmla="*/ 50800 w 336550"/>
                    <a:gd name="connsiteY2" fmla="*/ 222250 h 323850"/>
                    <a:gd name="connsiteX3" fmla="*/ 323850 w 336550"/>
                    <a:gd name="connsiteY3" fmla="*/ 323850 h 323850"/>
                    <a:gd name="connsiteX4" fmla="*/ 336550 w 336550"/>
                    <a:gd name="connsiteY4" fmla="*/ 209550 h 323850"/>
                    <a:gd name="connsiteX5" fmla="*/ 76200 w 336550"/>
                    <a:gd name="connsiteY5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6550" h="323850">
                      <a:moveTo>
                        <a:pt x="76200" y="0"/>
                      </a:moveTo>
                      <a:lnTo>
                        <a:pt x="0" y="63500"/>
                      </a:lnTo>
                      <a:lnTo>
                        <a:pt x="50800" y="222250"/>
                      </a:lnTo>
                      <a:lnTo>
                        <a:pt x="323850" y="323850"/>
                      </a:lnTo>
                      <a:lnTo>
                        <a:pt x="336550" y="20955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  <a:cs typeface="+mn-cs"/>
                  </a:endParaRPr>
                </a:p>
              </p:txBody>
            </p:sp>
          </p:grpSp>
        </p:grpSp>
      </p:grpSp>
      <p:grpSp>
        <p:nvGrpSpPr>
          <p:cNvPr id="97" name="Group 115"/>
          <p:cNvGrpSpPr>
            <a:grpSpLocks/>
          </p:cNvGrpSpPr>
          <p:nvPr/>
        </p:nvGrpSpPr>
        <p:grpSpPr bwMode="auto">
          <a:xfrm>
            <a:off x="4984720" y="1305096"/>
            <a:ext cx="1712421" cy="1765095"/>
            <a:chOff x="-3950" y="4"/>
            <a:chExt cx="3186" cy="3284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98" name="Freeform 112"/>
            <p:cNvSpPr>
              <a:spLocks/>
            </p:cNvSpPr>
            <p:nvPr/>
          </p:nvSpPr>
          <p:spPr bwMode="auto">
            <a:xfrm flipV="1">
              <a:off x="-3950" y="4"/>
              <a:ext cx="3186" cy="3284"/>
            </a:xfrm>
            <a:custGeom>
              <a:avLst/>
              <a:gdLst>
                <a:gd name="T0" fmla="*/ 3233 w 14020"/>
                <a:gd name="T1" fmla="*/ 14362 h 14449"/>
                <a:gd name="T2" fmla="*/ 4765 w 14020"/>
                <a:gd name="T3" fmla="*/ 14197 h 14449"/>
                <a:gd name="T4" fmla="*/ 7133 w 14020"/>
                <a:gd name="T5" fmla="*/ 12866 h 14449"/>
                <a:gd name="T6" fmla="*/ 8615 w 14020"/>
                <a:gd name="T7" fmla="*/ 11606 h 14449"/>
                <a:gd name="T8" fmla="*/ 9138 w 14020"/>
                <a:gd name="T9" fmla="*/ 11445 h 14449"/>
                <a:gd name="T10" fmla="*/ 11929 w 14020"/>
                <a:gd name="T11" fmla="*/ 9872 h 14449"/>
                <a:gd name="T12" fmla="*/ 12142 w 14020"/>
                <a:gd name="T13" fmla="*/ 10169 h 14449"/>
                <a:gd name="T14" fmla="*/ 13683 w 14020"/>
                <a:gd name="T15" fmla="*/ 10103 h 14449"/>
                <a:gd name="T16" fmla="*/ 13922 w 14020"/>
                <a:gd name="T17" fmla="*/ 9401 h 14449"/>
                <a:gd name="T18" fmla="*/ 13921 w 14020"/>
                <a:gd name="T19" fmla="*/ 5163 h 14449"/>
                <a:gd name="T20" fmla="*/ 13298 w 14020"/>
                <a:gd name="T21" fmla="*/ 4330 h 14449"/>
                <a:gd name="T22" fmla="*/ 12672 w 14020"/>
                <a:gd name="T23" fmla="*/ 4241 h 14449"/>
                <a:gd name="T24" fmla="*/ 10682 w 14020"/>
                <a:gd name="T25" fmla="*/ 4098 h 14449"/>
                <a:gd name="T26" fmla="*/ 10566 w 14020"/>
                <a:gd name="T27" fmla="*/ 2057 h 14449"/>
                <a:gd name="T28" fmla="*/ 9984 w 14020"/>
                <a:gd name="T29" fmla="*/ 1557 h 14449"/>
                <a:gd name="T30" fmla="*/ 9308 w 14020"/>
                <a:gd name="T31" fmla="*/ 1951 h 14449"/>
                <a:gd name="T32" fmla="*/ 9275 w 14020"/>
                <a:gd name="T33" fmla="*/ 2626 h 14449"/>
                <a:gd name="T34" fmla="*/ 9332 w 14020"/>
                <a:gd name="T35" fmla="*/ 4848 h 14449"/>
                <a:gd name="T36" fmla="*/ 9483 w 14020"/>
                <a:gd name="T37" fmla="*/ 5523 h 14449"/>
                <a:gd name="T38" fmla="*/ 10262 w 14020"/>
                <a:gd name="T39" fmla="*/ 6029 h 14449"/>
                <a:gd name="T40" fmla="*/ 11845 w 14020"/>
                <a:gd name="T41" fmla="*/ 6141 h 14449"/>
                <a:gd name="T42" fmla="*/ 11844 w 14020"/>
                <a:gd name="T43" fmla="*/ 8883 h 14449"/>
                <a:gd name="T44" fmla="*/ 8356 w 14020"/>
                <a:gd name="T45" fmla="*/ 10842 h 14449"/>
                <a:gd name="T46" fmla="*/ 8311 w 14020"/>
                <a:gd name="T47" fmla="*/ 11380 h 14449"/>
                <a:gd name="T48" fmla="*/ 5884 w 14020"/>
                <a:gd name="T49" fmla="*/ 13274 h 14449"/>
                <a:gd name="T50" fmla="*/ 3530 w 14020"/>
                <a:gd name="T51" fmla="*/ 14031 h 14449"/>
                <a:gd name="T52" fmla="*/ 601 w 14020"/>
                <a:gd name="T53" fmla="*/ 439 h 14449"/>
                <a:gd name="T54" fmla="*/ 1161 w 14020"/>
                <a:gd name="T55" fmla="*/ 516 h 14449"/>
                <a:gd name="T56" fmla="*/ 1707 w 14020"/>
                <a:gd name="T57" fmla="*/ 915 h 14449"/>
                <a:gd name="T58" fmla="*/ 2955 w 14020"/>
                <a:gd name="T59" fmla="*/ 896 h 14449"/>
                <a:gd name="T60" fmla="*/ 3610 w 14020"/>
                <a:gd name="T61" fmla="*/ 543 h 14449"/>
                <a:gd name="T62" fmla="*/ 4433 w 14020"/>
                <a:gd name="T63" fmla="*/ 479 h 14449"/>
                <a:gd name="T64" fmla="*/ 5182 w 14020"/>
                <a:gd name="T65" fmla="*/ 968 h 14449"/>
                <a:gd name="T66" fmla="*/ 6561 w 14020"/>
                <a:gd name="T67" fmla="*/ 798 h 14449"/>
                <a:gd name="T68" fmla="*/ 7634 w 14020"/>
                <a:gd name="T69" fmla="*/ 627 h 14449"/>
                <a:gd name="T70" fmla="*/ 8330 w 14020"/>
                <a:gd name="T71" fmla="*/ 1094 h 14449"/>
                <a:gd name="T72" fmla="*/ 9660 w 14020"/>
                <a:gd name="T73" fmla="*/ 957 h 14449"/>
                <a:gd name="T74" fmla="*/ 9659 w 14020"/>
                <a:gd name="T75" fmla="*/ 1254 h 14449"/>
                <a:gd name="T76" fmla="*/ 14019 w 14020"/>
                <a:gd name="T77" fmla="*/ 1255 h 14449"/>
                <a:gd name="T78" fmla="*/ 14020 w 14020"/>
                <a:gd name="T79" fmla="*/ 2 h 14449"/>
                <a:gd name="T80" fmla="*/ 9659 w 14020"/>
                <a:gd name="T81" fmla="*/ 1 h 14449"/>
                <a:gd name="T82" fmla="*/ 9660 w 14020"/>
                <a:gd name="T83" fmla="*/ 758 h 14449"/>
                <a:gd name="T84" fmla="*/ 8496 w 14020"/>
                <a:gd name="T85" fmla="*/ 970 h 14449"/>
                <a:gd name="T86" fmla="*/ 7670 w 14020"/>
                <a:gd name="T87" fmla="*/ 454 h 14449"/>
                <a:gd name="T88" fmla="*/ 6453 w 14020"/>
                <a:gd name="T89" fmla="*/ 637 h 14449"/>
                <a:gd name="T90" fmla="*/ 5292 w 14020"/>
                <a:gd name="T91" fmla="*/ 822 h 14449"/>
                <a:gd name="T92" fmla="*/ 4565 w 14020"/>
                <a:gd name="T93" fmla="*/ 344 h 14449"/>
                <a:gd name="T94" fmla="*/ 3702 w 14020"/>
                <a:gd name="T95" fmla="*/ 327 h 14449"/>
                <a:gd name="T96" fmla="*/ 2807 w 14020"/>
                <a:gd name="T97" fmla="*/ 770 h 14449"/>
                <a:gd name="T98" fmla="*/ 1861 w 14020"/>
                <a:gd name="T99" fmla="*/ 795 h 14449"/>
                <a:gd name="T100" fmla="*/ 1260 w 14020"/>
                <a:gd name="T101" fmla="*/ 372 h 14449"/>
                <a:gd name="T102" fmla="*/ 0 w 14020"/>
                <a:gd name="T103" fmla="*/ 473 h 14449"/>
                <a:gd name="T104" fmla="*/ 0 w 14020"/>
                <a:gd name="T105" fmla="*/ 674 h 14449"/>
                <a:gd name="T106" fmla="*/ 366 w 14020"/>
                <a:gd name="T107" fmla="*/ 493 h 14449"/>
                <a:gd name="T108" fmla="*/ 3274 w 14020"/>
                <a:gd name="T109" fmla="*/ 13967 h 14449"/>
                <a:gd name="T110" fmla="*/ 3233 w 14020"/>
                <a:gd name="T111" fmla="*/ 14362 h 14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020" h="14449">
                  <a:moveTo>
                    <a:pt x="3233" y="14362"/>
                  </a:moveTo>
                  <a:cubicBezTo>
                    <a:pt x="3747" y="14449"/>
                    <a:pt x="4273" y="14353"/>
                    <a:pt x="4765" y="14197"/>
                  </a:cubicBezTo>
                  <a:cubicBezTo>
                    <a:pt x="5629" y="13906"/>
                    <a:pt x="6414" y="13418"/>
                    <a:pt x="7133" y="12866"/>
                  </a:cubicBezTo>
                  <a:cubicBezTo>
                    <a:pt x="7656" y="12481"/>
                    <a:pt x="8138" y="12045"/>
                    <a:pt x="8615" y="11606"/>
                  </a:cubicBezTo>
                  <a:cubicBezTo>
                    <a:pt x="8806" y="11664"/>
                    <a:pt x="9002" y="11580"/>
                    <a:pt x="9138" y="11445"/>
                  </a:cubicBezTo>
                  <a:cubicBezTo>
                    <a:pt x="9944" y="10732"/>
                    <a:pt x="10901" y="10190"/>
                    <a:pt x="11929" y="9872"/>
                  </a:cubicBezTo>
                  <a:cubicBezTo>
                    <a:pt x="11987" y="9979"/>
                    <a:pt x="12051" y="10086"/>
                    <a:pt x="12142" y="10169"/>
                  </a:cubicBezTo>
                  <a:cubicBezTo>
                    <a:pt x="12562" y="10559"/>
                    <a:pt x="13299" y="10531"/>
                    <a:pt x="13683" y="10103"/>
                  </a:cubicBezTo>
                  <a:cubicBezTo>
                    <a:pt x="13855" y="9913"/>
                    <a:pt x="13923" y="9653"/>
                    <a:pt x="13922" y="9401"/>
                  </a:cubicBezTo>
                  <a:cubicBezTo>
                    <a:pt x="13923" y="7988"/>
                    <a:pt x="13924" y="6575"/>
                    <a:pt x="13921" y="5163"/>
                  </a:cubicBezTo>
                  <a:cubicBezTo>
                    <a:pt x="13897" y="4796"/>
                    <a:pt x="13643" y="4457"/>
                    <a:pt x="13298" y="4330"/>
                  </a:cubicBezTo>
                  <a:cubicBezTo>
                    <a:pt x="13098" y="4256"/>
                    <a:pt x="12881" y="4262"/>
                    <a:pt x="12672" y="4241"/>
                  </a:cubicBezTo>
                  <a:cubicBezTo>
                    <a:pt x="12009" y="4188"/>
                    <a:pt x="11344" y="4158"/>
                    <a:pt x="10682" y="4098"/>
                  </a:cubicBezTo>
                  <a:cubicBezTo>
                    <a:pt x="10679" y="3416"/>
                    <a:pt x="10648" y="2733"/>
                    <a:pt x="10566" y="2057"/>
                  </a:cubicBezTo>
                  <a:cubicBezTo>
                    <a:pt x="10503" y="1790"/>
                    <a:pt x="10255" y="1582"/>
                    <a:pt x="9984" y="1557"/>
                  </a:cubicBezTo>
                  <a:cubicBezTo>
                    <a:pt x="9704" y="1526"/>
                    <a:pt x="9419" y="1694"/>
                    <a:pt x="9308" y="1951"/>
                  </a:cubicBezTo>
                  <a:cubicBezTo>
                    <a:pt x="9206" y="2163"/>
                    <a:pt x="9264" y="2402"/>
                    <a:pt x="9275" y="2626"/>
                  </a:cubicBezTo>
                  <a:cubicBezTo>
                    <a:pt x="9345" y="3364"/>
                    <a:pt x="9352" y="4107"/>
                    <a:pt x="9332" y="4848"/>
                  </a:cubicBezTo>
                  <a:cubicBezTo>
                    <a:pt x="9360" y="5076"/>
                    <a:pt x="9363" y="5320"/>
                    <a:pt x="9483" y="5523"/>
                  </a:cubicBezTo>
                  <a:cubicBezTo>
                    <a:pt x="9634" y="5810"/>
                    <a:pt x="9939" y="6006"/>
                    <a:pt x="10262" y="6029"/>
                  </a:cubicBezTo>
                  <a:cubicBezTo>
                    <a:pt x="10789" y="6070"/>
                    <a:pt x="11317" y="6108"/>
                    <a:pt x="11845" y="6141"/>
                  </a:cubicBezTo>
                  <a:cubicBezTo>
                    <a:pt x="11842" y="7055"/>
                    <a:pt x="11845" y="7969"/>
                    <a:pt x="11844" y="8883"/>
                  </a:cubicBezTo>
                  <a:cubicBezTo>
                    <a:pt x="10548" y="9248"/>
                    <a:pt x="9345" y="9930"/>
                    <a:pt x="8356" y="10842"/>
                  </a:cubicBezTo>
                  <a:cubicBezTo>
                    <a:pt x="8202" y="10980"/>
                    <a:pt x="8211" y="11213"/>
                    <a:pt x="8311" y="11380"/>
                  </a:cubicBezTo>
                  <a:cubicBezTo>
                    <a:pt x="7561" y="12083"/>
                    <a:pt x="6766" y="12743"/>
                    <a:pt x="5884" y="13274"/>
                  </a:cubicBezTo>
                  <a:cubicBezTo>
                    <a:pt x="5171" y="13694"/>
                    <a:pt x="4374" y="14046"/>
                    <a:pt x="3530" y="14031"/>
                  </a:cubicBezTo>
                  <a:cubicBezTo>
                    <a:pt x="2557" y="9500"/>
                    <a:pt x="1570" y="4971"/>
                    <a:pt x="601" y="439"/>
                  </a:cubicBezTo>
                  <a:cubicBezTo>
                    <a:pt x="790" y="420"/>
                    <a:pt x="987" y="435"/>
                    <a:pt x="1161" y="516"/>
                  </a:cubicBezTo>
                  <a:cubicBezTo>
                    <a:pt x="1368" y="613"/>
                    <a:pt x="1505" y="810"/>
                    <a:pt x="1707" y="915"/>
                  </a:cubicBezTo>
                  <a:cubicBezTo>
                    <a:pt x="2092" y="1128"/>
                    <a:pt x="2565" y="1057"/>
                    <a:pt x="2955" y="896"/>
                  </a:cubicBezTo>
                  <a:cubicBezTo>
                    <a:pt x="3188" y="807"/>
                    <a:pt x="3382" y="643"/>
                    <a:pt x="3610" y="543"/>
                  </a:cubicBezTo>
                  <a:cubicBezTo>
                    <a:pt x="3868" y="439"/>
                    <a:pt x="4164" y="380"/>
                    <a:pt x="4433" y="479"/>
                  </a:cubicBezTo>
                  <a:cubicBezTo>
                    <a:pt x="4728" y="568"/>
                    <a:pt x="4891" y="869"/>
                    <a:pt x="5182" y="968"/>
                  </a:cubicBezTo>
                  <a:cubicBezTo>
                    <a:pt x="5639" y="1147"/>
                    <a:pt x="6137" y="994"/>
                    <a:pt x="6561" y="798"/>
                  </a:cubicBezTo>
                  <a:cubicBezTo>
                    <a:pt x="6874" y="607"/>
                    <a:pt x="7278" y="484"/>
                    <a:pt x="7634" y="627"/>
                  </a:cubicBezTo>
                  <a:cubicBezTo>
                    <a:pt x="7906" y="721"/>
                    <a:pt x="8062" y="992"/>
                    <a:pt x="8330" y="1094"/>
                  </a:cubicBezTo>
                  <a:cubicBezTo>
                    <a:pt x="8764" y="1278"/>
                    <a:pt x="9255" y="1159"/>
                    <a:pt x="9660" y="957"/>
                  </a:cubicBezTo>
                  <a:cubicBezTo>
                    <a:pt x="9659" y="1056"/>
                    <a:pt x="9659" y="1155"/>
                    <a:pt x="9659" y="1254"/>
                  </a:cubicBezTo>
                  <a:cubicBezTo>
                    <a:pt x="11112" y="1254"/>
                    <a:pt x="12566" y="1254"/>
                    <a:pt x="14019" y="1255"/>
                  </a:cubicBezTo>
                  <a:cubicBezTo>
                    <a:pt x="14019" y="837"/>
                    <a:pt x="14017" y="419"/>
                    <a:pt x="14020" y="2"/>
                  </a:cubicBezTo>
                  <a:cubicBezTo>
                    <a:pt x="12566" y="0"/>
                    <a:pt x="11113" y="1"/>
                    <a:pt x="9659" y="1"/>
                  </a:cubicBezTo>
                  <a:cubicBezTo>
                    <a:pt x="9660" y="253"/>
                    <a:pt x="9659" y="506"/>
                    <a:pt x="9660" y="758"/>
                  </a:cubicBezTo>
                  <a:cubicBezTo>
                    <a:pt x="9310" y="952"/>
                    <a:pt x="8894" y="1087"/>
                    <a:pt x="8496" y="970"/>
                  </a:cubicBezTo>
                  <a:cubicBezTo>
                    <a:pt x="8172" y="880"/>
                    <a:pt x="7993" y="548"/>
                    <a:pt x="7670" y="454"/>
                  </a:cubicBezTo>
                  <a:cubicBezTo>
                    <a:pt x="7262" y="300"/>
                    <a:pt x="6825" y="455"/>
                    <a:pt x="6453" y="637"/>
                  </a:cubicBezTo>
                  <a:cubicBezTo>
                    <a:pt x="6107" y="828"/>
                    <a:pt x="5681" y="955"/>
                    <a:pt x="5292" y="822"/>
                  </a:cubicBezTo>
                  <a:cubicBezTo>
                    <a:pt x="5006" y="733"/>
                    <a:pt x="4841" y="451"/>
                    <a:pt x="4565" y="344"/>
                  </a:cubicBezTo>
                  <a:cubicBezTo>
                    <a:pt x="4293" y="224"/>
                    <a:pt x="3981" y="235"/>
                    <a:pt x="3702" y="327"/>
                  </a:cubicBezTo>
                  <a:cubicBezTo>
                    <a:pt x="3376" y="416"/>
                    <a:pt x="3123" y="658"/>
                    <a:pt x="2807" y="770"/>
                  </a:cubicBezTo>
                  <a:cubicBezTo>
                    <a:pt x="2507" y="878"/>
                    <a:pt x="2161" y="931"/>
                    <a:pt x="1861" y="795"/>
                  </a:cubicBezTo>
                  <a:cubicBezTo>
                    <a:pt x="1630" y="700"/>
                    <a:pt x="1484" y="478"/>
                    <a:pt x="1260" y="372"/>
                  </a:cubicBezTo>
                  <a:cubicBezTo>
                    <a:pt x="860" y="164"/>
                    <a:pt x="376" y="260"/>
                    <a:pt x="0" y="473"/>
                  </a:cubicBezTo>
                  <a:lnTo>
                    <a:pt x="0" y="674"/>
                  </a:lnTo>
                  <a:cubicBezTo>
                    <a:pt x="114" y="599"/>
                    <a:pt x="239" y="544"/>
                    <a:pt x="366" y="493"/>
                  </a:cubicBezTo>
                  <a:cubicBezTo>
                    <a:pt x="1334" y="4985"/>
                    <a:pt x="2304" y="9476"/>
                    <a:pt x="3274" y="13967"/>
                  </a:cubicBezTo>
                  <a:cubicBezTo>
                    <a:pt x="3295" y="14100"/>
                    <a:pt x="3254" y="14232"/>
                    <a:pt x="3233" y="1436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99" name="Freeform 113"/>
            <p:cNvSpPr>
              <a:spLocks/>
            </p:cNvSpPr>
            <p:nvPr/>
          </p:nvSpPr>
          <p:spPr bwMode="auto">
            <a:xfrm flipV="1">
              <a:off x="-1531" y="318"/>
              <a:ext cx="549" cy="558"/>
            </a:xfrm>
            <a:custGeom>
              <a:avLst/>
              <a:gdLst>
                <a:gd name="T0" fmla="*/ 910 w 2418"/>
                <a:gd name="T1" fmla="*/ 2366 h 2456"/>
                <a:gd name="T2" fmla="*/ 1866 w 2418"/>
                <a:gd name="T3" fmla="*/ 2202 h 2456"/>
                <a:gd name="T4" fmla="*/ 2371 w 2418"/>
                <a:gd name="T5" fmla="*/ 1371 h 2456"/>
                <a:gd name="T6" fmla="*/ 2121 w 2418"/>
                <a:gd name="T7" fmla="*/ 489 h 2456"/>
                <a:gd name="T8" fmla="*/ 1030 w 2418"/>
                <a:gd name="T9" fmla="*/ 64 h 2456"/>
                <a:gd name="T10" fmla="*/ 30 w 2418"/>
                <a:gd name="T11" fmla="*/ 1190 h 2456"/>
                <a:gd name="T12" fmla="*/ 910 w 2418"/>
                <a:gd name="T13" fmla="*/ 2366 h 2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8" h="2456">
                  <a:moveTo>
                    <a:pt x="910" y="2366"/>
                  </a:moveTo>
                  <a:cubicBezTo>
                    <a:pt x="1233" y="2456"/>
                    <a:pt x="1590" y="2388"/>
                    <a:pt x="1866" y="2202"/>
                  </a:cubicBezTo>
                  <a:cubicBezTo>
                    <a:pt x="2141" y="2013"/>
                    <a:pt x="2337" y="1705"/>
                    <a:pt x="2371" y="1371"/>
                  </a:cubicBezTo>
                  <a:cubicBezTo>
                    <a:pt x="2418" y="1059"/>
                    <a:pt x="2317" y="734"/>
                    <a:pt x="2121" y="489"/>
                  </a:cubicBezTo>
                  <a:cubicBezTo>
                    <a:pt x="1867" y="168"/>
                    <a:pt x="1434" y="0"/>
                    <a:pt x="1030" y="64"/>
                  </a:cubicBezTo>
                  <a:cubicBezTo>
                    <a:pt x="484" y="137"/>
                    <a:pt x="34" y="638"/>
                    <a:pt x="30" y="1190"/>
                  </a:cubicBezTo>
                  <a:cubicBezTo>
                    <a:pt x="0" y="1724"/>
                    <a:pt x="390" y="2243"/>
                    <a:pt x="910" y="23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00" name="Freeform 114"/>
            <p:cNvSpPr>
              <a:spLocks noEditPoints="1"/>
            </p:cNvSpPr>
            <p:nvPr/>
          </p:nvSpPr>
          <p:spPr bwMode="auto">
            <a:xfrm flipV="1">
              <a:off x="-1430" y="2399"/>
              <a:ext cx="666" cy="480"/>
            </a:xfrm>
            <a:custGeom>
              <a:avLst/>
              <a:gdLst>
                <a:gd name="T0" fmla="*/ 1 w 2930"/>
                <a:gd name="T1" fmla="*/ 0 h 2112"/>
                <a:gd name="T2" fmla="*/ 1 w 2930"/>
                <a:gd name="T3" fmla="*/ 2111 h 2112"/>
                <a:gd name="T4" fmla="*/ 2930 w 2930"/>
                <a:gd name="T5" fmla="*/ 2112 h 2112"/>
                <a:gd name="T6" fmla="*/ 2930 w 2930"/>
                <a:gd name="T7" fmla="*/ 0 h 2112"/>
                <a:gd name="T8" fmla="*/ 1 w 2930"/>
                <a:gd name="T9" fmla="*/ 0 h 2112"/>
                <a:gd name="T10" fmla="*/ 248 w 2930"/>
                <a:gd name="T11" fmla="*/ 242 h 2112"/>
                <a:gd name="T12" fmla="*/ 2687 w 2930"/>
                <a:gd name="T13" fmla="*/ 243 h 2112"/>
                <a:gd name="T14" fmla="*/ 2687 w 2930"/>
                <a:gd name="T15" fmla="*/ 1867 h 2112"/>
                <a:gd name="T16" fmla="*/ 248 w 2930"/>
                <a:gd name="T17" fmla="*/ 1867 h 2112"/>
                <a:gd name="T18" fmla="*/ 248 w 2930"/>
                <a:gd name="T19" fmla="*/ 242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30" h="2112">
                  <a:moveTo>
                    <a:pt x="1" y="0"/>
                  </a:moveTo>
                  <a:cubicBezTo>
                    <a:pt x="1" y="704"/>
                    <a:pt x="0" y="1408"/>
                    <a:pt x="1" y="2111"/>
                  </a:cubicBezTo>
                  <a:cubicBezTo>
                    <a:pt x="977" y="2110"/>
                    <a:pt x="1953" y="2110"/>
                    <a:pt x="2930" y="2112"/>
                  </a:cubicBezTo>
                  <a:cubicBezTo>
                    <a:pt x="2930" y="1408"/>
                    <a:pt x="2929" y="704"/>
                    <a:pt x="2930" y="0"/>
                  </a:cubicBezTo>
                  <a:cubicBezTo>
                    <a:pt x="1954" y="1"/>
                    <a:pt x="977" y="1"/>
                    <a:pt x="1" y="0"/>
                  </a:cubicBezTo>
                  <a:moveTo>
                    <a:pt x="248" y="242"/>
                  </a:moveTo>
                  <a:cubicBezTo>
                    <a:pt x="1061" y="244"/>
                    <a:pt x="1874" y="242"/>
                    <a:pt x="2687" y="243"/>
                  </a:cubicBezTo>
                  <a:cubicBezTo>
                    <a:pt x="2686" y="784"/>
                    <a:pt x="2685" y="1325"/>
                    <a:pt x="2687" y="1867"/>
                  </a:cubicBezTo>
                  <a:cubicBezTo>
                    <a:pt x="1874" y="1867"/>
                    <a:pt x="1061" y="1865"/>
                    <a:pt x="248" y="1867"/>
                  </a:cubicBezTo>
                  <a:cubicBezTo>
                    <a:pt x="248" y="1325"/>
                    <a:pt x="248" y="784"/>
                    <a:pt x="248" y="2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01" name="Group 17"/>
          <p:cNvGrpSpPr>
            <a:grpSpLocks/>
          </p:cNvGrpSpPr>
          <p:nvPr/>
        </p:nvGrpSpPr>
        <p:grpSpPr bwMode="auto">
          <a:xfrm>
            <a:off x="4070056" y="3924983"/>
            <a:ext cx="509869" cy="1488840"/>
            <a:chOff x="3073" y="1281"/>
            <a:chExt cx="888" cy="2593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02" name="Freeform 15"/>
            <p:cNvSpPr>
              <a:spLocks/>
            </p:cNvSpPr>
            <p:nvPr/>
          </p:nvSpPr>
          <p:spPr bwMode="auto">
            <a:xfrm flipV="1">
              <a:off x="3073" y="1281"/>
              <a:ext cx="888" cy="2593"/>
            </a:xfrm>
            <a:custGeom>
              <a:avLst/>
              <a:gdLst>
                <a:gd name="T0" fmla="*/ 530 w 1951"/>
                <a:gd name="T1" fmla="*/ 5647 h 5727"/>
                <a:gd name="T2" fmla="*/ 768 w 1951"/>
                <a:gd name="T3" fmla="*/ 5666 h 5727"/>
                <a:gd name="T4" fmla="*/ 775 w 1951"/>
                <a:gd name="T5" fmla="*/ 5400 h 5727"/>
                <a:gd name="T6" fmla="*/ 374 w 1951"/>
                <a:gd name="T7" fmla="*/ 4586 h 5727"/>
                <a:gd name="T8" fmla="*/ 532 w 1951"/>
                <a:gd name="T9" fmla="*/ 3845 h 5727"/>
                <a:gd name="T10" fmla="*/ 1420 w 1951"/>
                <a:gd name="T11" fmla="*/ 3844 h 5727"/>
                <a:gd name="T12" fmla="*/ 1514 w 1951"/>
                <a:gd name="T13" fmla="*/ 4857 h 5727"/>
                <a:gd name="T14" fmla="*/ 1164 w 1951"/>
                <a:gd name="T15" fmla="*/ 5421 h 5727"/>
                <a:gd name="T16" fmla="*/ 1276 w 1951"/>
                <a:gd name="T17" fmla="*/ 5706 h 5727"/>
                <a:gd name="T18" fmla="*/ 1475 w 1951"/>
                <a:gd name="T19" fmla="*/ 5591 h 5727"/>
                <a:gd name="T20" fmla="*/ 1933 w 1951"/>
                <a:gd name="T21" fmla="*/ 4511 h 5727"/>
                <a:gd name="T22" fmla="*/ 1563 w 1951"/>
                <a:gd name="T23" fmla="*/ 3443 h 5727"/>
                <a:gd name="T24" fmla="*/ 1559 w 1951"/>
                <a:gd name="T25" fmla="*/ 349 h 5727"/>
                <a:gd name="T26" fmla="*/ 1271 w 1951"/>
                <a:gd name="T27" fmla="*/ 65 h 5727"/>
                <a:gd name="T28" fmla="*/ 1024 w 1951"/>
                <a:gd name="T29" fmla="*/ 347 h 5727"/>
                <a:gd name="T30" fmla="*/ 1022 w 1951"/>
                <a:gd name="T31" fmla="*/ 2048 h 5727"/>
                <a:gd name="T32" fmla="*/ 931 w 1951"/>
                <a:gd name="T33" fmla="*/ 2047 h 5727"/>
                <a:gd name="T34" fmla="*/ 930 w 1951"/>
                <a:gd name="T35" fmla="*/ 348 h 5727"/>
                <a:gd name="T36" fmla="*/ 768 w 1951"/>
                <a:gd name="T37" fmla="*/ 92 h 5727"/>
                <a:gd name="T38" fmla="*/ 399 w 1951"/>
                <a:gd name="T39" fmla="*/ 346 h 5727"/>
                <a:gd name="T40" fmla="*/ 396 w 1951"/>
                <a:gd name="T41" fmla="*/ 3422 h 5727"/>
                <a:gd name="T42" fmla="*/ 20 w 1951"/>
                <a:gd name="T43" fmla="*/ 4405 h 5727"/>
                <a:gd name="T44" fmla="*/ 530 w 1951"/>
                <a:gd name="T45" fmla="*/ 5647 h 5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51" h="5727">
                  <a:moveTo>
                    <a:pt x="530" y="5647"/>
                  </a:moveTo>
                  <a:cubicBezTo>
                    <a:pt x="586" y="5718"/>
                    <a:pt x="703" y="5727"/>
                    <a:pt x="768" y="5666"/>
                  </a:cubicBezTo>
                  <a:cubicBezTo>
                    <a:pt x="857" y="5603"/>
                    <a:pt x="850" y="5471"/>
                    <a:pt x="775" y="5400"/>
                  </a:cubicBezTo>
                  <a:cubicBezTo>
                    <a:pt x="576" y="5169"/>
                    <a:pt x="409" y="4894"/>
                    <a:pt x="374" y="4586"/>
                  </a:cubicBezTo>
                  <a:cubicBezTo>
                    <a:pt x="339" y="4329"/>
                    <a:pt x="408" y="4069"/>
                    <a:pt x="532" y="3845"/>
                  </a:cubicBezTo>
                  <a:cubicBezTo>
                    <a:pt x="828" y="3844"/>
                    <a:pt x="1124" y="3845"/>
                    <a:pt x="1420" y="3844"/>
                  </a:cubicBezTo>
                  <a:cubicBezTo>
                    <a:pt x="1597" y="4147"/>
                    <a:pt x="1641" y="4527"/>
                    <a:pt x="1514" y="4857"/>
                  </a:cubicBezTo>
                  <a:cubicBezTo>
                    <a:pt x="1440" y="5068"/>
                    <a:pt x="1305" y="5250"/>
                    <a:pt x="1164" y="5421"/>
                  </a:cubicBezTo>
                  <a:cubicBezTo>
                    <a:pt x="1067" y="5518"/>
                    <a:pt x="1144" y="5697"/>
                    <a:pt x="1276" y="5706"/>
                  </a:cubicBezTo>
                  <a:cubicBezTo>
                    <a:pt x="1364" y="5720"/>
                    <a:pt x="1425" y="5651"/>
                    <a:pt x="1475" y="5591"/>
                  </a:cubicBezTo>
                  <a:cubicBezTo>
                    <a:pt x="1732" y="5290"/>
                    <a:pt x="1922" y="4913"/>
                    <a:pt x="1933" y="4511"/>
                  </a:cubicBezTo>
                  <a:cubicBezTo>
                    <a:pt x="1951" y="4125"/>
                    <a:pt x="1810" y="3738"/>
                    <a:pt x="1563" y="3443"/>
                  </a:cubicBezTo>
                  <a:cubicBezTo>
                    <a:pt x="1556" y="2412"/>
                    <a:pt x="1565" y="1380"/>
                    <a:pt x="1559" y="349"/>
                  </a:cubicBezTo>
                  <a:cubicBezTo>
                    <a:pt x="1566" y="195"/>
                    <a:pt x="1424" y="56"/>
                    <a:pt x="1271" y="65"/>
                  </a:cubicBezTo>
                  <a:cubicBezTo>
                    <a:pt x="1135" y="83"/>
                    <a:pt x="1014" y="205"/>
                    <a:pt x="1024" y="347"/>
                  </a:cubicBezTo>
                  <a:cubicBezTo>
                    <a:pt x="1023" y="914"/>
                    <a:pt x="1027" y="1481"/>
                    <a:pt x="1022" y="2048"/>
                  </a:cubicBezTo>
                  <a:cubicBezTo>
                    <a:pt x="999" y="2048"/>
                    <a:pt x="954" y="2047"/>
                    <a:pt x="931" y="2047"/>
                  </a:cubicBezTo>
                  <a:cubicBezTo>
                    <a:pt x="928" y="1481"/>
                    <a:pt x="930" y="914"/>
                    <a:pt x="930" y="348"/>
                  </a:cubicBezTo>
                  <a:cubicBezTo>
                    <a:pt x="935" y="239"/>
                    <a:pt x="869" y="134"/>
                    <a:pt x="768" y="92"/>
                  </a:cubicBezTo>
                  <a:cubicBezTo>
                    <a:pt x="602" y="0"/>
                    <a:pt x="382" y="163"/>
                    <a:pt x="399" y="346"/>
                  </a:cubicBezTo>
                  <a:cubicBezTo>
                    <a:pt x="396" y="1372"/>
                    <a:pt x="401" y="2397"/>
                    <a:pt x="396" y="3422"/>
                  </a:cubicBezTo>
                  <a:cubicBezTo>
                    <a:pt x="183" y="3706"/>
                    <a:pt x="23" y="4044"/>
                    <a:pt x="20" y="4405"/>
                  </a:cubicBezTo>
                  <a:cubicBezTo>
                    <a:pt x="0" y="4870"/>
                    <a:pt x="221" y="5313"/>
                    <a:pt x="530" y="56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03" name="Freeform 16"/>
            <p:cNvSpPr>
              <a:spLocks/>
            </p:cNvSpPr>
            <p:nvPr/>
          </p:nvSpPr>
          <p:spPr bwMode="auto">
            <a:xfrm flipV="1">
              <a:off x="3275" y="1631"/>
              <a:ext cx="490" cy="480"/>
            </a:xfrm>
            <a:custGeom>
              <a:avLst/>
              <a:gdLst>
                <a:gd name="T0" fmla="*/ 380 w 1076"/>
                <a:gd name="T1" fmla="*/ 969 h 1061"/>
                <a:gd name="T2" fmla="*/ 1002 w 1076"/>
                <a:gd name="T3" fmla="*/ 622 h 1061"/>
                <a:gd name="T4" fmla="*/ 583 w 1076"/>
                <a:gd name="T5" fmla="*/ 32 h 1061"/>
                <a:gd name="T6" fmla="*/ 62 w 1076"/>
                <a:gd name="T7" fmla="*/ 403 h 1061"/>
                <a:gd name="T8" fmla="*/ 380 w 1076"/>
                <a:gd name="T9" fmla="*/ 969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6" h="1061">
                  <a:moveTo>
                    <a:pt x="380" y="969"/>
                  </a:moveTo>
                  <a:cubicBezTo>
                    <a:pt x="638" y="1061"/>
                    <a:pt x="947" y="890"/>
                    <a:pt x="1002" y="622"/>
                  </a:cubicBezTo>
                  <a:cubicBezTo>
                    <a:pt x="1076" y="352"/>
                    <a:pt x="863" y="50"/>
                    <a:pt x="583" y="32"/>
                  </a:cubicBezTo>
                  <a:cubicBezTo>
                    <a:pt x="347" y="0"/>
                    <a:pt x="109" y="171"/>
                    <a:pt x="62" y="403"/>
                  </a:cubicBezTo>
                  <a:cubicBezTo>
                    <a:pt x="0" y="637"/>
                    <a:pt x="150" y="897"/>
                    <a:pt x="380" y="9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381835" y="1424293"/>
            <a:ext cx="1274746" cy="1448574"/>
            <a:chOff x="766536" y="3178628"/>
            <a:chExt cx="2662684" cy="3025776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66536" y="3178628"/>
              <a:ext cx="2662684" cy="3025776"/>
              <a:chOff x="2711450" y="1237457"/>
              <a:chExt cx="3719514" cy="4226719"/>
            </a:xfrm>
            <a:solidFill>
              <a:sysClr val="windowText" lastClr="000000">
                <a:lumMod val="65000"/>
                <a:lumOff val="35000"/>
              </a:sysClr>
            </a:solidFill>
          </p:grpSpPr>
          <p:sp>
            <p:nvSpPr>
              <p:cNvPr id="107" name="Freeform 6"/>
              <p:cNvSpPr>
                <a:spLocks/>
              </p:cNvSpPr>
              <p:nvPr/>
            </p:nvSpPr>
            <p:spPr bwMode="auto">
              <a:xfrm flipV="1">
                <a:off x="5834064" y="1237457"/>
                <a:ext cx="596900" cy="4208463"/>
              </a:xfrm>
              <a:custGeom>
                <a:avLst/>
                <a:gdLst>
                  <a:gd name="T0" fmla="*/ 2 w 751"/>
                  <a:gd name="T1" fmla="*/ 5292 h 5295"/>
                  <a:gd name="T2" fmla="*/ 748 w 751"/>
                  <a:gd name="T3" fmla="*/ 5293 h 5295"/>
                  <a:gd name="T4" fmla="*/ 745 w 751"/>
                  <a:gd name="T5" fmla="*/ 0 h 5295"/>
                  <a:gd name="T6" fmla="*/ 1 w 751"/>
                  <a:gd name="T7" fmla="*/ 6 h 5295"/>
                  <a:gd name="T8" fmla="*/ 3 w 751"/>
                  <a:gd name="T9" fmla="*/ 2719 h 5295"/>
                  <a:gd name="T10" fmla="*/ 173 w 751"/>
                  <a:gd name="T11" fmla="*/ 2966 h 5295"/>
                  <a:gd name="T12" fmla="*/ 0 w 751"/>
                  <a:gd name="T13" fmla="*/ 3160 h 5295"/>
                  <a:gd name="T14" fmla="*/ 2 w 751"/>
                  <a:gd name="T15" fmla="*/ 5292 h 5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1" h="5295">
                    <a:moveTo>
                      <a:pt x="2" y="5292"/>
                    </a:moveTo>
                    <a:cubicBezTo>
                      <a:pt x="250" y="5295"/>
                      <a:pt x="499" y="5293"/>
                      <a:pt x="748" y="5293"/>
                    </a:cubicBezTo>
                    <a:cubicBezTo>
                      <a:pt x="746" y="3529"/>
                      <a:pt x="751" y="1765"/>
                      <a:pt x="745" y="0"/>
                    </a:cubicBezTo>
                    <a:cubicBezTo>
                      <a:pt x="497" y="10"/>
                      <a:pt x="249" y="0"/>
                      <a:pt x="1" y="6"/>
                    </a:cubicBezTo>
                    <a:cubicBezTo>
                      <a:pt x="4" y="911"/>
                      <a:pt x="2" y="1815"/>
                      <a:pt x="3" y="2719"/>
                    </a:cubicBezTo>
                    <a:cubicBezTo>
                      <a:pt x="101" y="2759"/>
                      <a:pt x="194" y="2850"/>
                      <a:pt x="173" y="2966"/>
                    </a:cubicBezTo>
                    <a:cubicBezTo>
                      <a:pt x="162" y="3062"/>
                      <a:pt x="73" y="3113"/>
                      <a:pt x="0" y="3160"/>
                    </a:cubicBezTo>
                    <a:cubicBezTo>
                      <a:pt x="6" y="3871"/>
                      <a:pt x="2" y="4581"/>
                      <a:pt x="2" y="529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08" name="Freeform 8"/>
              <p:cNvSpPr>
                <a:spLocks/>
              </p:cNvSpPr>
              <p:nvPr/>
            </p:nvSpPr>
            <p:spPr bwMode="auto">
              <a:xfrm flipV="1">
                <a:off x="2711450" y="2760663"/>
                <a:ext cx="2170113" cy="2703513"/>
              </a:xfrm>
              <a:custGeom>
                <a:avLst/>
                <a:gdLst>
                  <a:gd name="T0" fmla="*/ 2088 w 2728"/>
                  <a:gd name="T1" fmla="*/ 3269 h 3400"/>
                  <a:gd name="T2" fmla="*/ 2728 w 2728"/>
                  <a:gd name="T3" fmla="*/ 3138 h 3400"/>
                  <a:gd name="T4" fmla="*/ 2321 w 2728"/>
                  <a:gd name="T5" fmla="*/ 3220 h 3400"/>
                  <a:gd name="T6" fmla="*/ 2180 w 2728"/>
                  <a:gd name="T7" fmla="*/ 2852 h 3400"/>
                  <a:gd name="T8" fmla="*/ 2609 w 2728"/>
                  <a:gd name="T9" fmla="*/ 2720 h 3400"/>
                  <a:gd name="T10" fmla="*/ 1992 w 2728"/>
                  <a:gd name="T11" fmla="*/ 1948 h 3400"/>
                  <a:gd name="T12" fmla="*/ 2550 w 2728"/>
                  <a:gd name="T13" fmla="*/ 1429 h 3400"/>
                  <a:gd name="T14" fmla="*/ 2595 w 2728"/>
                  <a:gd name="T15" fmla="*/ 1074 h 3400"/>
                  <a:gd name="T16" fmla="*/ 2047 w 2728"/>
                  <a:gd name="T17" fmla="*/ 170 h 3400"/>
                  <a:gd name="T18" fmla="*/ 1632 w 2728"/>
                  <a:gd name="T19" fmla="*/ 119 h 3400"/>
                  <a:gd name="T20" fmla="*/ 1601 w 2728"/>
                  <a:gd name="T21" fmla="*/ 475 h 3400"/>
                  <a:gd name="T22" fmla="*/ 2028 w 2728"/>
                  <a:gd name="T23" fmla="*/ 1174 h 3400"/>
                  <a:gd name="T24" fmla="*/ 1652 w 2728"/>
                  <a:gd name="T25" fmla="*/ 1530 h 3400"/>
                  <a:gd name="T26" fmla="*/ 484 w 2728"/>
                  <a:gd name="T27" fmla="*/ 143 h 3400"/>
                  <a:gd name="T28" fmla="*/ 89 w 2728"/>
                  <a:gd name="T29" fmla="*/ 165 h 3400"/>
                  <a:gd name="T30" fmla="*/ 121 w 2728"/>
                  <a:gd name="T31" fmla="*/ 542 h 3400"/>
                  <a:gd name="T32" fmla="*/ 1263 w 2728"/>
                  <a:gd name="T33" fmla="*/ 1932 h 3400"/>
                  <a:gd name="T34" fmla="*/ 1281 w 2728"/>
                  <a:gd name="T35" fmla="*/ 2218 h 3400"/>
                  <a:gd name="T36" fmla="*/ 2088 w 2728"/>
                  <a:gd name="T37" fmla="*/ 3269 h 3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28" h="3400">
                    <a:moveTo>
                      <a:pt x="2088" y="3269"/>
                    </a:moveTo>
                    <a:cubicBezTo>
                      <a:pt x="2290" y="3400"/>
                      <a:pt x="2615" y="3373"/>
                      <a:pt x="2728" y="3138"/>
                    </a:cubicBezTo>
                    <a:cubicBezTo>
                      <a:pt x="2588" y="3144"/>
                      <a:pt x="2457" y="3195"/>
                      <a:pt x="2321" y="3220"/>
                    </a:cubicBezTo>
                    <a:cubicBezTo>
                      <a:pt x="2139" y="3226"/>
                      <a:pt x="2037" y="2970"/>
                      <a:pt x="2180" y="2852"/>
                    </a:cubicBezTo>
                    <a:cubicBezTo>
                      <a:pt x="2302" y="2761"/>
                      <a:pt x="2466" y="2760"/>
                      <a:pt x="2609" y="2720"/>
                    </a:cubicBezTo>
                    <a:cubicBezTo>
                      <a:pt x="2382" y="2482"/>
                      <a:pt x="2159" y="2234"/>
                      <a:pt x="1992" y="1948"/>
                    </a:cubicBezTo>
                    <a:cubicBezTo>
                      <a:pt x="2179" y="1776"/>
                      <a:pt x="2366" y="1604"/>
                      <a:pt x="2550" y="1429"/>
                    </a:cubicBezTo>
                    <a:cubicBezTo>
                      <a:pt x="2652" y="1344"/>
                      <a:pt x="2665" y="1183"/>
                      <a:pt x="2595" y="1074"/>
                    </a:cubicBezTo>
                    <a:cubicBezTo>
                      <a:pt x="2413" y="773"/>
                      <a:pt x="2232" y="470"/>
                      <a:pt x="2047" y="170"/>
                    </a:cubicBezTo>
                    <a:cubicBezTo>
                      <a:pt x="1966" y="26"/>
                      <a:pt x="1745" y="0"/>
                      <a:pt x="1632" y="119"/>
                    </a:cubicBezTo>
                    <a:cubicBezTo>
                      <a:pt x="1533" y="207"/>
                      <a:pt x="1528" y="369"/>
                      <a:pt x="1601" y="475"/>
                    </a:cubicBezTo>
                    <a:cubicBezTo>
                      <a:pt x="1745" y="707"/>
                      <a:pt x="1881" y="944"/>
                      <a:pt x="2028" y="1174"/>
                    </a:cubicBezTo>
                    <a:cubicBezTo>
                      <a:pt x="1906" y="1296"/>
                      <a:pt x="1777" y="1411"/>
                      <a:pt x="1652" y="1530"/>
                    </a:cubicBezTo>
                    <a:cubicBezTo>
                      <a:pt x="1335" y="1013"/>
                      <a:pt x="933" y="551"/>
                      <a:pt x="484" y="143"/>
                    </a:cubicBezTo>
                    <a:cubicBezTo>
                      <a:pt x="378" y="36"/>
                      <a:pt x="182" y="47"/>
                      <a:pt x="89" y="165"/>
                    </a:cubicBezTo>
                    <a:cubicBezTo>
                      <a:pt x="0" y="272"/>
                      <a:pt x="13" y="452"/>
                      <a:pt x="121" y="542"/>
                    </a:cubicBezTo>
                    <a:cubicBezTo>
                      <a:pt x="565" y="947"/>
                      <a:pt x="964" y="1408"/>
                      <a:pt x="1263" y="1932"/>
                    </a:cubicBezTo>
                    <a:cubicBezTo>
                      <a:pt x="1247" y="2027"/>
                      <a:pt x="1246" y="2127"/>
                      <a:pt x="1281" y="2218"/>
                    </a:cubicBezTo>
                    <a:cubicBezTo>
                      <a:pt x="1443" y="2635"/>
                      <a:pt x="1721" y="3011"/>
                      <a:pt x="2088" y="326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09" name="Freeform 9"/>
              <p:cNvSpPr>
                <a:spLocks/>
              </p:cNvSpPr>
              <p:nvPr/>
            </p:nvSpPr>
            <p:spPr bwMode="auto">
              <a:xfrm flipV="1">
                <a:off x="4386263" y="2936876"/>
                <a:ext cx="1576388" cy="404813"/>
              </a:xfrm>
              <a:custGeom>
                <a:avLst/>
                <a:gdLst>
                  <a:gd name="T0" fmla="*/ 174 w 1981"/>
                  <a:gd name="T1" fmla="*/ 170 h 510"/>
                  <a:gd name="T2" fmla="*/ 179 w 1981"/>
                  <a:gd name="T3" fmla="*/ 510 h 510"/>
                  <a:gd name="T4" fmla="*/ 574 w 1981"/>
                  <a:gd name="T5" fmla="*/ 437 h 510"/>
                  <a:gd name="T6" fmla="*/ 1666 w 1981"/>
                  <a:gd name="T7" fmla="*/ 456 h 510"/>
                  <a:gd name="T8" fmla="*/ 1887 w 1981"/>
                  <a:gd name="T9" fmla="*/ 414 h 510"/>
                  <a:gd name="T10" fmla="*/ 1784 w 1981"/>
                  <a:gd name="T11" fmla="*/ 128 h 510"/>
                  <a:gd name="T12" fmla="*/ 174 w 1981"/>
                  <a:gd name="T13" fmla="*/ 17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81" h="510">
                    <a:moveTo>
                      <a:pt x="174" y="170"/>
                    </a:moveTo>
                    <a:cubicBezTo>
                      <a:pt x="0" y="207"/>
                      <a:pt x="10" y="475"/>
                      <a:pt x="179" y="510"/>
                    </a:cubicBezTo>
                    <a:cubicBezTo>
                      <a:pt x="313" y="509"/>
                      <a:pt x="438" y="439"/>
                      <a:pt x="574" y="437"/>
                    </a:cubicBezTo>
                    <a:cubicBezTo>
                      <a:pt x="933" y="364"/>
                      <a:pt x="1308" y="377"/>
                      <a:pt x="1666" y="456"/>
                    </a:cubicBezTo>
                    <a:cubicBezTo>
                      <a:pt x="1741" y="470"/>
                      <a:pt x="1835" y="482"/>
                      <a:pt x="1887" y="414"/>
                    </a:cubicBezTo>
                    <a:cubicBezTo>
                      <a:pt x="1981" y="321"/>
                      <a:pt x="1915" y="143"/>
                      <a:pt x="1784" y="128"/>
                    </a:cubicBezTo>
                    <a:cubicBezTo>
                      <a:pt x="1256" y="0"/>
                      <a:pt x="695" y="19"/>
                      <a:pt x="174" y="1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  <p:sp>
          <p:nvSpPr>
            <p:cNvPr id="106" name="Freeform 16"/>
            <p:cNvSpPr>
              <a:spLocks/>
            </p:cNvSpPr>
            <p:nvPr/>
          </p:nvSpPr>
          <p:spPr bwMode="auto">
            <a:xfrm flipV="1">
              <a:off x="2140787" y="3589646"/>
              <a:ext cx="777875" cy="762000"/>
            </a:xfrm>
            <a:custGeom>
              <a:avLst/>
              <a:gdLst>
                <a:gd name="T0" fmla="*/ 380 w 1076"/>
                <a:gd name="T1" fmla="*/ 969 h 1061"/>
                <a:gd name="T2" fmla="*/ 1002 w 1076"/>
                <a:gd name="T3" fmla="*/ 622 h 1061"/>
                <a:gd name="T4" fmla="*/ 583 w 1076"/>
                <a:gd name="T5" fmla="*/ 32 h 1061"/>
                <a:gd name="T6" fmla="*/ 62 w 1076"/>
                <a:gd name="T7" fmla="*/ 403 h 1061"/>
                <a:gd name="T8" fmla="*/ 380 w 1076"/>
                <a:gd name="T9" fmla="*/ 969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6" h="1061">
                  <a:moveTo>
                    <a:pt x="380" y="969"/>
                  </a:moveTo>
                  <a:cubicBezTo>
                    <a:pt x="638" y="1061"/>
                    <a:pt x="947" y="890"/>
                    <a:pt x="1002" y="622"/>
                  </a:cubicBezTo>
                  <a:cubicBezTo>
                    <a:pt x="1076" y="352"/>
                    <a:pt x="863" y="50"/>
                    <a:pt x="583" y="32"/>
                  </a:cubicBezTo>
                  <a:cubicBezTo>
                    <a:pt x="347" y="0"/>
                    <a:pt x="109" y="171"/>
                    <a:pt x="62" y="403"/>
                  </a:cubicBezTo>
                  <a:cubicBezTo>
                    <a:pt x="0" y="637"/>
                    <a:pt x="150" y="897"/>
                    <a:pt x="380" y="969"/>
                  </a:cubicBezTo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10" name="Group 32"/>
          <p:cNvGrpSpPr>
            <a:grpSpLocks/>
          </p:cNvGrpSpPr>
          <p:nvPr/>
        </p:nvGrpSpPr>
        <p:grpSpPr bwMode="auto">
          <a:xfrm>
            <a:off x="409128" y="5638614"/>
            <a:ext cx="1679501" cy="1769768"/>
            <a:chOff x="730" y="448"/>
            <a:chExt cx="1228" cy="1294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11" name="Freeform 30"/>
            <p:cNvSpPr>
              <a:spLocks/>
            </p:cNvSpPr>
            <p:nvPr/>
          </p:nvSpPr>
          <p:spPr bwMode="auto">
            <a:xfrm flipV="1">
              <a:off x="1302" y="448"/>
              <a:ext cx="246" cy="253"/>
            </a:xfrm>
            <a:custGeom>
              <a:avLst/>
              <a:gdLst>
                <a:gd name="T0" fmla="*/ 915 w 2498"/>
                <a:gd name="T1" fmla="*/ 2387 h 2572"/>
                <a:gd name="T2" fmla="*/ 2375 w 2498"/>
                <a:gd name="T3" fmla="*/ 1631 h 2572"/>
                <a:gd name="T4" fmla="*/ 2261 w 2498"/>
                <a:gd name="T5" fmla="*/ 593 h 2572"/>
                <a:gd name="T6" fmla="*/ 1364 w 2498"/>
                <a:gd name="T7" fmla="*/ 34 h 2572"/>
                <a:gd name="T8" fmla="*/ 524 w 2498"/>
                <a:gd name="T9" fmla="*/ 267 h 2572"/>
                <a:gd name="T10" fmla="*/ 45 w 2498"/>
                <a:gd name="T11" fmla="*/ 1351 h 2572"/>
                <a:gd name="T12" fmla="*/ 915 w 2498"/>
                <a:gd name="T13" fmla="*/ 2387 h 2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8" h="2572">
                  <a:moveTo>
                    <a:pt x="915" y="2387"/>
                  </a:moveTo>
                  <a:cubicBezTo>
                    <a:pt x="1501" y="2572"/>
                    <a:pt x="2185" y="2213"/>
                    <a:pt x="2375" y="1631"/>
                  </a:cubicBezTo>
                  <a:cubicBezTo>
                    <a:pt x="2498" y="1292"/>
                    <a:pt x="2454" y="898"/>
                    <a:pt x="2261" y="593"/>
                  </a:cubicBezTo>
                  <a:cubicBezTo>
                    <a:pt x="2069" y="282"/>
                    <a:pt x="1728" y="71"/>
                    <a:pt x="1364" y="34"/>
                  </a:cubicBezTo>
                  <a:cubicBezTo>
                    <a:pt x="1068" y="0"/>
                    <a:pt x="763" y="91"/>
                    <a:pt x="524" y="267"/>
                  </a:cubicBezTo>
                  <a:cubicBezTo>
                    <a:pt x="190" y="511"/>
                    <a:pt x="0" y="939"/>
                    <a:pt x="45" y="1351"/>
                  </a:cubicBezTo>
                  <a:cubicBezTo>
                    <a:pt x="89" y="1830"/>
                    <a:pt x="448" y="2264"/>
                    <a:pt x="915" y="238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2" name="Freeform 31"/>
            <p:cNvSpPr>
              <a:spLocks/>
            </p:cNvSpPr>
            <p:nvPr/>
          </p:nvSpPr>
          <p:spPr bwMode="auto">
            <a:xfrm flipV="1">
              <a:off x="730" y="591"/>
              <a:ext cx="1228" cy="1151"/>
            </a:xfrm>
            <a:custGeom>
              <a:avLst/>
              <a:gdLst>
                <a:gd name="T0" fmla="*/ 981 w 12484"/>
                <a:gd name="T1" fmla="*/ 11602 h 11706"/>
                <a:gd name="T2" fmla="*/ 1466 w 12484"/>
                <a:gd name="T3" fmla="*/ 11659 h 11706"/>
                <a:gd name="T4" fmla="*/ 2206 w 12484"/>
                <a:gd name="T5" fmla="*/ 11415 h 11706"/>
                <a:gd name="T6" fmla="*/ 4032 w 12484"/>
                <a:gd name="T7" fmla="*/ 11013 h 11706"/>
                <a:gd name="T8" fmla="*/ 4739 w 12484"/>
                <a:gd name="T9" fmla="*/ 10866 h 11706"/>
                <a:gd name="T10" fmla="*/ 4910 w 12484"/>
                <a:gd name="T11" fmla="*/ 10908 h 11706"/>
                <a:gd name="T12" fmla="*/ 6028 w 12484"/>
                <a:gd name="T13" fmla="*/ 10613 h 11706"/>
                <a:gd name="T14" fmla="*/ 6368 w 12484"/>
                <a:gd name="T15" fmla="*/ 9674 h 11706"/>
                <a:gd name="T16" fmla="*/ 6167 w 12484"/>
                <a:gd name="T17" fmla="*/ 7495 h 11706"/>
                <a:gd name="T18" fmla="*/ 6437 w 12484"/>
                <a:gd name="T19" fmla="*/ 6968 h 11706"/>
                <a:gd name="T20" fmla="*/ 7134 w 12484"/>
                <a:gd name="T21" fmla="*/ 6223 h 11706"/>
                <a:gd name="T22" fmla="*/ 11203 w 12484"/>
                <a:gd name="T23" fmla="*/ 8503 h 11706"/>
                <a:gd name="T24" fmla="*/ 11580 w 12484"/>
                <a:gd name="T25" fmla="*/ 8609 h 11706"/>
                <a:gd name="T26" fmla="*/ 12364 w 12484"/>
                <a:gd name="T27" fmla="*/ 7623 h 11706"/>
                <a:gd name="T28" fmla="*/ 12015 w 12484"/>
                <a:gd name="T29" fmla="*/ 7199 h 11706"/>
                <a:gd name="T30" fmla="*/ 9290 w 12484"/>
                <a:gd name="T31" fmla="*/ 5686 h 11706"/>
                <a:gd name="T32" fmla="*/ 7989 w 12484"/>
                <a:gd name="T33" fmla="*/ 4934 h 11706"/>
                <a:gd name="T34" fmla="*/ 4788 w 12484"/>
                <a:gd name="T35" fmla="*/ 2922 h 11706"/>
                <a:gd name="T36" fmla="*/ 4280 w 12484"/>
                <a:gd name="T37" fmla="*/ 2592 h 11706"/>
                <a:gd name="T38" fmla="*/ 4047 w 12484"/>
                <a:gd name="T39" fmla="*/ 2425 h 11706"/>
                <a:gd name="T40" fmla="*/ 4563 w 12484"/>
                <a:gd name="T41" fmla="*/ 1990 h 11706"/>
                <a:gd name="T42" fmla="*/ 5291 w 12484"/>
                <a:gd name="T43" fmla="*/ 1346 h 11706"/>
                <a:gd name="T44" fmla="*/ 5398 w 12484"/>
                <a:gd name="T45" fmla="*/ 594 h 11706"/>
                <a:gd name="T46" fmla="*/ 4567 w 12484"/>
                <a:gd name="T47" fmla="*/ 63 h 11706"/>
                <a:gd name="T48" fmla="*/ 4020 w 12484"/>
                <a:gd name="T49" fmla="*/ 455 h 11706"/>
                <a:gd name="T50" fmla="*/ 2727 w 12484"/>
                <a:gd name="T51" fmla="*/ 1705 h 11706"/>
                <a:gd name="T52" fmla="*/ 2578 w 12484"/>
                <a:gd name="T53" fmla="*/ 2773 h 11706"/>
                <a:gd name="T54" fmla="*/ 3339 w 12484"/>
                <a:gd name="T55" fmla="*/ 3814 h 11706"/>
                <a:gd name="T56" fmla="*/ 4330 w 12484"/>
                <a:gd name="T57" fmla="*/ 4439 h 11706"/>
                <a:gd name="T58" fmla="*/ 5085 w 12484"/>
                <a:gd name="T59" fmla="*/ 4919 h 11706"/>
                <a:gd name="T60" fmla="*/ 4019 w 12484"/>
                <a:gd name="T61" fmla="*/ 6446 h 11706"/>
                <a:gd name="T62" fmla="*/ 3755 w 12484"/>
                <a:gd name="T63" fmla="*/ 7820 h 11706"/>
                <a:gd name="T64" fmla="*/ 1121 w 12484"/>
                <a:gd name="T65" fmla="*/ 7076 h 11706"/>
                <a:gd name="T66" fmla="*/ 498 w 12484"/>
                <a:gd name="T67" fmla="*/ 7090 h 11706"/>
                <a:gd name="T68" fmla="*/ 315 w 12484"/>
                <a:gd name="T69" fmla="*/ 8317 h 11706"/>
                <a:gd name="T70" fmla="*/ 898 w 12484"/>
                <a:gd name="T71" fmla="*/ 8618 h 11706"/>
                <a:gd name="T72" fmla="*/ 3940 w 12484"/>
                <a:gd name="T73" fmla="*/ 9424 h 11706"/>
                <a:gd name="T74" fmla="*/ 3952 w 12484"/>
                <a:gd name="T75" fmla="*/ 9477 h 11706"/>
                <a:gd name="T76" fmla="*/ 1348 w 12484"/>
                <a:gd name="T77" fmla="*/ 10085 h 11706"/>
                <a:gd name="T78" fmla="*/ 732 w 12484"/>
                <a:gd name="T79" fmla="*/ 10507 h 11706"/>
                <a:gd name="T80" fmla="*/ 981 w 12484"/>
                <a:gd name="T81" fmla="*/ 11602 h 11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484" h="11706">
                  <a:moveTo>
                    <a:pt x="981" y="11602"/>
                  </a:moveTo>
                  <a:cubicBezTo>
                    <a:pt x="1124" y="11690"/>
                    <a:pt x="1306" y="11706"/>
                    <a:pt x="1466" y="11659"/>
                  </a:cubicBezTo>
                  <a:cubicBezTo>
                    <a:pt x="1716" y="11586"/>
                    <a:pt x="1959" y="11495"/>
                    <a:pt x="2206" y="11415"/>
                  </a:cubicBezTo>
                  <a:cubicBezTo>
                    <a:pt x="2804" y="11238"/>
                    <a:pt x="3413" y="11095"/>
                    <a:pt x="4032" y="11013"/>
                  </a:cubicBezTo>
                  <a:cubicBezTo>
                    <a:pt x="4268" y="10969"/>
                    <a:pt x="4519" y="10973"/>
                    <a:pt x="4739" y="10866"/>
                  </a:cubicBezTo>
                  <a:cubicBezTo>
                    <a:pt x="4799" y="10864"/>
                    <a:pt x="4853" y="10894"/>
                    <a:pt x="4910" y="10908"/>
                  </a:cubicBezTo>
                  <a:cubicBezTo>
                    <a:pt x="5300" y="11010"/>
                    <a:pt x="5745" y="10907"/>
                    <a:pt x="6028" y="10613"/>
                  </a:cubicBezTo>
                  <a:cubicBezTo>
                    <a:pt x="6275" y="10370"/>
                    <a:pt x="6374" y="10013"/>
                    <a:pt x="6368" y="9674"/>
                  </a:cubicBezTo>
                  <a:cubicBezTo>
                    <a:pt x="6298" y="8949"/>
                    <a:pt x="6081" y="8228"/>
                    <a:pt x="6167" y="7495"/>
                  </a:cubicBezTo>
                  <a:cubicBezTo>
                    <a:pt x="6214" y="7301"/>
                    <a:pt x="6320" y="7127"/>
                    <a:pt x="6437" y="6968"/>
                  </a:cubicBezTo>
                  <a:cubicBezTo>
                    <a:pt x="6649" y="6701"/>
                    <a:pt x="6892" y="6462"/>
                    <a:pt x="7134" y="6223"/>
                  </a:cubicBezTo>
                  <a:cubicBezTo>
                    <a:pt x="8467" y="7024"/>
                    <a:pt x="9834" y="7764"/>
                    <a:pt x="11203" y="8503"/>
                  </a:cubicBezTo>
                  <a:cubicBezTo>
                    <a:pt x="11319" y="8563"/>
                    <a:pt x="11446" y="8613"/>
                    <a:pt x="11580" y="8609"/>
                  </a:cubicBezTo>
                  <a:cubicBezTo>
                    <a:pt x="12075" y="8633"/>
                    <a:pt x="12484" y="8095"/>
                    <a:pt x="12364" y="7623"/>
                  </a:cubicBezTo>
                  <a:cubicBezTo>
                    <a:pt x="12317" y="7438"/>
                    <a:pt x="12179" y="7290"/>
                    <a:pt x="12015" y="7199"/>
                  </a:cubicBezTo>
                  <a:cubicBezTo>
                    <a:pt x="11108" y="6692"/>
                    <a:pt x="10186" y="6213"/>
                    <a:pt x="9290" y="5686"/>
                  </a:cubicBezTo>
                  <a:cubicBezTo>
                    <a:pt x="8856" y="5436"/>
                    <a:pt x="8423" y="5185"/>
                    <a:pt x="7989" y="4934"/>
                  </a:cubicBezTo>
                  <a:cubicBezTo>
                    <a:pt x="6901" y="4296"/>
                    <a:pt x="5889" y="3538"/>
                    <a:pt x="4788" y="2922"/>
                  </a:cubicBezTo>
                  <a:cubicBezTo>
                    <a:pt x="4613" y="2822"/>
                    <a:pt x="4435" y="2723"/>
                    <a:pt x="4280" y="2592"/>
                  </a:cubicBezTo>
                  <a:cubicBezTo>
                    <a:pt x="4207" y="2531"/>
                    <a:pt x="4129" y="2475"/>
                    <a:pt x="4047" y="2425"/>
                  </a:cubicBezTo>
                  <a:cubicBezTo>
                    <a:pt x="4228" y="2290"/>
                    <a:pt x="4379" y="2121"/>
                    <a:pt x="4563" y="1990"/>
                  </a:cubicBezTo>
                  <a:cubicBezTo>
                    <a:pt x="4815" y="1788"/>
                    <a:pt x="5089" y="1603"/>
                    <a:pt x="5291" y="1346"/>
                  </a:cubicBezTo>
                  <a:cubicBezTo>
                    <a:pt x="5456" y="1137"/>
                    <a:pt x="5505" y="841"/>
                    <a:pt x="5398" y="594"/>
                  </a:cubicBezTo>
                  <a:cubicBezTo>
                    <a:pt x="5274" y="267"/>
                    <a:pt x="4928" y="0"/>
                    <a:pt x="4567" y="63"/>
                  </a:cubicBezTo>
                  <a:cubicBezTo>
                    <a:pt x="4334" y="106"/>
                    <a:pt x="4179" y="297"/>
                    <a:pt x="4020" y="455"/>
                  </a:cubicBezTo>
                  <a:cubicBezTo>
                    <a:pt x="3603" y="886"/>
                    <a:pt x="3062" y="1198"/>
                    <a:pt x="2727" y="1705"/>
                  </a:cubicBezTo>
                  <a:cubicBezTo>
                    <a:pt x="2516" y="2015"/>
                    <a:pt x="2470" y="2418"/>
                    <a:pt x="2578" y="2773"/>
                  </a:cubicBezTo>
                  <a:cubicBezTo>
                    <a:pt x="2698" y="3199"/>
                    <a:pt x="2996" y="3547"/>
                    <a:pt x="3339" y="3814"/>
                  </a:cubicBezTo>
                  <a:cubicBezTo>
                    <a:pt x="3644" y="4060"/>
                    <a:pt x="3999" y="4233"/>
                    <a:pt x="4330" y="4439"/>
                  </a:cubicBezTo>
                  <a:cubicBezTo>
                    <a:pt x="4591" y="4585"/>
                    <a:pt x="4835" y="4757"/>
                    <a:pt x="5085" y="4919"/>
                  </a:cubicBezTo>
                  <a:cubicBezTo>
                    <a:pt x="4665" y="5378"/>
                    <a:pt x="4259" y="5866"/>
                    <a:pt x="4019" y="6446"/>
                  </a:cubicBezTo>
                  <a:cubicBezTo>
                    <a:pt x="3829" y="6877"/>
                    <a:pt x="3754" y="7352"/>
                    <a:pt x="3755" y="7820"/>
                  </a:cubicBezTo>
                  <a:cubicBezTo>
                    <a:pt x="2864" y="7623"/>
                    <a:pt x="1986" y="7368"/>
                    <a:pt x="1121" y="7076"/>
                  </a:cubicBezTo>
                  <a:cubicBezTo>
                    <a:pt x="921" y="7002"/>
                    <a:pt x="688" y="6977"/>
                    <a:pt x="498" y="7090"/>
                  </a:cubicBezTo>
                  <a:cubicBezTo>
                    <a:pt x="87" y="7332"/>
                    <a:pt x="0" y="7964"/>
                    <a:pt x="315" y="8317"/>
                  </a:cubicBezTo>
                  <a:cubicBezTo>
                    <a:pt x="464" y="8487"/>
                    <a:pt x="689" y="8555"/>
                    <a:pt x="898" y="8618"/>
                  </a:cubicBezTo>
                  <a:cubicBezTo>
                    <a:pt x="1893" y="8953"/>
                    <a:pt x="2910" y="9223"/>
                    <a:pt x="3940" y="9424"/>
                  </a:cubicBezTo>
                  <a:cubicBezTo>
                    <a:pt x="3943" y="9437"/>
                    <a:pt x="3949" y="9464"/>
                    <a:pt x="3952" y="9477"/>
                  </a:cubicBezTo>
                  <a:cubicBezTo>
                    <a:pt x="3070" y="9609"/>
                    <a:pt x="2189" y="9780"/>
                    <a:pt x="1348" y="10085"/>
                  </a:cubicBezTo>
                  <a:cubicBezTo>
                    <a:pt x="1104" y="10150"/>
                    <a:pt x="856" y="10275"/>
                    <a:pt x="732" y="10507"/>
                  </a:cubicBezTo>
                  <a:cubicBezTo>
                    <a:pt x="536" y="10863"/>
                    <a:pt x="625" y="11381"/>
                    <a:pt x="981" y="116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13" name="Group 39"/>
          <p:cNvGrpSpPr>
            <a:grpSpLocks/>
          </p:cNvGrpSpPr>
          <p:nvPr/>
        </p:nvGrpSpPr>
        <p:grpSpPr bwMode="auto">
          <a:xfrm>
            <a:off x="8425333" y="3652219"/>
            <a:ext cx="1428171" cy="1685934"/>
            <a:chOff x="2259" y="382"/>
            <a:chExt cx="1158" cy="1367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14" name="Freeform 37"/>
            <p:cNvSpPr>
              <a:spLocks/>
            </p:cNvSpPr>
            <p:nvPr/>
          </p:nvSpPr>
          <p:spPr bwMode="auto">
            <a:xfrm flipV="1">
              <a:off x="2599" y="382"/>
              <a:ext cx="279" cy="278"/>
            </a:xfrm>
            <a:custGeom>
              <a:avLst/>
              <a:gdLst>
                <a:gd name="T0" fmla="*/ 1240 w 2981"/>
                <a:gd name="T1" fmla="*/ 2921 h 2971"/>
                <a:gd name="T2" fmla="*/ 2182 w 2981"/>
                <a:gd name="T3" fmla="*/ 2778 h 2971"/>
                <a:gd name="T4" fmla="*/ 2964 w 2981"/>
                <a:gd name="T5" fmla="*/ 1754 h 2971"/>
                <a:gd name="T6" fmla="*/ 2966 w 2981"/>
                <a:gd name="T7" fmla="*/ 1195 h 2971"/>
                <a:gd name="T8" fmla="*/ 1784 w 2981"/>
                <a:gd name="T9" fmla="*/ 16 h 2971"/>
                <a:gd name="T10" fmla="*/ 1226 w 2981"/>
                <a:gd name="T11" fmla="*/ 18 h 2971"/>
                <a:gd name="T12" fmla="*/ 222 w 2981"/>
                <a:gd name="T13" fmla="*/ 763 h 2971"/>
                <a:gd name="T14" fmla="*/ 68 w 2981"/>
                <a:gd name="T15" fmla="*/ 1769 h 2971"/>
                <a:gd name="T16" fmla="*/ 1240 w 2981"/>
                <a:gd name="T17" fmla="*/ 2921 h 2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1" h="2971">
                  <a:moveTo>
                    <a:pt x="1240" y="2921"/>
                  </a:moveTo>
                  <a:cubicBezTo>
                    <a:pt x="1558" y="2971"/>
                    <a:pt x="1898" y="2939"/>
                    <a:pt x="2182" y="2778"/>
                  </a:cubicBezTo>
                  <a:cubicBezTo>
                    <a:pt x="2582" y="2580"/>
                    <a:pt x="2867" y="2186"/>
                    <a:pt x="2964" y="1754"/>
                  </a:cubicBezTo>
                  <a:cubicBezTo>
                    <a:pt x="2981" y="1568"/>
                    <a:pt x="2978" y="1381"/>
                    <a:pt x="2966" y="1195"/>
                  </a:cubicBezTo>
                  <a:cubicBezTo>
                    <a:pt x="2852" y="615"/>
                    <a:pt x="2368" y="126"/>
                    <a:pt x="1784" y="16"/>
                  </a:cubicBezTo>
                  <a:cubicBezTo>
                    <a:pt x="1599" y="2"/>
                    <a:pt x="1411" y="0"/>
                    <a:pt x="1226" y="18"/>
                  </a:cubicBezTo>
                  <a:cubicBezTo>
                    <a:pt x="806" y="109"/>
                    <a:pt x="424" y="380"/>
                    <a:pt x="222" y="763"/>
                  </a:cubicBezTo>
                  <a:cubicBezTo>
                    <a:pt x="45" y="1064"/>
                    <a:pt x="0" y="1430"/>
                    <a:pt x="68" y="1769"/>
                  </a:cubicBezTo>
                  <a:cubicBezTo>
                    <a:pt x="189" y="2338"/>
                    <a:pt x="669" y="2809"/>
                    <a:pt x="1240" y="29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5" name="Freeform 38"/>
            <p:cNvSpPr>
              <a:spLocks/>
            </p:cNvSpPr>
            <p:nvPr/>
          </p:nvSpPr>
          <p:spPr bwMode="auto">
            <a:xfrm flipV="1">
              <a:off x="2259" y="529"/>
              <a:ext cx="1158" cy="1220"/>
            </a:xfrm>
            <a:custGeom>
              <a:avLst/>
              <a:gdLst>
                <a:gd name="T0" fmla="*/ 735 w 12360"/>
                <a:gd name="T1" fmla="*/ 12962 h 13026"/>
                <a:gd name="T2" fmla="*/ 1383 w 12360"/>
                <a:gd name="T3" fmla="*/ 12812 h 13026"/>
                <a:gd name="T4" fmla="*/ 5031 w 12360"/>
                <a:gd name="T5" fmla="*/ 11077 h 13026"/>
                <a:gd name="T6" fmla="*/ 5193 w 12360"/>
                <a:gd name="T7" fmla="*/ 11139 h 13026"/>
                <a:gd name="T8" fmla="*/ 6054 w 12360"/>
                <a:gd name="T9" fmla="*/ 11248 h 13026"/>
                <a:gd name="T10" fmla="*/ 7249 w 12360"/>
                <a:gd name="T11" fmla="*/ 11253 h 13026"/>
                <a:gd name="T12" fmla="*/ 8433 w 12360"/>
                <a:gd name="T13" fmla="*/ 11350 h 13026"/>
                <a:gd name="T14" fmla="*/ 9809 w 12360"/>
                <a:gd name="T15" fmla="*/ 11546 h 13026"/>
                <a:gd name="T16" fmla="*/ 10462 w 12360"/>
                <a:gd name="T17" fmla="*/ 11632 h 13026"/>
                <a:gd name="T18" fmla="*/ 11153 w 12360"/>
                <a:gd name="T19" fmla="*/ 10734 h 13026"/>
                <a:gd name="T20" fmla="*/ 10618 w 12360"/>
                <a:gd name="T21" fmla="*/ 10061 h 13026"/>
                <a:gd name="T22" fmla="*/ 8342 w 12360"/>
                <a:gd name="T23" fmla="*/ 9720 h 13026"/>
                <a:gd name="T24" fmla="*/ 7773 w 12360"/>
                <a:gd name="T25" fmla="*/ 9672 h 13026"/>
                <a:gd name="T26" fmla="*/ 7256 w 12360"/>
                <a:gd name="T27" fmla="*/ 9654 h 13026"/>
                <a:gd name="T28" fmla="*/ 7309 w 12360"/>
                <a:gd name="T29" fmla="*/ 9481 h 13026"/>
                <a:gd name="T30" fmla="*/ 8642 w 12360"/>
                <a:gd name="T31" fmla="*/ 7362 h 13026"/>
                <a:gd name="T32" fmla="*/ 9114 w 12360"/>
                <a:gd name="T33" fmla="*/ 6736 h 13026"/>
                <a:gd name="T34" fmla="*/ 9254 w 12360"/>
                <a:gd name="T35" fmla="*/ 6347 h 13026"/>
                <a:gd name="T36" fmla="*/ 9822 w 12360"/>
                <a:gd name="T37" fmla="*/ 5650 h 13026"/>
                <a:gd name="T38" fmla="*/ 10196 w 12360"/>
                <a:gd name="T39" fmla="*/ 5292 h 13026"/>
                <a:gd name="T40" fmla="*/ 10432 w 12360"/>
                <a:gd name="T41" fmla="*/ 5369 h 13026"/>
                <a:gd name="T42" fmla="*/ 11108 w 12360"/>
                <a:gd name="T43" fmla="*/ 6138 h 13026"/>
                <a:gd name="T44" fmla="*/ 11884 w 12360"/>
                <a:gd name="T45" fmla="*/ 6167 h 13026"/>
                <a:gd name="T46" fmla="*/ 12295 w 12360"/>
                <a:gd name="T47" fmla="*/ 5580 h 13026"/>
                <a:gd name="T48" fmla="*/ 12081 w 12360"/>
                <a:gd name="T49" fmla="*/ 4815 h 13026"/>
                <a:gd name="T50" fmla="*/ 10639 w 12360"/>
                <a:gd name="T51" fmla="*/ 3731 h 13026"/>
                <a:gd name="T52" fmla="*/ 9448 w 12360"/>
                <a:gd name="T53" fmla="*/ 3860 h 13026"/>
                <a:gd name="T54" fmla="*/ 8497 w 12360"/>
                <a:gd name="T55" fmla="*/ 4715 h 13026"/>
                <a:gd name="T56" fmla="*/ 8407 w 12360"/>
                <a:gd name="T57" fmla="*/ 4779 h 13026"/>
                <a:gd name="T58" fmla="*/ 8081 w 12360"/>
                <a:gd name="T59" fmla="*/ 2229 h 13026"/>
                <a:gd name="T60" fmla="*/ 8080 w 12360"/>
                <a:gd name="T61" fmla="*/ 785 h 13026"/>
                <a:gd name="T62" fmla="*/ 7691 w 12360"/>
                <a:gd name="T63" fmla="*/ 147 h 13026"/>
                <a:gd name="T64" fmla="*/ 6747 w 12360"/>
                <a:gd name="T65" fmla="*/ 252 h 13026"/>
                <a:gd name="T66" fmla="*/ 6456 w 12360"/>
                <a:gd name="T67" fmla="*/ 893 h 13026"/>
                <a:gd name="T68" fmla="*/ 6523 w 12360"/>
                <a:gd name="T69" fmla="*/ 3065 h 13026"/>
                <a:gd name="T70" fmla="*/ 6599 w 12360"/>
                <a:gd name="T71" fmla="*/ 3822 h 13026"/>
                <a:gd name="T72" fmla="*/ 6911 w 12360"/>
                <a:gd name="T73" fmla="*/ 5590 h 13026"/>
                <a:gd name="T74" fmla="*/ 6855 w 12360"/>
                <a:gd name="T75" fmla="*/ 5720 h 13026"/>
                <a:gd name="T76" fmla="*/ 5402 w 12360"/>
                <a:gd name="T77" fmla="*/ 7925 h 13026"/>
                <a:gd name="T78" fmla="*/ 4607 w 12360"/>
                <a:gd name="T79" fmla="*/ 9444 h 13026"/>
                <a:gd name="T80" fmla="*/ 4328 w 12360"/>
                <a:gd name="T81" fmla="*/ 9600 h 13026"/>
                <a:gd name="T82" fmla="*/ 880 w 12360"/>
                <a:gd name="T83" fmla="*/ 11206 h 13026"/>
                <a:gd name="T84" fmla="*/ 227 w 12360"/>
                <a:gd name="T85" fmla="*/ 11767 h 13026"/>
                <a:gd name="T86" fmla="*/ 735 w 12360"/>
                <a:gd name="T87" fmla="*/ 12962 h 1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360" h="13026">
                  <a:moveTo>
                    <a:pt x="735" y="12962"/>
                  </a:moveTo>
                  <a:cubicBezTo>
                    <a:pt x="963" y="13026"/>
                    <a:pt x="1196" y="12942"/>
                    <a:pt x="1383" y="12812"/>
                  </a:cubicBezTo>
                  <a:cubicBezTo>
                    <a:pt x="2505" y="12059"/>
                    <a:pt x="3737" y="11467"/>
                    <a:pt x="5031" y="11077"/>
                  </a:cubicBezTo>
                  <a:cubicBezTo>
                    <a:pt x="5090" y="11071"/>
                    <a:pt x="5140" y="11119"/>
                    <a:pt x="5193" y="11139"/>
                  </a:cubicBezTo>
                  <a:cubicBezTo>
                    <a:pt x="5454" y="11282"/>
                    <a:pt x="5766" y="11328"/>
                    <a:pt x="6054" y="11248"/>
                  </a:cubicBezTo>
                  <a:cubicBezTo>
                    <a:pt x="6452" y="11240"/>
                    <a:pt x="6851" y="11250"/>
                    <a:pt x="7249" y="11253"/>
                  </a:cubicBezTo>
                  <a:cubicBezTo>
                    <a:pt x="7642" y="11307"/>
                    <a:pt x="8041" y="11289"/>
                    <a:pt x="8433" y="11350"/>
                  </a:cubicBezTo>
                  <a:cubicBezTo>
                    <a:pt x="8895" y="11388"/>
                    <a:pt x="9354" y="11458"/>
                    <a:pt x="9809" y="11546"/>
                  </a:cubicBezTo>
                  <a:cubicBezTo>
                    <a:pt x="10025" y="11582"/>
                    <a:pt x="10240" y="11657"/>
                    <a:pt x="10462" y="11632"/>
                  </a:cubicBezTo>
                  <a:cubicBezTo>
                    <a:pt x="10875" y="11566"/>
                    <a:pt x="11194" y="11151"/>
                    <a:pt x="11153" y="10734"/>
                  </a:cubicBezTo>
                  <a:cubicBezTo>
                    <a:pt x="11179" y="10414"/>
                    <a:pt x="10922" y="10128"/>
                    <a:pt x="10618" y="10061"/>
                  </a:cubicBezTo>
                  <a:cubicBezTo>
                    <a:pt x="9868" y="9897"/>
                    <a:pt x="9108" y="9776"/>
                    <a:pt x="8342" y="9720"/>
                  </a:cubicBezTo>
                  <a:cubicBezTo>
                    <a:pt x="8155" y="9674"/>
                    <a:pt x="7961" y="9707"/>
                    <a:pt x="7773" y="9672"/>
                  </a:cubicBezTo>
                  <a:cubicBezTo>
                    <a:pt x="7601" y="9655"/>
                    <a:pt x="7428" y="9660"/>
                    <a:pt x="7256" y="9654"/>
                  </a:cubicBezTo>
                  <a:cubicBezTo>
                    <a:pt x="7265" y="9594"/>
                    <a:pt x="7276" y="9534"/>
                    <a:pt x="7309" y="9481"/>
                  </a:cubicBezTo>
                  <a:cubicBezTo>
                    <a:pt x="7695" y="8741"/>
                    <a:pt x="8092" y="7996"/>
                    <a:pt x="8642" y="7362"/>
                  </a:cubicBezTo>
                  <a:cubicBezTo>
                    <a:pt x="8809" y="7161"/>
                    <a:pt x="9013" y="6983"/>
                    <a:pt x="9114" y="6736"/>
                  </a:cubicBezTo>
                  <a:cubicBezTo>
                    <a:pt x="9178" y="6612"/>
                    <a:pt x="9169" y="6461"/>
                    <a:pt x="9254" y="6347"/>
                  </a:cubicBezTo>
                  <a:cubicBezTo>
                    <a:pt x="9433" y="6107"/>
                    <a:pt x="9628" y="5878"/>
                    <a:pt x="9822" y="5650"/>
                  </a:cubicBezTo>
                  <a:cubicBezTo>
                    <a:pt x="9933" y="5518"/>
                    <a:pt x="10039" y="5372"/>
                    <a:pt x="10196" y="5292"/>
                  </a:cubicBezTo>
                  <a:cubicBezTo>
                    <a:pt x="10283" y="5262"/>
                    <a:pt x="10364" y="5322"/>
                    <a:pt x="10432" y="5369"/>
                  </a:cubicBezTo>
                  <a:cubicBezTo>
                    <a:pt x="10704" y="5583"/>
                    <a:pt x="10851" y="5911"/>
                    <a:pt x="11108" y="6138"/>
                  </a:cubicBezTo>
                  <a:cubicBezTo>
                    <a:pt x="11317" y="6330"/>
                    <a:pt x="11658" y="6327"/>
                    <a:pt x="11884" y="6167"/>
                  </a:cubicBezTo>
                  <a:cubicBezTo>
                    <a:pt x="12091" y="6035"/>
                    <a:pt x="12235" y="5816"/>
                    <a:pt x="12295" y="5580"/>
                  </a:cubicBezTo>
                  <a:cubicBezTo>
                    <a:pt x="12360" y="5307"/>
                    <a:pt x="12263" y="5021"/>
                    <a:pt x="12081" y="4815"/>
                  </a:cubicBezTo>
                  <a:cubicBezTo>
                    <a:pt x="11686" y="4360"/>
                    <a:pt x="11224" y="3921"/>
                    <a:pt x="10639" y="3731"/>
                  </a:cubicBezTo>
                  <a:cubicBezTo>
                    <a:pt x="10249" y="3596"/>
                    <a:pt x="9800" y="3639"/>
                    <a:pt x="9448" y="3860"/>
                  </a:cubicBezTo>
                  <a:cubicBezTo>
                    <a:pt x="9086" y="4088"/>
                    <a:pt x="8775" y="4391"/>
                    <a:pt x="8497" y="4715"/>
                  </a:cubicBezTo>
                  <a:cubicBezTo>
                    <a:pt x="8474" y="4731"/>
                    <a:pt x="8429" y="4763"/>
                    <a:pt x="8407" y="4779"/>
                  </a:cubicBezTo>
                  <a:cubicBezTo>
                    <a:pt x="8232" y="3939"/>
                    <a:pt x="8147" y="3084"/>
                    <a:pt x="8081" y="2229"/>
                  </a:cubicBezTo>
                  <a:cubicBezTo>
                    <a:pt x="8073" y="1748"/>
                    <a:pt x="8075" y="1267"/>
                    <a:pt x="8080" y="785"/>
                  </a:cubicBezTo>
                  <a:cubicBezTo>
                    <a:pt x="8091" y="521"/>
                    <a:pt x="7927" y="263"/>
                    <a:pt x="7691" y="147"/>
                  </a:cubicBezTo>
                  <a:cubicBezTo>
                    <a:pt x="7392" y="0"/>
                    <a:pt x="7006" y="40"/>
                    <a:pt x="6747" y="252"/>
                  </a:cubicBezTo>
                  <a:cubicBezTo>
                    <a:pt x="6557" y="405"/>
                    <a:pt x="6449" y="650"/>
                    <a:pt x="6456" y="893"/>
                  </a:cubicBezTo>
                  <a:cubicBezTo>
                    <a:pt x="6456" y="1617"/>
                    <a:pt x="6426" y="2345"/>
                    <a:pt x="6523" y="3065"/>
                  </a:cubicBezTo>
                  <a:cubicBezTo>
                    <a:pt x="6520" y="3320"/>
                    <a:pt x="6588" y="3568"/>
                    <a:pt x="6599" y="3822"/>
                  </a:cubicBezTo>
                  <a:cubicBezTo>
                    <a:pt x="6684" y="4414"/>
                    <a:pt x="6780" y="5005"/>
                    <a:pt x="6911" y="5590"/>
                  </a:cubicBezTo>
                  <a:cubicBezTo>
                    <a:pt x="6927" y="5643"/>
                    <a:pt x="6882" y="5682"/>
                    <a:pt x="6855" y="5720"/>
                  </a:cubicBezTo>
                  <a:cubicBezTo>
                    <a:pt x="6276" y="6387"/>
                    <a:pt x="5813" y="7146"/>
                    <a:pt x="5402" y="7925"/>
                  </a:cubicBezTo>
                  <a:cubicBezTo>
                    <a:pt x="5124" y="8425"/>
                    <a:pt x="4868" y="8936"/>
                    <a:pt x="4607" y="9444"/>
                  </a:cubicBezTo>
                  <a:cubicBezTo>
                    <a:pt x="4561" y="9556"/>
                    <a:pt x="4426" y="9562"/>
                    <a:pt x="4328" y="9600"/>
                  </a:cubicBezTo>
                  <a:cubicBezTo>
                    <a:pt x="3115" y="9981"/>
                    <a:pt x="1955" y="10527"/>
                    <a:pt x="880" y="11206"/>
                  </a:cubicBezTo>
                  <a:cubicBezTo>
                    <a:pt x="643" y="11365"/>
                    <a:pt x="361" y="11499"/>
                    <a:pt x="227" y="11767"/>
                  </a:cubicBezTo>
                  <a:cubicBezTo>
                    <a:pt x="0" y="12210"/>
                    <a:pt x="263" y="12813"/>
                    <a:pt x="735" y="129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16" name="Group 49"/>
          <p:cNvGrpSpPr>
            <a:grpSpLocks/>
          </p:cNvGrpSpPr>
          <p:nvPr/>
        </p:nvGrpSpPr>
        <p:grpSpPr bwMode="auto">
          <a:xfrm>
            <a:off x="4708576" y="3724021"/>
            <a:ext cx="1007930" cy="1725759"/>
            <a:chOff x="4039" y="205"/>
            <a:chExt cx="1018" cy="1743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17" name="Freeform 46"/>
            <p:cNvSpPr>
              <a:spLocks/>
            </p:cNvSpPr>
            <p:nvPr/>
          </p:nvSpPr>
          <p:spPr bwMode="auto">
            <a:xfrm flipV="1">
              <a:off x="4039" y="205"/>
              <a:ext cx="1018" cy="1743"/>
            </a:xfrm>
            <a:custGeom>
              <a:avLst/>
              <a:gdLst>
                <a:gd name="T0" fmla="*/ 20 w 7213"/>
                <a:gd name="T1" fmla="*/ 11678 h 12363"/>
                <a:gd name="T2" fmla="*/ 713 w 7213"/>
                <a:gd name="T3" fmla="*/ 12312 h 12363"/>
                <a:gd name="T4" fmla="*/ 1085 w 7213"/>
                <a:gd name="T5" fmla="*/ 12056 h 12363"/>
                <a:gd name="T6" fmla="*/ 1208 w 7213"/>
                <a:gd name="T7" fmla="*/ 11609 h 12363"/>
                <a:gd name="T8" fmla="*/ 2054 w 7213"/>
                <a:gd name="T9" fmla="*/ 9779 h 12363"/>
                <a:gd name="T10" fmla="*/ 2292 w 7213"/>
                <a:gd name="T11" fmla="*/ 9585 h 12363"/>
                <a:gd name="T12" fmla="*/ 4273 w 7213"/>
                <a:gd name="T13" fmla="*/ 9157 h 12363"/>
                <a:gd name="T14" fmla="*/ 4652 w 7213"/>
                <a:gd name="T15" fmla="*/ 9178 h 12363"/>
                <a:gd name="T16" fmla="*/ 5611 w 7213"/>
                <a:gd name="T17" fmla="*/ 9306 h 12363"/>
                <a:gd name="T18" fmla="*/ 5697 w 7213"/>
                <a:gd name="T19" fmla="*/ 9332 h 12363"/>
                <a:gd name="T20" fmla="*/ 5217 w 7213"/>
                <a:gd name="T21" fmla="*/ 10751 h 12363"/>
                <a:gd name="T22" fmla="*/ 5212 w 7213"/>
                <a:gd name="T23" fmla="*/ 11447 h 12363"/>
                <a:gd name="T24" fmla="*/ 5894 w 7213"/>
                <a:gd name="T25" fmla="*/ 11623 h 12363"/>
                <a:gd name="T26" fmla="*/ 6259 w 7213"/>
                <a:gd name="T27" fmla="*/ 11212 h 12363"/>
                <a:gd name="T28" fmla="*/ 6934 w 7213"/>
                <a:gd name="T29" fmla="*/ 9263 h 12363"/>
                <a:gd name="T30" fmla="*/ 6743 w 7213"/>
                <a:gd name="T31" fmla="*/ 8426 h 12363"/>
                <a:gd name="T32" fmla="*/ 6278 w 7213"/>
                <a:gd name="T33" fmla="*/ 8299 h 12363"/>
                <a:gd name="T34" fmla="*/ 4597 w 7213"/>
                <a:gd name="T35" fmla="*/ 8060 h 12363"/>
                <a:gd name="T36" fmla="*/ 4592 w 7213"/>
                <a:gd name="T37" fmla="*/ 5259 h 12363"/>
                <a:gd name="T38" fmla="*/ 4960 w 7213"/>
                <a:gd name="T39" fmla="*/ 3845 h 12363"/>
                <a:gd name="T40" fmla="*/ 5857 w 7213"/>
                <a:gd name="T41" fmla="*/ 4413 h 12363"/>
                <a:gd name="T42" fmla="*/ 6401 w 7213"/>
                <a:gd name="T43" fmla="*/ 4722 h 12363"/>
                <a:gd name="T44" fmla="*/ 7172 w 7213"/>
                <a:gd name="T45" fmla="*/ 4164 h 12363"/>
                <a:gd name="T46" fmla="*/ 6897 w 7213"/>
                <a:gd name="T47" fmla="*/ 3510 h 12363"/>
                <a:gd name="T48" fmla="*/ 4968 w 7213"/>
                <a:gd name="T49" fmla="*/ 2327 h 12363"/>
                <a:gd name="T50" fmla="*/ 4499 w 7213"/>
                <a:gd name="T51" fmla="*/ 2193 h 12363"/>
                <a:gd name="T52" fmla="*/ 3871 w 7213"/>
                <a:gd name="T53" fmla="*/ 2721 h 12363"/>
                <a:gd name="T54" fmla="*/ 3750 w 7213"/>
                <a:gd name="T55" fmla="*/ 3277 h 12363"/>
                <a:gd name="T56" fmla="*/ 3543 w 7213"/>
                <a:gd name="T57" fmla="*/ 4340 h 12363"/>
                <a:gd name="T58" fmla="*/ 3344 w 7213"/>
                <a:gd name="T59" fmla="*/ 4857 h 12363"/>
                <a:gd name="T60" fmla="*/ 3118 w 7213"/>
                <a:gd name="T61" fmla="*/ 4929 h 12363"/>
                <a:gd name="T62" fmla="*/ 2844 w 7213"/>
                <a:gd name="T63" fmla="*/ 4571 h 12363"/>
                <a:gd name="T64" fmla="*/ 2808 w 7213"/>
                <a:gd name="T65" fmla="*/ 2500 h 12363"/>
                <a:gd name="T66" fmla="*/ 3316 w 7213"/>
                <a:gd name="T67" fmla="*/ 1022 h 12363"/>
                <a:gd name="T68" fmla="*/ 3258 w 7213"/>
                <a:gd name="T69" fmla="*/ 342 h 12363"/>
                <a:gd name="T70" fmla="*/ 2511 w 7213"/>
                <a:gd name="T71" fmla="*/ 90 h 12363"/>
                <a:gd name="T72" fmla="*/ 2127 w 7213"/>
                <a:gd name="T73" fmla="*/ 394 h 12363"/>
                <a:gd name="T74" fmla="*/ 1361 w 7213"/>
                <a:gd name="T75" fmla="*/ 2927 h 12363"/>
                <a:gd name="T76" fmla="*/ 1807 w 7213"/>
                <a:gd name="T77" fmla="*/ 5356 h 12363"/>
                <a:gd name="T78" fmla="*/ 1827 w 7213"/>
                <a:gd name="T79" fmla="*/ 5465 h 12363"/>
                <a:gd name="T80" fmla="*/ 1827 w 7213"/>
                <a:gd name="T81" fmla="*/ 8148 h 12363"/>
                <a:gd name="T82" fmla="*/ 1762 w 7213"/>
                <a:gd name="T83" fmla="*/ 8252 h 12363"/>
                <a:gd name="T84" fmla="*/ 20 w 7213"/>
                <a:gd name="T85" fmla="*/ 11678 h 12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13" h="12363">
                  <a:moveTo>
                    <a:pt x="20" y="11678"/>
                  </a:moveTo>
                  <a:cubicBezTo>
                    <a:pt x="0" y="12041"/>
                    <a:pt x="355" y="12363"/>
                    <a:pt x="713" y="12312"/>
                  </a:cubicBezTo>
                  <a:cubicBezTo>
                    <a:pt x="871" y="12295"/>
                    <a:pt x="1009" y="12192"/>
                    <a:pt x="1085" y="12056"/>
                  </a:cubicBezTo>
                  <a:cubicBezTo>
                    <a:pt x="1167" y="11921"/>
                    <a:pt x="1182" y="11761"/>
                    <a:pt x="1208" y="11609"/>
                  </a:cubicBezTo>
                  <a:cubicBezTo>
                    <a:pt x="1313" y="10936"/>
                    <a:pt x="1606" y="10293"/>
                    <a:pt x="2054" y="9779"/>
                  </a:cubicBezTo>
                  <a:cubicBezTo>
                    <a:pt x="2126" y="9707"/>
                    <a:pt x="2178" y="9594"/>
                    <a:pt x="2292" y="9585"/>
                  </a:cubicBezTo>
                  <a:cubicBezTo>
                    <a:pt x="2952" y="9442"/>
                    <a:pt x="3613" y="9303"/>
                    <a:pt x="4273" y="9157"/>
                  </a:cubicBezTo>
                  <a:cubicBezTo>
                    <a:pt x="4399" y="9131"/>
                    <a:pt x="4527" y="9163"/>
                    <a:pt x="4652" y="9178"/>
                  </a:cubicBezTo>
                  <a:cubicBezTo>
                    <a:pt x="4972" y="9218"/>
                    <a:pt x="5290" y="9271"/>
                    <a:pt x="5611" y="9306"/>
                  </a:cubicBezTo>
                  <a:cubicBezTo>
                    <a:pt x="5641" y="9310"/>
                    <a:pt x="5668" y="9322"/>
                    <a:pt x="5697" y="9332"/>
                  </a:cubicBezTo>
                  <a:cubicBezTo>
                    <a:pt x="5497" y="9791"/>
                    <a:pt x="5368" y="10275"/>
                    <a:pt x="5217" y="10751"/>
                  </a:cubicBezTo>
                  <a:cubicBezTo>
                    <a:pt x="5145" y="10973"/>
                    <a:pt x="5088" y="11232"/>
                    <a:pt x="5212" y="11447"/>
                  </a:cubicBezTo>
                  <a:cubicBezTo>
                    <a:pt x="5348" y="11675"/>
                    <a:pt x="5664" y="11717"/>
                    <a:pt x="5894" y="11623"/>
                  </a:cubicBezTo>
                  <a:cubicBezTo>
                    <a:pt x="6070" y="11550"/>
                    <a:pt x="6204" y="11393"/>
                    <a:pt x="6259" y="11212"/>
                  </a:cubicBezTo>
                  <a:cubicBezTo>
                    <a:pt x="6469" y="10557"/>
                    <a:pt x="6653" y="9892"/>
                    <a:pt x="6934" y="9263"/>
                  </a:cubicBezTo>
                  <a:cubicBezTo>
                    <a:pt x="7070" y="8983"/>
                    <a:pt x="6992" y="8616"/>
                    <a:pt x="6743" y="8426"/>
                  </a:cubicBezTo>
                  <a:cubicBezTo>
                    <a:pt x="6614" y="8314"/>
                    <a:pt x="6439" y="8310"/>
                    <a:pt x="6278" y="8299"/>
                  </a:cubicBezTo>
                  <a:cubicBezTo>
                    <a:pt x="5718" y="8215"/>
                    <a:pt x="5157" y="8143"/>
                    <a:pt x="4597" y="8060"/>
                  </a:cubicBezTo>
                  <a:cubicBezTo>
                    <a:pt x="4595" y="7126"/>
                    <a:pt x="4603" y="6192"/>
                    <a:pt x="4592" y="5259"/>
                  </a:cubicBezTo>
                  <a:cubicBezTo>
                    <a:pt x="4696" y="4783"/>
                    <a:pt x="4817" y="4311"/>
                    <a:pt x="4960" y="3845"/>
                  </a:cubicBezTo>
                  <a:cubicBezTo>
                    <a:pt x="5260" y="4033"/>
                    <a:pt x="5573" y="4200"/>
                    <a:pt x="5857" y="4413"/>
                  </a:cubicBezTo>
                  <a:cubicBezTo>
                    <a:pt x="6026" y="4534"/>
                    <a:pt x="6184" y="4696"/>
                    <a:pt x="6401" y="4722"/>
                  </a:cubicBezTo>
                  <a:cubicBezTo>
                    <a:pt x="6754" y="4791"/>
                    <a:pt x="7124" y="4519"/>
                    <a:pt x="7172" y="4164"/>
                  </a:cubicBezTo>
                  <a:cubicBezTo>
                    <a:pt x="7213" y="3915"/>
                    <a:pt x="7100" y="3656"/>
                    <a:pt x="6897" y="3510"/>
                  </a:cubicBezTo>
                  <a:cubicBezTo>
                    <a:pt x="6302" y="3042"/>
                    <a:pt x="5642" y="2667"/>
                    <a:pt x="4968" y="2327"/>
                  </a:cubicBezTo>
                  <a:cubicBezTo>
                    <a:pt x="4825" y="2247"/>
                    <a:pt x="4667" y="2178"/>
                    <a:pt x="4499" y="2193"/>
                  </a:cubicBezTo>
                  <a:cubicBezTo>
                    <a:pt x="4200" y="2192"/>
                    <a:pt x="3931" y="2433"/>
                    <a:pt x="3871" y="2721"/>
                  </a:cubicBezTo>
                  <a:cubicBezTo>
                    <a:pt x="3852" y="2911"/>
                    <a:pt x="3785" y="3090"/>
                    <a:pt x="3750" y="3277"/>
                  </a:cubicBezTo>
                  <a:cubicBezTo>
                    <a:pt x="3681" y="3631"/>
                    <a:pt x="3635" y="3990"/>
                    <a:pt x="3543" y="4340"/>
                  </a:cubicBezTo>
                  <a:cubicBezTo>
                    <a:pt x="3511" y="4523"/>
                    <a:pt x="3445" y="4701"/>
                    <a:pt x="3344" y="4857"/>
                  </a:cubicBezTo>
                  <a:cubicBezTo>
                    <a:pt x="3297" y="4928"/>
                    <a:pt x="3197" y="4996"/>
                    <a:pt x="3118" y="4929"/>
                  </a:cubicBezTo>
                  <a:cubicBezTo>
                    <a:pt x="3005" y="4830"/>
                    <a:pt x="2920" y="4699"/>
                    <a:pt x="2844" y="4571"/>
                  </a:cubicBezTo>
                  <a:cubicBezTo>
                    <a:pt x="2720" y="3889"/>
                    <a:pt x="2702" y="3186"/>
                    <a:pt x="2808" y="2500"/>
                  </a:cubicBezTo>
                  <a:cubicBezTo>
                    <a:pt x="2879" y="1981"/>
                    <a:pt x="3043" y="1471"/>
                    <a:pt x="3316" y="1022"/>
                  </a:cubicBezTo>
                  <a:cubicBezTo>
                    <a:pt x="3418" y="807"/>
                    <a:pt x="3399" y="535"/>
                    <a:pt x="3258" y="342"/>
                  </a:cubicBezTo>
                  <a:cubicBezTo>
                    <a:pt x="3096" y="112"/>
                    <a:pt x="2779" y="0"/>
                    <a:pt x="2511" y="90"/>
                  </a:cubicBezTo>
                  <a:cubicBezTo>
                    <a:pt x="2350" y="138"/>
                    <a:pt x="2216" y="253"/>
                    <a:pt x="2127" y="394"/>
                  </a:cubicBezTo>
                  <a:cubicBezTo>
                    <a:pt x="1652" y="1150"/>
                    <a:pt x="1381" y="2034"/>
                    <a:pt x="1361" y="2927"/>
                  </a:cubicBezTo>
                  <a:cubicBezTo>
                    <a:pt x="1337" y="3756"/>
                    <a:pt x="1510" y="4584"/>
                    <a:pt x="1807" y="5356"/>
                  </a:cubicBezTo>
                  <a:cubicBezTo>
                    <a:pt x="1821" y="5391"/>
                    <a:pt x="1828" y="5428"/>
                    <a:pt x="1827" y="5465"/>
                  </a:cubicBezTo>
                  <a:cubicBezTo>
                    <a:pt x="1827" y="6360"/>
                    <a:pt x="1827" y="7254"/>
                    <a:pt x="1827" y="8148"/>
                  </a:cubicBezTo>
                  <a:cubicBezTo>
                    <a:pt x="1838" y="8197"/>
                    <a:pt x="1790" y="8223"/>
                    <a:pt x="1762" y="8252"/>
                  </a:cubicBezTo>
                  <a:cubicBezTo>
                    <a:pt x="754" y="9103"/>
                    <a:pt x="166" y="10381"/>
                    <a:pt x="20" y="116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8" name="Freeform 47"/>
            <p:cNvSpPr>
              <a:spLocks/>
            </p:cNvSpPr>
            <p:nvPr/>
          </p:nvSpPr>
          <p:spPr bwMode="auto">
            <a:xfrm flipV="1">
              <a:off x="4377" y="287"/>
              <a:ext cx="302" cy="301"/>
            </a:xfrm>
            <a:custGeom>
              <a:avLst/>
              <a:gdLst>
                <a:gd name="T0" fmla="*/ 871 w 2141"/>
                <a:gd name="T1" fmla="*/ 2080 h 2140"/>
                <a:gd name="T2" fmla="*/ 1722 w 2141"/>
                <a:gd name="T3" fmla="*/ 1881 h 2140"/>
                <a:gd name="T4" fmla="*/ 2112 w 2141"/>
                <a:gd name="T5" fmla="*/ 1009 h 2140"/>
                <a:gd name="T6" fmla="*/ 1033 w 2141"/>
                <a:gd name="T7" fmla="*/ 40 h 2140"/>
                <a:gd name="T8" fmla="*/ 59 w 2141"/>
                <a:gd name="T9" fmla="*/ 977 h 2140"/>
                <a:gd name="T10" fmla="*/ 871 w 2141"/>
                <a:gd name="T11" fmla="*/ 2080 h 2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41" h="2140">
                  <a:moveTo>
                    <a:pt x="871" y="2080"/>
                  </a:moveTo>
                  <a:cubicBezTo>
                    <a:pt x="1166" y="2140"/>
                    <a:pt x="1486" y="2071"/>
                    <a:pt x="1722" y="1881"/>
                  </a:cubicBezTo>
                  <a:cubicBezTo>
                    <a:pt x="1984" y="1677"/>
                    <a:pt x="2141" y="1341"/>
                    <a:pt x="2112" y="1009"/>
                  </a:cubicBezTo>
                  <a:cubicBezTo>
                    <a:pt x="2100" y="461"/>
                    <a:pt x="1576" y="0"/>
                    <a:pt x="1033" y="40"/>
                  </a:cubicBezTo>
                  <a:cubicBezTo>
                    <a:pt x="536" y="57"/>
                    <a:pt x="91" y="478"/>
                    <a:pt x="59" y="977"/>
                  </a:cubicBezTo>
                  <a:cubicBezTo>
                    <a:pt x="0" y="1482"/>
                    <a:pt x="374" y="1982"/>
                    <a:pt x="871" y="20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19" name="Group 58"/>
          <p:cNvGrpSpPr>
            <a:grpSpLocks/>
          </p:cNvGrpSpPr>
          <p:nvPr/>
        </p:nvGrpSpPr>
        <p:grpSpPr bwMode="auto">
          <a:xfrm>
            <a:off x="6239721" y="3690209"/>
            <a:ext cx="2101213" cy="1165036"/>
            <a:chOff x="3575" y="404"/>
            <a:chExt cx="3140" cy="1741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20" name="Freeform 56"/>
            <p:cNvSpPr>
              <a:spLocks/>
            </p:cNvSpPr>
            <p:nvPr/>
          </p:nvSpPr>
          <p:spPr bwMode="auto">
            <a:xfrm flipV="1">
              <a:off x="4865" y="404"/>
              <a:ext cx="552" cy="527"/>
            </a:xfrm>
            <a:custGeom>
              <a:avLst/>
              <a:gdLst>
                <a:gd name="T0" fmla="*/ 921 w 2431"/>
                <a:gd name="T1" fmla="*/ 2235 h 2316"/>
                <a:gd name="T2" fmla="*/ 1870 w 2431"/>
                <a:gd name="T3" fmla="*/ 2046 h 2316"/>
                <a:gd name="T4" fmla="*/ 2236 w 2431"/>
                <a:gd name="T5" fmla="*/ 725 h 2316"/>
                <a:gd name="T6" fmla="*/ 1145 w 2431"/>
                <a:gd name="T7" fmla="*/ 32 h 2316"/>
                <a:gd name="T8" fmla="*/ 91 w 2431"/>
                <a:gd name="T9" fmla="*/ 1000 h 2316"/>
                <a:gd name="T10" fmla="*/ 921 w 2431"/>
                <a:gd name="T11" fmla="*/ 2235 h 2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1" h="2316">
                  <a:moveTo>
                    <a:pt x="921" y="2235"/>
                  </a:moveTo>
                  <a:cubicBezTo>
                    <a:pt x="1245" y="2316"/>
                    <a:pt x="1604" y="2251"/>
                    <a:pt x="1870" y="2046"/>
                  </a:cubicBezTo>
                  <a:cubicBezTo>
                    <a:pt x="2273" y="1756"/>
                    <a:pt x="2431" y="1182"/>
                    <a:pt x="2236" y="725"/>
                  </a:cubicBezTo>
                  <a:cubicBezTo>
                    <a:pt x="2065" y="297"/>
                    <a:pt x="1608" y="0"/>
                    <a:pt x="1145" y="32"/>
                  </a:cubicBezTo>
                  <a:cubicBezTo>
                    <a:pt x="621" y="45"/>
                    <a:pt x="147" y="480"/>
                    <a:pt x="91" y="1000"/>
                  </a:cubicBezTo>
                  <a:cubicBezTo>
                    <a:pt x="0" y="1544"/>
                    <a:pt x="386" y="2111"/>
                    <a:pt x="921" y="22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1" name="Freeform 57"/>
            <p:cNvSpPr>
              <a:spLocks noEditPoints="1"/>
            </p:cNvSpPr>
            <p:nvPr/>
          </p:nvSpPr>
          <p:spPr bwMode="auto">
            <a:xfrm flipV="1">
              <a:off x="3575" y="593"/>
              <a:ext cx="3140" cy="1552"/>
            </a:xfrm>
            <a:custGeom>
              <a:avLst/>
              <a:gdLst>
                <a:gd name="T0" fmla="*/ 2918 w 13820"/>
                <a:gd name="T1" fmla="*/ 6744 h 6818"/>
                <a:gd name="T2" fmla="*/ 4623 w 13820"/>
                <a:gd name="T3" fmla="*/ 5321 h 6818"/>
                <a:gd name="T4" fmla="*/ 6288 w 13820"/>
                <a:gd name="T5" fmla="*/ 5051 h 6818"/>
                <a:gd name="T6" fmla="*/ 8051 w 13820"/>
                <a:gd name="T7" fmla="*/ 5245 h 6818"/>
                <a:gd name="T8" fmla="*/ 10627 w 13820"/>
                <a:gd name="T9" fmla="*/ 6066 h 6818"/>
                <a:gd name="T10" fmla="*/ 10518 w 13820"/>
                <a:gd name="T11" fmla="*/ 4818 h 6818"/>
                <a:gd name="T12" fmla="*/ 9060 w 13820"/>
                <a:gd name="T13" fmla="*/ 3265 h 6818"/>
                <a:gd name="T14" fmla="*/ 13062 w 13820"/>
                <a:gd name="T15" fmla="*/ 1293 h 6818"/>
                <a:gd name="T16" fmla="*/ 13795 w 13820"/>
                <a:gd name="T17" fmla="*/ 611 h 6818"/>
                <a:gd name="T18" fmla="*/ 5655 w 13820"/>
                <a:gd name="T19" fmla="*/ 14 h 6818"/>
                <a:gd name="T20" fmla="*/ 3044 w 13820"/>
                <a:gd name="T21" fmla="*/ 338 h 6818"/>
                <a:gd name="T22" fmla="*/ 2415 w 13820"/>
                <a:gd name="T23" fmla="*/ 1812 h 6818"/>
                <a:gd name="T24" fmla="*/ 2328 w 13820"/>
                <a:gd name="T25" fmla="*/ 3223 h 6818"/>
                <a:gd name="T26" fmla="*/ 3530 w 13820"/>
                <a:gd name="T27" fmla="*/ 3294 h 6818"/>
                <a:gd name="T28" fmla="*/ 4986 w 13820"/>
                <a:gd name="T29" fmla="*/ 1266 h 6818"/>
                <a:gd name="T30" fmla="*/ 6622 w 13820"/>
                <a:gd name="T31" fmla="*/ 2362 h 6818"/>
                <a:gd name="T32" fmla="*/ 6478 w 13820"/>
                <a:gd name="T33" fmla="*/ 3915 h 6818"/>
                <a:gd name="T34" fmla="*/ 4487 w 13820"/>
                <a:gd name="T35" fmla="*/ 4494 h 6818"/>
                <a:gd name="T36" fmla="*/ 3448 w 13820"/>
                <a:gd name="T37" fmla="*/ 6306 h 6818"/>
                <a:gd name="T38" fmla="*/ 2101 w 13820"/>
                <a:gd name="T39" fmla="*/ 6223 h 6818"/>
                <a:gd name="T40" fmla="*/ 2993 w 13820"/>
                <a:gd name="T41" fmla="*/ 5681 h 6818"/>
                <a:gd name="T42" fmla="*/ 2832 w 13820"/>
                <a:gd name="T43" fmla="*/ 5298 h 6818"/>
                <a:gd name="T44" fmla="*/ 1949 w 13820"/>
                <a:gd name="T45" fmla="*/ 5897 h 6818"/>
                <a:gd name="T46" fmla="*/ 2437 w 13820"/>
                <a:gd name="T47" fmla="*/ 4383 h 6818"/>
                <a:gd name="T48" fmla="*/ 2864 w 13820"/>
                <a:gd name="T49" fmla="*/ 3917 h 6818"/>
                <a:gd name="T50" fmla="*/ 1411 w 13820"/>
                <a:gd name="T51" fmla="*/ 4289 h 6818"/>
                <a:gd name="T52" fmla="*/ 1867 w 13820"/>
                <a:gd name="T53" fmla="*/ 2585 h 6818"/>
                <a:gd name="T54" fmla="*/ 1001 w 13820"/>
                <a:gd name="T55" fmla="*/ 2505 h 6818"/>
                <a:gd name="T56" fmla="*/ 1056 w 13820"/>
                <a:gd name="T57" fmla="*/ 1533 h 6818"/>
                <a:gd name="T58" fmla="*/ 114 w 13820"/>
                <a:gd name="T59" fmla="*/ 574 h 6818"/>
                <a:gd name="T60" fmla="*/ 369 w 13820"/>
                <a:gd name="T61" fmla="*/ 1246 h 6818"/>
                <a:gd name="T62" fmla="*/ 596 w 13820"/>
                <a:gd name="T63" fmla="*/ 2236 h 6818"/>
                <a:gd name="T64" fmla="*/ 1549 w 13820"/>
                <a:gd name="T65" fmla="*/ 2650 h 6818"/>
                <a:gd name="T66" fmla="*/ 1366 w 13820"/>
                <a:gd name="T67" fmla="*/ 4436 h 6818"/>
                <a:gd name="T68" fmla="*/ 1561 w 13820"/>
                <a:gd name="T69" fmla="*/ 5373 h 6818"/>
                <a:gd name="T70" fmla="*/ 1967 w 13820"/>
                <a:gd name="T71" fmla="*/ 6070 h 6818"/>
                <a:gd name="T72" fmla="*/ 2246 w 13820"/>
                <a:gd name="T73" fmla="*/ 5865 h 6818"/>
                <a:gd name="T74" fmla="*/ 3014 w 13820"/>
                <a:gd name="T75" fmla="*/ 5471 h 6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820" h="6818">
                  <a:moveTo>
                    <a:pt x="2197" y="6682"/>
                  </a:moveTo>
                  <a:cubicBezTo>
                    <a:pt x="2410" y="6818"/>
                    <a:pt x="2682" y="6813"/>
                    <a:pt x="2918" y="6744"/>
                  </a:cubicBezTo>
                  <a:cubicBezTo>
                    <a:pt x="3447" y="6580"/>
                    <a:pt x="3867" y="6190"/>
                    <a:pt x="4234" y="5791"/>
                  </a:cubicBezTo>
                  <a:cubicBezTo>
                    <a:pt x="4370" y="5640"/>
                    <a:pt x="4483" y="5469"/>
                    <a:pt x="4623" y="5321"/>
                  </a:cubicBezTo>
                  <a:cubicBezTo>
                    <a:pt x="4762" y="5428"/>
                    <a:pt x="4952" y="5409"/>
                    <a:pt x="5109" y="5354"/>
                  </a:cubicBezTo>
                  <a:cubicBezTo>
                    <a:pt x="5493" y="5224"/>
                    <a:pt x="5885" y="5110"/>
                    <a:pt x="6288" y="5051"/>
                  </a:cubicBezTo>
                  <a:cubicBezTo>
                    <a:pt x="6463" y="5041"/>
                    <a:pt x="6637" y="5023"/>
                    <a:pt x="6811" y="5005"/>
                  </a:cubicBezTo>
                  <a:cubicBezTo>
                    <a:pt x="7136" y="5319"/>
                    <a:pt x="7632" y="5372"/>
                    <a:pt x="8051" y="5245"/>
                  </a:cubicBezTo>
                  <a:cubicBezTo>
                    <a:pt x="8779" y="5308"/>
                    <a:pt x="9496" y="5526"/>
                    <a:pt x="10141" y="5872"/>
                  </a:cubicBezTo>
                  <a:cubicBezTo>
                    <a:pt x="10296" y="5950"/>
                    <a:pt x="10444" y="6072"/>
                    <a:pt x="10627" y="6066"/>
                  </a:cubicBezTo>
                  <a:cubicBezTo>
                    <a:pt x="11024" y="6070"/>
                    <a:pt x="11312" y="5560"/>
                    <a:pt x="11103" y="5222"/>
                  </a:cubicBezTo>
                  <a:cubicBezTo>
                    <a:pt x="10974" y="5010"/>
                    <a:pt x="10718" y="4942"/>
                    <a:pt x="10518" y="4818"/>
                  </a:cubicBezTo>
                  <a:cubicBezTo>
                    <a:pt x="9988" y="4552"/>
                    <a:pt x="9420" y="4367"/>
                    <a:pt x="8840" y="4249"/>
                  </a:cubicBezTo>
                  <a:cubicBezTo>
                    <a:pt x="8931" y="3926"/>
                    <a:pt x="9032" y="3602"/>
                    <a:pt x="9060" y="3265"/>
                  </a:cubicBezTo>
                  <a:cubicBezTo>
                    <a:pt x="9143" y="2606"/>
                    <a:pt x="9035" y="1928"/>
                    <a:pt x="8758" y="1325"/>
                  </a:cubicBezTo>
                  <a:cubicBezTo>
                    <a:pt x="10192" y="1301"/>
                    <a:pt x="11627" y="1290"/>
                    <a:pt x="13062" y="1293"/>
                  </a:cubicBezTo>
                  <a:cubicBezTo>
                    <a:pt x="13204" y="1296"/>
                    <a:pt x="13354" y="1283"/>
                    <a:pt x="13479" y="1210"/>
                  </a:cubicBezTo>
                  <a:cubicBezTo>
                    <a:pt x="13688" y="1094"/>
                    <a:pt x="13820" y="850"/>
                    <a:pt x="13795" y="611"/>
                  </a:cubicBezTo>
                  <a:cubicBezTo>
                    <a:pt x="13769" y="295"/>
                    <a:pt x="13494" y="8"/>
                    <a:pt x="13169" y="9"/>
                  </a:cubicBezTo>
                  <a:cubicBezTo>
                    <a:pt x="10665" y="8"/>
                    <a:pt x="8160" y="13"/>
                    <a:pt x="5655" y="14"/>
                  </a:cubicBezTo>
                  <a:cubicBezTo>
                    <a:pt x="5183" y="16"/>
                    <a:pt x="4709" y="0"/>
                    <a:pt x="4241" y="70"/>
                  </a:cubicBezTo>
                  <a:cubicBezTo>
                    <a:pt x="3835" y="119"/>
                    <a:pt x="3437" y="224"/>
                    <a:pt x="3044" y="338"/>
                  </a:cubicBezTo>
                  <a:cubicBezTo>
                    <a:pt x="2824" y="388"/>
                    <a:pt x="2615" y="530"/>
                    <a:pt x="2542" y="751"/>
                  </a:cubicBezTo>
                  <a:cubicBezTo>
                    <a:pt x="2432" y="1093"/>
                    <a:pt x="2418" y="1456"/>
                    <a:pt x="2415" y="1812"/>
                  </a:cubicBezTo>
                  <a:cubicBezTo>
                    <a:pt x="2385" y="2130"/>
                    <a:pt x="2426" y="2453"/>
                    <a:pt x="2366" y="2768"/>
                  </a:cubicBezTo>
                  <a:cubicBezTo>
                    <a:pt x="2341" y="2918"/>
                    <a:pt x="2292" y="3071"/>
                    <a:pt x="2328" y="3223"/>
                  </a:cubicBezTo>
                  <a:cubicBezTo>
                    <a:pt x="2385" y="3500"/>
                    <a:pt x="2649" y="3730"/>
                    <a:pt x="2937" y="3715"/>
                  </a:cubicBezTo>
                  <a:cubicBezTo>
                    <a:pt x="3201" y="3731"/>
                    <a:pt x="3449" y="3540"/>
                    <a:pt x="3530" y="3294"/>
                  </a:cubicBezTo>
                  <a:cubicBezTo>
                    <a:pt x="3701" y="2696"/>
                    <a:pt x="3631" y="2068"/>
                    <a:pt x="3674" y="1455"/>
                  </a:cubicBezTo>
                  <a:cubicBezTo>
                    <a:pt x="4103" y="1350"/>
                    <a:pt x="4541" y="1251"/>
                    <a:pt x="4986" y="1266"/>
                  </a:cubicBezTo>
                  <a:cubicBezTo>
                    <a:pt x="5426" y="1268"/>
                    <a:pt x="5855" y="1410"/>
                    <a:pt x="6236" y="1625"/>
                  </a:cubicBezTo>
                  <a:cubicBezTo>
                    <a:pt x="6305" y="1900"/>
                    <a:pt x="6519" y="2102"/>
                    <a:pt x="6622" y="2362"/>
                  </a:cubicBezTo>
                  <a:cubicBezTo>
                    <a:pt x="6780" y="2702"/>
                    <a:pt x="6782" y="3109"/>
                    <a:pt x="6633" y="3452"/>
                  </a:cubicBezTo>
                  <a:cubicBezTo>
                    <a:pt x="6571" y="3602"/>
                    <a:pt x="6512" y="3755"/>
                    <a:pt x="6478" y="3915"/>
                  </a:cubicBezTo>
                  <a:cubicBezTo>
                    <a:pt x="5985" y="3961"/>
                    <a:pt x="5499" y="4063"/>
                    <a:pt x="5028" y="4215"/>
                  </a:cubicBezTo>
                  <a:cubicBezTo>
                    <a:pt x="4835" y="4275"/>
                    <a:pt x="4613" y="4321"/>
                    <a:pt x="4487" y="4494"/>
                  </a:cubicBezTo>
                  <a:cubicBezTo>
                    <a:pt x="4327" y="4703"/>
                    <a:pt x="4354" y="5008"/>
                    <a:pt x="4502" y="5215"/>
                  </a:cubicBezTo>
                  <a:cubicBezTo>
                    <a:pt x="4198" y="5621"/>
                    <a:pt x="3863" y="6011"/>
                    <a:pt x="3448" y="6306"/>
                  </a:cubicBezTo>
                  <a:cubicBezTo>
                    <a:pt x="3183" y="6489"/>
                    <a:pt x="2877" y="6649"/>
                    <a:pt x="2547" y="6639"/>
                  </a:cubicBezTo>
                  <a:cubicBezTo>
                    <a:pt x="2326" y="6634"/>
                    <a:pt x="2087" y="6462"/>
                    <a:pt x="2101" y="6223"/>
                  </a:cubicBezTo>
                  <a:cubicBezTo>
                    <a:pt x="2108" y="6164"/>
                    <a:pt x="2095" y="6080"/>
                    <a:pt x="2156" y="6045"/>
                  </a:cubicBezTo>
                  <a:cubicBezTo>
                    <a:pt x="2449" y="5964"/>
                    <a:pt x="2739" y="5852"/>
                    <a:pt x="2993" y="5681"/>
                  </a:cubicBezTo>
                  <a:cubicBezTo>
                    <a:pt x="3065" y="5620"/>
                    <a:pt x="3169" y="5551"/>
                    <a:pt x="3156" y="5443"/>
                  </a:cubicBezTo>
                  <a:cubicBezTo>
                    <a:pt x="3115" y="5312"/>
                    <a:pt x="2952" y="5278"/>
                    <a:pt x="2832" y="5298"/>
                  </a:cubicBezTo>
                  <a:cubicBezTo>
                    <a:pt x="2552" y="5349"/>
                    <a:pt x="2334" y="5552"/>
                    <a:pt x="2145" y="5751"/>
                  </a:cubicBezTo>
                  <a:cubicBezTo>
                    <a:pt x="2085" y="5808"/>
                    <a:pt x="2056" y="5936"/>
                    <a:pt x="1949" y="5897"/>
                  </a:cubicBezTo>
                  <a:cubicBezTo>
                    <a:pt x="1737" y="5879"/>
                    <a:pt x="1662" y="5627"/>
                    <a:pt x="1700" y="5448"/>
                  </a:cubicBezTo>
                  <a:cubicBezTo>
                    <a:pt x="1778" y="5006"/>
                    <a:pt x="2098" y="4654"/>
                    <a:pt x="2437" y="4383"/>
                  </a:cubicBezTo>
                  <a:cubicBezTo>
                    <a:pt x="2613" y="4277"/>
                    <a:pt x="2791" y="4174"/>
                    <a:pt x="2949" y="4041"/>
                  </a:cubicBezTo>
                  <a:cubicBezTo>
                    <a:pt x="2920" y="4000"/>
                    <a:pt x="2892" y="3959"/>
                    <a:pt x="2864" y="3917"/>
                  </a:cubicBezTo>
                  <a:cubicBezTo>
                    <a:pt x="2699" y="4010"/>
                    <a:pt x="2541" y="4114"/>
                    <a:pt x="2388" y="4224"/>
                  </a:cubicBezTo>
                  <a:cubicBezTo>
                    <a:pt x="2094" y="4380"/>
                    <a:pt x="1717" y="4448"/>
                    <a:pt x="1411" y="4289"/>
                  </a:cubicBezTo>
                  <a:cubicBezTo>
                    <a:pt x="1225" y="4193"/>
                    <a:pt x="1116" y="3995"/>
                    <a:pt x="1099" y="3791"/>
                  </a:cubicBezTo>
                  <a:cubicBezTo>
                    <a:pt x="1108" y="3280"/>
                    <a:pt x="1489" y="2883"/>
                    <a:pt x="1867" y="2585"/>
                  </a:cubicBezTo>
                  <a:cubicBezTo>
                    <a:pt x="1848" y="2540"/>
                    <a:pt x="1829" y="2495"/>
                    <a:pt x="1810" y="2450"/>
                  </a:cubicBezTo>
                  <a:cubicBezTo>
                    <a:pt x="1543" y="2487"/>
                    <a:pt x="1270" y="2561"/>
                    <a:pt x="1001" y="2505"/>
                  </a:cubicBezTo>
                  <a:cubicBezTo>
                    <a:pt x="893" y="2482"/>
                    <a:pt x="766" y="2415"/>
                    <a:pt x="757" y="2292"/>
                  </a:cubicBezTo>
                  <a:cubicBezTo>
                    <a:pt x="734" y="2007"/>
                    <a:pt x="911" y="1762"/>
                    <a:pt x="1056" y="1533"/>
                  </a:cubicBezTo>
                  <a:cubicBezTo>
                    <a:pt x="865" y="1463"/>
                    <a:pt x="662" y="1389"/>
                    <a:pt x="536" y="1218"/>
                  </a:cubicBezTo>
                  <a:cubicBezTo>
                    <a:pt x="383" y="1012"/>
                    <a:pt x="298" y="759"/>
                    <a:pt x="114" y="574"/>
                  </a:cubicBezTo>
                  <a:cubicBezTo>
                    <a:pt x="76" y="608"/>
                    <a:pt x="38" y="642"/>
                    <a:pt x="0" y="677"/>
                  </a:cubicBezTo>
                  <a:cubicBezTo>
                    <a:pt x="157" y="844"/>
                    <a:pt x="249" y="1054"/>
                    <a:pt x="369" y="1246"/>
                  </a:cubicBezTo>
                  <a:cubicBezTo>
                    <a:pt x="477" y="1409"/>
                    <a:pt x="635" y="1541"/>
                    <a:pt x="820" y="1605"/>
                  </a:cubicBezTo>
                  <a:cubicBezTo>
                    <a:pt x="725" y="1807"/>
                    <a:pt x="597" y="2006"/>
                    <a:pt x="596" y="2236"/>
                  </a:cubicBezTo>
                  <a:cubicBezTo>
                    <a:pt x="588" y="2397"/>
                    <a:pt x="693" y="2550"/>
                    <a:pt x="840" y="2610"/>
                  </a:cubicBezTo>
                  <a:cubicBezTo>
                    <a:pt x="1064" y="2703"/>
                    <a:pt x="1315" y="2678"/>
                    <a:pt x="1549" y="2650"/>
                  </a:cubicBezTo>
                  <a:cubicBezTo>
                    <a:pt x="1278" y="2913"/>
                    <a:pt x="1024" y="3229"/>
                    <a:pt x="963" y="3613"/>
                  </a:cubicBezTo>
                  <a:cubicBezTo>
                    <a:pt x="899" y="3936"/>
                    <a:pt x="1062" y="4298"/>
                    <a:pt x="1366" y="4436"/>
                  </a:cubicBezTo>
                  <a:cubicBezTo>
                    <a:pt x="1584" y="4551"/>
                    <a:pt x="1838" y="4534"/>
                    <a:pt x="2074" y="4506"/>
                  </a:cubicBezTo>
                  <a:cubicBezTo>
                    <a:pt x="1834" y="4744"/>
                    <a:pt x="1630" y="5037"/>
                    <a:pt x="1561" y="5373"/>
                  </a:cubicBezTo>
                  <a:cubicBezTo>
                    <a:pt x="1523" y="5562"/>
                    <a:pt x="1538" y="5786"/>
                    <a:pt x="1683" y="5929"/>
                  </a:cubicBezTo>
                  <a:cubicBezTo>
                    <a:pt x="1756" y="6012"/>
                    <a:pt x="1867" y="6036"/>
                    <a:pt x="1967" y="6070"/>
                  </a:cubicBezTo>
                  <a:cubicBezTo>
                    <a:pt x="1885" y="6295"/>
                    <a:pt x="1997" y="6559"/>
                    <a:pt x="2197" y="6682"/>
                  </a:cubicBezTo>
                  <a:moveTo>
                    <a:pt x="2246" y="5865"/>
                  </a:moveTo>
                  <a:cubicBezTo>
                    <a:pt x="2352" y="5742"/>
                    <a:pt x="2473" y="5632"/>
                    <a:pt x="2611" y="5546"/>
                  </a:cubicBezTo>
                  <a:cubicBezTo>
                    <a:pt x="2730" y="5475"/>
                    <a:pt x="2877" y="5404"/>
                    <a:pt x="3014" y="5471"/>
                  </a:cubicBezTo>
                  <a:cubicBezTo>
                    <a:pt x="2797" y="5669"/>
                    <a:pt x="2513" y="5759"/>
                    <a:pt x="2246" y="58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10081517" y="3623581"/>
            <a:ext cx="1169971" cy="1587728"/>
            <a:chOff x="8729663" y="2636838"/>
            <a:chExt cx="1493838" cy="2027237"/>
          </a:xfrm>
          <a:solidFill>
            <a:srgbClr val="595959"/>
          </a:solidFill>
        </p:grpSpPr>
        <p:sp>
          <p:nvSpPr>
            <p:cNvPr id="123" name="Freeform 10"/>
            <p:cNvSpPr>
              <a:spLocks/>
            </p:cNvSpPr>
            <p:nvPr/>
          </p:nvSpPr>
          <p:spPr bwMode="auto">
            <a:xfrm flipV="1">
              <a:off x="9280526" y="2636838"/>
              <a:ext cx="439738" cy="438150"/>
            </a:xfrm>
            <a:custGeom>
              <a:avLst/>
              <a:gdLst>
                <a:gd name="T0" fmla="*/ 1197 w 2740"/>
                <a:gd name="T1" fmla="*/ 2695 h 2738"/>
                <a:gd name="T2" fmla="*/ 2309 w 2740"/>
                <a:gd name="T3" fmla="*/ 2250 h 2738"/>
                <a:gd name="T4" fmla="*/ 2463 w 2740"/>
                <a:gd name="T5" fmla="*/ 736 h 2738"/>
                <a:gd name="T6" fmla="*/ 1667 w 2740"/>
                <a:gd name="T7" fmla="*/ 117 h 2738"/>
                <a:gd name="T8" fmla="*/ 496 w 2740"/>
                <a:gd name="T9" fmla="*/ 359 h 2738"/>
                <a:gd name="T10" fmla="*/ 0 w 2740"/>
                <a:gd name="T11" fmla="*/ 1355 h 2738"/>
                <a:gd name="T12" fmla="*/ 375 w 2740"/>
                <a:gd name="T13" fmla="*/ 2296 h 2738"/>
                <a:gd name="T14" fmla="*/ 1197 w 2740"/>
                <a:gd name="T15" fmla="*/ 269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40" h="2738">
                  <a:moveTo>
                    <a:pt x="1197" y="2695"/>
                  </a:moveTo>
                  <a:cubicBezTo>
                    <a:pt x="1610" y="2738"/>
                    <a:pt x="2037" y="2563"/>
                    <a:pt x="2309" y="2250"/>
                  </a:cubicBezTo>
                  <a:cubicBezTo>
                    <a:pt x="2674" y="1844"/>
                    <a:pt x="2740" y="1207"/>
                    <a:pt x="2463" y="736"/>
                  </a:cubicBezTo>
                  <a:cubicBezTo>
                    <a:pt x="2294" y="435"/>
                    <a:pt x="2001" y="207"/>
                    <a:pt x="1667" y="117"/>
                  </a:cubicBezTo>
                  <a:cubicBezTo>
                    <a:pt x="1269" y="0"/>
                    <a:pt x="818" y="98"/>
                    <a:pt x="496" y="359"/>
                  </a:cubicBezTo>
                  <a:cubicBezTo>
                    <a:pt x="195" y="597"/>
                    <a:pt x="15" y="973"/>
                    <a:pt x="0" y="1355"/>
                  </a:cubicBezTo>
                  <a:cubicBezTo>
                    <a:pt x="0" y="1700"/>
                    <a:pt x="127" y="2051"/>
                    <a:pt x="375" y="2296"/>
                  </a:cubicBezTo>
                  <a:cubicBezTo>
                    <a:pt x="589" y="2523"/>
                    <a:pt x="887" y="2666"/>
                    <a:pt x="1197" y="26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4" name="Freeform 11"/>
            <p:cNvSpPr>
              <a:spLocks/>
            </p:cNvSpPr>
            <p:nvPr/>
          </p:nvSpPr>
          <p:spPr bwMode="auto">
            <a:xfrm flipV="1">
              <a:off x="8729663" y="2849563"/>
              <a:ext cx="1493838" cy="1814512"/>
            </a:xfrm>
            <a:custGeom>
              <a:avLst/>
              <a:gdLst>
                <a:gd name="T0" fmla="*/ 67 w 9309"/>
                <a:gd name="T1" fmla="*/ 10908 h 11305"/>
                <a:gd name="T2" fmla="*/ 687 w 9309"/>
                <a:gd name="T3" fmla="*/ 11224 h 11305"/>
                <a:gd name="T4" fmla="*/ 1010 w 9309"/>
                <a:gd name="T5" fmla="*/ 10906 h 11305"/>
                <a:gd name="T6" fmla="*/ 1282 w 9309"/>
                <a:gd name="T7" fmla="*/ 9899 h 11305"/>
                <a:gd name="T8" fmla="*/ 1405 w 9309"/>
                <a:gd name="T9" fmla="*/ 9661 h 11305"/>
                <a:gd name="T10" fmla="*/ 1679 w 9309"/>
                <a:gd name="T11" fmla="*/ 9625 h 11305"/>
                <a:gd name="T12" fmla="*/ 3299 w 9309"/>
                <a:gd name="T13" fmla="*/ 10030 h 11305"/>
                <a:gd name="T14" fmla="*/ 4145 w 9309"/>
                <a:gd name="T15" fmla="*/ 9962 h 11305"/>
                <a:gd name="T16" fmla="*/ 5099 w 9309"/>
                <a:gd name="T17" fmla="*/ 9749 h 11305"/>
                <a:gd name="T18" fmla="*/ 5645 w 9309"/>
                <a:gd name="T19" fmla="*/ 9370 h 11305"/>
                <a:gd name="T20" fmla="*/ 5933 w 9309"/>
                <a:gd name="T21" fmla="*/ 9059 h 11305"/>
                <a:gd name="T22" fmla="*/ 6838 w 9309"/>
                <a:gd name="T23" fmla="*/ 8442 h 11305"/>
                <a:gd name="T24" fmla="*/ 7409 w 9309"/>
                <a:gd name="T25" fmla="*/ 8514 h 11305"/>
                <a:gd name="T26" fmla="*/ 8469 w 9309"/>
                <a:gd name="T27" fmla="*/ 9327 h 11305"/>
                <a:gd name="T28" fmla="*/ 9132 w 9309"/>
                <a:gd name="T29" fmla="*/ 9257 h 11305"/>
                <a:gd name="T30" fmla="*/ 9101 w 9309"/>
                <a:gd name="T31" fmla="*/ 8560 h 11305"/>
                <a:gd name="T32" fmla="*/ 7731 w 9309"/>
                <a:gd name="T33" fmla="*/ 7566 h 11305"/>
                <a:gd name="T34" fmla="*/ 6474 w 9309"/>
                <a:gd name="T35" fmla="*/ 7515 h 11305"/>
                <a:gd name="T36" fmla="*/ 5613 w 9309"/>
                <a:gd name="T37" fmla="*/ 8041 h 11305"/>
                <a:gd name="T38" fmla="*/ 5116 w 9309"/>
                <a:gd name="T39" fmla="*/ 5865 h 11305"/>
                <a:gd name="T40" fmla="*/ 5075 w 9309"/>
                <a:gd name="T41" fmla="*/ 5538 h 11305"/>
                <a:gd name="T42" fmla="*/ 4762 w 9309"/>
                <a:gd name="T43" fmla="*/ 2545 h 11305"/>
                <a:gd name="T44" fmla="*/ 4610 w 9309"/>
                <a:gd name="T45" fmla="*/ 2191 h 11305"/>
                <a:gd name="T46" fmla="*/ 3106 w 9309"/>
                <a:gd name="T47" fmla="*/ 264 h 11305"/>
                <a:gd name="T48" fmla="*/ 2592 w 9309"/>
                <a:gd name="T49" fmla="*/ 8 h 11305"/>
                <a:gd name="T50" fmla="*/ 2004 w 9309"/>
                <a:gd name="T51" fmla="*/ 336 h 11305"/>
                <a:gd name="T52" fmla="*/ 2046 w 9309"/>
                <a:gd name="T53" fmla="*/ 1078 h 11305"/>
                <a:gd name="T54" fmla="*/ 3456 w 9309"/>
                <a:gd name="T55" fmla="*/ 2887 h 11305"/>
                <a:gd name="T56" fmla="*/ 3684 w 9309"/>
                <a:gd name="T57" fmla="*/ 5152 h 11305"/>
                <a:gd name="T58" fmla="*/ 3194 w 9309"/>
                <a:gd name="T59" fmla="*/ 5257 h 11305"/>
                <a:gd name="T60" fmla="*/ 2811 w 9309"/>
                <a:gd name="T61" fmla="*/ 5247 h 11305"/>
                <a:gd name="T62" fmla="*/ 1729 w 9309"/>
                <a:gd name="T63" fmla="*/ 5535 h 11305"/>
                <a:gd name="T64" fmla="*/ 1695 w 9309"/>
                <a:gd name="T65" fmla="*/ 3427 h 11305"/>
                <a:gd name="T66" fmla="*/ 1394 w 9309"/>
                <a:gd name="T67" fmla="*/ 2856 h 11305"/>
                <a:gd name="T68" fmla="*/ 771 w 9309"/>
                <a:gd name="T69" fmla="*/ 2796 h 11305"/>
                <a:gd name="T70" fmla="*/ 360 w 9309"/>
                <a:gd name="T71" fmla="*/ 3352 h 11305"/>
                <a:gd name="T72" fmla="*/ 364 w 9309"/>
                <a:gd name="T73" fmla="*/ 3918 h 11305"/>
                <a:gd name="T74" fmla="*/ 419 w 9309"/>
                <a:gd name="T75" fmla="*/ 6463 h 11305"/>
                <a:gd name="T76" fmla="*/ 1182 w 9309"/>
                <a:gd name="T77" fmla="*/ 7060 h 11305"/>
                <a:gd name="T78" fmla="*/ 2143 w 9309"/>
                <a:gd name="T79" fmla="*/ 6812 h 11305"/>
                <a:gd name="T80" fmla="*/ 2581 w 9309"/>
                <a:gd name="T81" fmla="*/ 8752 h 11305"/>
                <a:gd name="T82" fmla="*/ 1395 w 9309"/>
                <a:gd name="T83" fmla="*/ 8646 h 11305"/>
                <a:gd name="T84" fmla="*/ 547 w 9309"/>
                <a:gd name="T85" fmla="*/ 9145 h 11305"/>
                <a:gd name="T86" fmla="*/ 122 w 9309"/>
                <a:gd name="T87" fmla="*/ 10370 h 11305"/>
                <a:gd name="T88" fmla="*/ 67 w 9309"/>
                <a:gd name="T89" fmla="*/ 10908 h 1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309" h="11305">
                  <a:moveTo>
                    <a:pt x="67" y="10908"/>
                  </a:moveTo>
                  <a:cubicBezTo>
                    <a:pt x="143" y="11159"/>
                    <a:pt x="439" y="11305"/>
                    <a:pt x="687" y="11224"/>
                  </a:cubicBezTo>
                  <a:cubicBezTo>
                    <a:pt x="836" y="11177"/>
                    <a:pt x="962" y="11056"/>
                    <a:pt x="1010" y="10906"/>
                  </a:cubicBezTo>
                  <a:cubicBezTo>
                    <a:pt x="1104" y="10571"/>
                    <a:pt x="1169" y="10229"/>
                    <a:pt x="1282" y="9899"/>
                  </a:cubicBezTo>
                  <a:cubicBezTo>
                    <a:pt x="1313" y="9816"/>
                    <a:pt x="1342" y="9727"/>
                    <a:pt x="1405" y="9661"/>
                  </a:cubicBezTo>
                  <a:cubicBezTo>
                    <a:pt x="1490" y="9621"/>
                    <a:pt x="1587" y="9623"/>
                    <a:pt x="1679" y="9625"/>
                  </a:cubicBezTo>
                  <a:cubicBezTo>
                    <a:pt x="2238" y="9657"/>
                    <a:pt x="2787" y="9809"/>
                    <a:pt x="3299" y="10030"/>
                  </a:cubicBezTo>
                  <a:cubicBezTo>
                    <a:pt x="3579" y="10128"/>
                    <a:pt x="3869" y="10022"/>
                    <a:pt x="4145" y="9962"/>
                  </a:cubicBezTo>
                  <a:cubicBezTo>
                    <a:pt x="4463" y="9893"/>
                    <a:pt x="4780" y="9817"/>
                    <a:pt x="5099" y="9749"/>
                  </a:cubicBezTo>
                  <a:cubicBezTo>
                    <a:pt x="5320" y="9700"/>
                    <a:pt x="5527" y="9567"/>
                    <a:pt x="5645" y="9370"/>
                  </a:cubicBezTo>
                  <a:cubicBezTo>
                    <a:pt x="5713" y="9244"/>
                    <a:pt x="5829" y="9155"/>
                    <a:pt x="5933" y="9059"/>
                  </a:cubicBezTo>
                  <a:cubicBezTo>
                    <a:pt x="6208" y="8819"/>
                    <a:pt x="6505" y="8597"/>
                    <a:pt x="6838" y="8442"/>
                  </a:cubicBezTo>
                  <a:cubicBezTo>
                    <a:pt x="7025" y="8356"/>
                    <a:pt x="7238" y="8420"/>
                    <a:pt x="7409" y="8514"/>
                  </a:cubicBezTo>
                  <a:cubicBezTo>
                    <a:pt x="7804" y="8726"/>
                    <a:pt x="8132" y="9037"/>
                    <a:pt x="8469" y="9327"/>
                  </a:cubicBezTo>
                  <a:cubicBezTo>
                    <a:pt x="8666" y="9472"/>
                    <a:pt x="8970" y="9442"/>
                    <a:pt x="9132" y="9257"/>
                  </a:cubicBezTo>
                  <a:cubicBezTo>
                    <a:pt x="9309" y="9067"/>
                    <a:pt x="9295" y="8734"/>
                    <a:pt x="9101" y="8560"/>
                  </a:cubicBezTo>
                  <a:cubicBezTo>
                    <a:pt x="8679" y="8186"/>
                    <a:pt x="8249" y="7803"/>
                    <a:pt x="7731" y="7566"/>
                  </a:cubicBezTo>
                  <a:cubicBezTo>
                    <a:pt x="7340" y="7385"/>
                    <a:pt x="6876" y="7344"/>
                    <a:pt x="6474" y="7515"/>
                  </a:cubicBezTo>
                  <a:cubicBezTo>
                    <a:pt x="6168" y="7654"/>
                    <a:pt x="5874" y="7827"/>
                    <a:pt x="5613" y="8041"/>
                  </a:cubicBezTo>
                  <a:cubicBezTo>
                    <a:pt x="5436" y="7319"/>
                    <a:pt x="5285" y="6590"/>
                    <a:pt x="5116" y="5865"/>
                  </a:cubicBezTo>
                  <a:cubicBezTo>
                    <a:pt x="5089" y="5758"/>
                    <a:pt x="5084" y="5647"/>
                    <a:pt x="5075" y="5538"/>
                  </a:cubicBezTo>
                  <a:cubicBezTo>
                    <a:pt x="4970" y="4540"/>
                    <a:pt x="4866" y="3543"/>
                    <a:pt x="4762" y="2545"/>
                  </a:cubicBezTo>
                  <a:cubicBezTo>
                    <a:pt x="4749" y="2415"/>
                    <a:pt x="4691" y="2293"/>
                    <a:pt x="4610" y="2191"/>
                  </a:cubicBezTo>
                  <a:cubicBezTo>
                    <a:pt x="4108" y="1549"/>
                    <a:pt x="3608" y="906"/>
                    <a:pt x="3106" y="264"/>
                  </a:cubicBezTo>
                  <a:cubicBezTo>
                    <a:pt x="2984" y="108"/>
                    <a:pt x="2792" y="8"/>
                    <a:pt x="2592" y="8"/>
                  </a:cubicBezTo>
                  <a:cubicBezTo>
                    <a:pt x="2356" y="0"/>
                    <a:pt x="2121" y="131"/>
                    <a:pt x="2004" y="336"/>
                  </a:cubicBezTo>
                  <a:cubicBezTo>
                    <a:pt x="1869" y="562"/>
                    <a:pt x="1884" y="869"/>
                    <a:pt x="2046" y="1078"/>
                  </a:cubicBezTo>
                  <a:cubicBezTo>
                    <a:pt x="2515" y="1682"/>
                    <a:pt x="2987" y="2283"/>
                    <a:pt x="3456" y="2887"/>
                  </a:cubicBezTo>
                  <a:cubicBezTo>
                    <a:pt x="3529" y="3642"/>
                    <a:pt x="3622" y="4396"/>
                    <a:pt x="3684" y="5152"/>
                  </a:cubicBezTo>
                  <a:cubicBezTo>
                    <a:pt x="3520" y="5185"/>
                    <a:pt x="3358" y="5228"/>
                    <a:pt x="3194" y="5257"/>
                  </a:cubicBezTo>
                  <a:cubicBezTo>
                    <a:pt x="3067" y="5248"/>
                    <a:pt x="2938" y="5213"/>
                    <a:pt x="2811" y="5247"/>
                  </a:cubicBezTo>
                  <a:cubicBezTo>
                    <a:pt x="2451" y="5344"/>
                    <a:pt x="2090" y="5439"/>
                    <a:pt x="1729" y="5535"/>
                  </a:cubicBezTo>
                  <a:cubicBezTo>
                    <a:pt x="1729" y="4832"/>
                    <a:pt x="1696" y="4131"/>
                    <a:pt x="1695" y="3427"/>
                  </a:cubicBezTo>
                  <a:cubicBezTo>
                    <a:pt x="1699" y="3203"/>
                    <a:pt x="1585" y="2978"/>
                    <a:pt x="1394" y="2856"/>
                  </a:cubicBezTo>
                  <a:cubicBezTo>
                    <a:pt x="1213" y="2735"/>
                    <a:pt x="971" y="2713"/>
                    <a:pt x="771" y="2796"/>
                  </a:cubicBezTo>
                  <a:cubicBezTo>
                    <a:pt x="545" y="2886"/>
                    <a:pt x="378" y="3110"/>
                    <a:pt x="360" y="3352"/>
                  </a:cubicBezTo>
                  <a:cubicBezTo>
                    <a:pt x="354" y="3541"/>
                    <a:pt x="363" y="3730"/>
                    <a:pt x="364" y="3918"/>
                  </a:cubicBezTo>
                  <a:cubicBezTo>
                    <a:pt x="392" y="4766"/>
                    <a:pt x="390" y="5615"/>
                    <a:pt x="419" y="6463"/>
                  </a:cubicBezTo>
                  <a:cubicBezTo>
                    <a:pt x="441" y="6833"/>
                    <a:pt x="819" y="7125"/>
                    <a:pt x="1182" y="7060"/>
                  </a:cubicBezTo>
                  <a:cubicBezTo>
                    <a:pt x="1504" y="6984"/>
                    <a:pt x="1820" y="6886"/>
                    <a:pt x="2143" y="6812"/>
                  </a:cubicBezTo>
                  <a:cubicBezTo>
                    <a:pt x="2291" y="7458"/>
                    <a:pt x="2434" y="8105"/>
                    <a:pt x="2581" y="8752"/>
                  </a:cubicBezTo>
                  <a:cubicBezTo>
                    <a:pt x="2193" y="8670"/>
                    <a:pt x="1793" y="8612"/>
                    <a:pt x="1395" y="8646"/>
                  </a:cubicBezTo>
                  <a:cubicBezTo>
                    <a:pt x="1056" y="8674"/>
                    <a:pt x="730" y="8856"/>
                    <a:pt x="547" y="9145"/>
                  </a:cubicBezTo>
                  <a:cubicBezTo>
                    <a:pt x="311" y="9514"/>
                    <a:pt x="233" y="9953"/>
                    <a:pt x="122" y="10370"/>
                  </a:cubicBezTo>
                  <a:cubicBezTo>
                    <a:pt x="85" y="10546"/>
                    <a:pt x="0" y="10728"/>
                    <a:pt x="67" y="109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25" name="KSO_Shape"/>
          <p:cNvSpPr>
            <a:spLocks/>
          </p:cNvSpPr>
          <p:nvPr/>
        </p:nvSpPr>
        <p:spPr bwMode="auto">
          <a:xfrm>
            <a:off x="2783247" y="5575567"/>
            <a:ext cx="1031875" cy="1905000"/>
          </a:xfrm>
          <a:custGeom>
            <a:avLst/>
            <a:gdLst>
              <a:gd name="T0" fmla="*/ 294489 w 608013"/>
              <a:gd name="T1" fmla="*/ 377773 h 1123950"/>
              <a:gd name="T2" fmla="*/ 313685 w 608013"/>
              <a:gd name="T3" fmla="*/ 403473 h 1123950"/>
              <a:gd name="T4" fmla="*/ 206181 w 608013"/>
              <a:gd name="T5" fmla="*/ 866066 h 1123950"/>
              <a:gd name="T6" fmla="*/ 182760 w 608013"/>
              <a:gd name="T7" fmla="*/ 887931 h 1123950"/>
              <a:gd name="T8" fmla="*/ 28412 w 608013"/>
              <a:gd name="T9" fmla="*/ 858012 h 1123950"/>
              <a:gd name="T10" fmla="*/ 4222 w 608013"/>
              <a:gd name="T11" fmla="*/ 836531 h 1123950"/>
              <a:gd name="T12" fmla="*/ 105970 w 608013"/>
              <a:gd name="T13" fmla="*/ 374320 h 1123950"/>
              <a:gd name="T14" fmla="*/ 124783 w 608013"/>
              <a:gd name="T15" fmla="*/ 347854 h 1123950"/>
              <a:gd name="T16" fmla="*/ 529020 w 608013"/>
              <a:gd name="T17" fmla="*/ 322881 h 1123950"/>
              <a:gd name="T18" fmla="*/ 596786 w 608013"/>
              <a:gd name="T19" fmla="*/ 341305 h 1123950"/>
              <a:gd name="T20" fmla="*/ 647225 w 608013"/>
              <a:gd name="T21" fmla="*/ 382758 h 1123950"/>
              <a:gd name="T22" fmla="*/ 735014 w 608013"/>
              <a:gd name="T23" fmla="*/ 686363 h 1123950"/>
              <a:gd name="T24" fmla="*/ 946783 w 608013"/>
              <a:gd name="T25" fmla="*/ 450310 h 1123950"/>
              <a:gd name="T26" fmla="*/ 970269 w 608013"/>
              <a:gd name="T27" fmla="*/ 442251 h 1123950"/>
              <a:gd name="T28" fmla="*/ 993758 w 608013"/>
              <a:gd name="T29" fmla="*/ 453381 h 1123950"/>
              <a:gd name="T30" fmla="*/ 995297 w 608013"/>
              <a:gd name="T31" fmla="*/ 747007 h 1123950"/>
              <a:gd name="T32" fmla="*/ 1021864 w 608013"/>
              <a:gd name="T33" fmla="*/ 773107 h 1123950"/>
              <a:gd name="T34" fmla="*/ 1031875 w 608013"/>
              <a:gd name="T35" fmla="*/ 809953 h 1123950"/>
              <a:gd name="T36" fmla="*/ 1020710 w 608013"/>
              <a:gd name="T37" fmla="*/ 847951 h 1123950"/>
              <a:gd name="T38" fmla="*/ 991831 w 608013"/>
              <a:gd name="T39" fmla="*/ 873668 h 1123950"/>
              <a:gd name="T40" fmla="*/ 959489 w 608013"/>
              <a:gd name="T41" fmla="*/ 1879285 h 1123950"/>
              <a:gd name="T42" fmla="*/ 939466 w 608013"/>
              <a:gd name="T43" fmla="*/ 1892719 h 1123950"/>
              <a:gd name="T44" fmla="*/ 913670 w 608013"/>
              <a:gd name="T45" fmla="*/ 1889263 h 1123950"/>
              <a:gd name="T46" fmla="*/ 897498 w 608013"/>
              <a:gd name="T47" fmla="*/ 1868153 h 1123950"/>
              <a:gd name="T48" fmla="*/ 653000 w 608013"/>
              <a:gd name="T49" fmla="*/ 812256 h 1123950"/>
              <a:gd name="T50" fmla="*/ 618733 w 608013"/>
              <a:gd name="T51" fmla="*/ 776944 h 1123950"/>
              <a:gd name="T52" fmla="*/ 819721 w 608013"/>
              <a:gd name="T53" fmla="*/ 1804822 h 1123950"/>
              <a:gd name="T54" fmla="*/ 807014 w 608013"/>
              <a:gd name="T55" fmla="*/ 1849731 h 1123950"/>
              <a:gd name="T56" fmla="*/ 750800 w 608013"/>
              <a:gd name="T57" fmla="*/ 1898475 h 1123950"/>
              <a:gd name="T58" fmla="*/ 705365 w 608013"/>
              <a:gd name="T59" fmla="*/ 1904617 h 1123950"/>
              <a:gd name="T60" fmla="*/ 642220 w 608013"/>
              <a:gd name="T61" fmla="*/ 1876597 h 1123950"/>
              <a:gd name="T62" fmla="*/ 439306 w 608013"/>
              <a:gd name="T63" fmla="*/ 1080932 h 1123950"/>
              <a:gd name="T64" fmla="*/ 226767 w 608013"/>
              <a:gd name="T65" fmla="*/ 1878517 h 1123950"/>
              <a:gd name="T66" fmla="*/ 165546 w 608013"/>
              <a:gd name="T67" fmla="*/ 1904617 h 1123950"/>
              <a:gd name="T68" fmla="*/ 120498 w 608013"/>
              <a:gd name="T69" fmla="*/ 1898475 h 1123950"/>
              <a:gd name="T70" fmla="*/ 63897 w 608013"/>
              <a:gd name="T71" fmla="*/ 1849731 h 1123950"/>
              <a:gd name="T72" fmla="*/ 51190 w 608013"/>
              <a:gd name="T73" fmla="*/ 1804822 h 1123950"/>
              <a:gd name="T74" fmla="*/ 381166 w 608013"/>
              <a:gd name="T75" fmla="*/ 418454 h 1123950"/>
              <a:gd name="T76" fmla="*/ 421595 w 608013"/>
              <a:gd name="T77" fmla="*/ 361264 h 1123950"/>
              <a:gd name="T78" fmla="*/ 482045 w 608013"/>
              <a:gd name="T79" fmla="*/ 327488 h 1123950"/>
              <a:gd name="T80" fmla="*/ 597417 w 608013"/>
              <a:gd name="T81" fmla="*/ 3063 h 1123950"/>
              <a:gd name="T82" fmla="*/ 651094 w 608013"/>
              <a:gd name="T83" fmla="*/ 25654 h 1123950"/>
              <a:gd name="T84" fmla="*/ 691352 w 608013"/>
              <a:gd name="T85" fmla="*/ 65476 h 1123950"/>
              <a:gd name="T86" fmla="*/ 713589 w 608013"/>
              <a:gd name="T87" fmla="*/ 119083 h 1123950"/>
              <a:gd name="T88" fmla="*/ 713589 w 608013"/>
              <a:gd name="T89" fmla="*/ 179583 h 1123950"/>
              <a:gd name="T90" fmla="*/ 691352 w 608013"/>
              <a:gd name="T91" fmla="*/ 232807 h 1123950"/>
              <a:gd name="T92" fmla="*/ 651094 w 608013"/>
              <a:gd name="T93" fmla="*/ 273395 h 1123950"/>
              <a:gd name="T94" fmla="*/ 597417 w 608013"/>
              <a:gd name="T95" fmla="*/ 295603 h 1123950"/>
              <a:gd name="T96" fmla="*/ 537222 w 608013"/>
              <a:gd name="T97" fmla="*/ 295603 h 1123950"/>
              <a:gd name="T98" fmla="*/ 483545 w 608013"/>
              <a:gd name="T99" fmla="*/ 273012 h 1123950"/>
              <a:gd name="T100" fmla="*/ 443288 w 608013"/>
              <a:gd name="T101" fmla="*/ 232807 h 1123950"/>
              <a:gd name="T102" fmla="*/ 420668 w 608013"/>
              <a:gd name="T103" fmla="*/ 179583 h 1123950"/>
              <a:gd name="T104" fmla="*/ 420668 w 608013"/>
              <a:gd name="T105" fmla="*/ 119083 h 1123950"/>
              <a:gd name="T106" fmla="*/ 443288 w 608013"/>
              <a:gd name="T107" fmla="*/ 65859 h 1123950"/>
              <a:gd name="T108" fmla="*/ 483545 w 608013"/>
              <a:gd name="T109" fmla="*/ 25654 h 1123950"/>
              <a:gd name="T110" fmla="*/ 537222 w 608013"/>
              <a:gd name="T111" fmla="*/ 3063 h 11239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08013" h="1123950">
                <a:moveTo>
                  <a:pt x="85290" y="201613"/>
                </a:moveTo>
                <a:lnTo>
                  <a:pt x="87779" y="201613"/>
                </a:lnTo>
                <a:lnTo>
                  <a:pt x="90268" y="201839"/>
                </a:lnTo>
                <a:lnTo>
                  <a:pt x="92982" y="202292"/>
                </a:lnTo>
                <a:lnTo>
                  <a:pt x="166508" y="219944"/>
                </a:lnTo>
                <a:lnTo>
                  <a:pt x="168771" y="220849"/>
                </a:lnTo>
                <a:lnTo>
                  <a:pt x="171259" y="221755"/>
                </a:lnTo>
                <a:lnTo>
                  <a:pt x="173522" y="222886"/>
                </a:lnTo>
                <a:lnTo>
                  <a:pt x="175558" y="224244"/>
                </a:lnTo>
                <a:lnTo>
                  <a:pt x="177141" y="225828"/>
                </a:lnTo>
                <a:lnTo>
                  <a:pt x="178951" y="227412"/>
                </a:lnTo>
                <a:lnTo>
                  <a:pt x="180761" y="229449"/>
                </a:lnTo>
                <a:lnTo>
                  <a:pt x="181892" y="231486"/>
                </a:lnTo>
                <a:lnTo>
                  <a:pt x="183250" y="233523"/>
                </a:lnTo>
                <a:lnTo>
                  <a:pt x="184155" y="235560"/>
                </a:lnTo>
                <a:lnTo>
                  <a:pt x="184833" y="238049"/>
                </a:lnTo>
                <a:lnTo>
                  <a:pt x="185512" y="240312"/>
                </a:lnTo>
                <a:lnTo>
                  <a:pt x="185738" y="242802"/>
                </a:lnTo>
                <a:lnTo>
                  <a:pt x="185738" y="245291"/>
                </a:lnTo>
                <a:lnTo>
                  <a:pt x="185512" y="247780"/>
                </a:lnTo>
                <a:lnTo>
                  <a:pt x="184833" y="250270"/>
                </a:lnTo>
                <a:lnTo>
                  <a:pt x="123298" y="506227"/>
                </a:lnTo>
                <a:lnTo>
                  <a:pt x="122619" y="508716"/>
                </a:lnTo>
                <a:lnTo>
                  <a:pt x="121488" y="510979"/>
                </a:lnTo>
                <a:lnTo>
                  <a:pt x="120357" y="513242"/>
                </a:lnTo>
                <a:lnTo>
                  <a:pt x="118999" y="515505"/>
                </a:lnTo>
                <a:lnTo>
                  <a:pt x="117642" y="517316"/>
                </a:lnTo>
                <a:lnTo>
                  <a:pt x="115832" y="518900"/>
                </a:lnTo>
                <a:lnTo>
                  <a:pt x="113796" y="520484"/>
                </a:lnTo>
                <a:lnTo>
                  <a:pt x="111760" y="522068"/>
                </a:lnTo>
                <a:lnTo>
                  <a:pt x="109724" y="522974"/>
                </a:lnTo>
                <a:lnTo>
                  <a:pt x="107688" y="523879"/>
                </a:lnTo>
                <a:lnTo>
                  <a:pt x="105199" y="524784"/>
                </a:lnTo>
                <a:lnTo>
                  <a:pt x="102937" y="525237"/>
                </a:lnTo>
                <a:lnTo>
                  <a:pt x="100448" y="525463"/>
                </a:lnTo>
                <a:lnTo>
                  <a:pt x="97960" y="525463"/>
                </a:lnTo>
                <a:lnTo>
                  <a:pt x="95471" y="525237"/>
                </a:lnTo>
                <a:lnTo>
                  <a:pt x="92982" y="524784"/>
                </a:lnTo>
                <a:lnTo>
                  <a:pt x="19230" y="507132"/>
                </a:lnTo>
                <a:lnTo>
                  <a:pt x="16741" y="506227"/>
                </a:lnTo>
                <a:lnTo>
                  <a:pt x="14253" y="505322"/>
                </a:lnTo>
                <a:lnTo>
                  <a:pt x="12217" y="503964"/>
                </a:lnTo>
                <a:lnTo>
                  <a:pt x="10180" y="502832"/>
                </a:lnTo>
                <a:lnTo>
                  <a:pt x="8144" y="501248"/>
                </a:lnTo>
                <a:lnTo>
                  <a:pt x="6334" y="499664"/>
                </a:lnTo>
                <a:lnTo>
                  <a:pt x="4977" y="497627"/>
                </a:lnTo>
                <a:lnTo>
                  <a:pt x="3620" y="495590"/>
                </a:lnTo>
                <a:lnTo>
                  <a:pt x="2488" y="493553"/>
                </a:lnTo>
                <a:lnTo>
                  <a:pt x="1357" y="491290"/>
                </a:lnTo>
                <a:lnTo>
                  <a:pt x="679" y="488801"/>
                </a:lnTo>
                <a:lnTo>
                  <a:pt x="226" y="486538"/>
                </a:lnTo>
                <a:lnTo>
                  <a:pt x="0" y="484048"/>
                </a:lnTo>
                <a:lnTo>
                  <a:pt x="0" y="481559"/>
                </a:lnTo>
                <a:lnTo>
                  <a:pt x="226" y="479070"/>
                </a:lnTo>
                <a:lnTo>
                  <a:pt x="679" y="476354"/>
                </a:lnTo>
                <a:lnTo>
                  <a:pt x="62441" y="220849"/>
                </a:lnTo>
                <a:lnTo>
                  <a:pt x="63119" y="218360"/>
                </a:lnTo>
                <a:lnTo>
                  <a:pt x="64024" y="215871"/>
                </a:lnTo>
                <a:lnTo>
                  <a:pt x="65382" y="213834"/>
                </a:lnTo>
                <a:lnTo>
                  <a:pt x="66513" y="211571"/>
                </a:lnTo>
                <a:lnTo>
                  <a:pt x="68097" y="209760"/>
                </a:lnTo>
                <a:lnTo>
                  <a:pt x="69907" y="207950"/>
                </a:lnTo>
                <a:lnTo>
                  <a:pt x="71490" y="206592"/>
                </a:lnTo>
                <a:lnTo>
                  <a:pt x="73526" y="205234"/>
                </a:lnTo>
                <a:lnTo>
                  <a:pt x="75789" y="204103"/>
                </a:lnTo>
                <a:lnTo>
                  <a:pt x="78051" y="203197"/>
                </a:lnTo>
                <a:lnTo>
                  <a:pt x="80313" y="202292"/>
                </a:lnTo>
                <a:lnTo>
                  <a:pt x="82802" y="201839"/>
                </a:lnTo>
                <a:lnTo>
                  <a:pt x="85290" y="201613"/>
                </a:lnTo>
                <a:close/>
                <a:moveTo>
                  <a:pt x="301959" y="190500"/>
                </a:moveTo>
                <a:lnTo>
                  <a:pt x="308539" y="190500"/>
                </a:lnTo>
                <a:lnTo>
                  <a:pt x="311715" y="190500"/>
                </a:lnTo>
                <a:lnTo>
                  <a:pt x="315345" y="190727"/>
                </a:lnTo>
                <a:lnTo>
                  <a:pt x="320336" y="191632"/>
                </a:lnTo>
                <a:lnTo>
                  <a:pt x="326235" y="192538"/>
                </a:lnTo>
                <a:lnTo>
                  <a:pt x="332814" y="194123"/>
                </a:lnTo>
                <a:lnTo>
                  <a:pt x="340074" y="196388"/>
                </a:lnTo>
                <a:lnTo>
                  <a:pt x="343931" y="197747"/>
                </a:lnTo>
                <a:lnTo>
                  <a:pt x="347561" y="199332"/>
                </a:lnTo>
                <a:lnTo>
                  <a:pt x="351645" y="201370"/>
                </a:lnTo>
                <a:lnTo>
                  <a:pt x="355275" y="203182"/>
                </a:lnTo>
                <a:lnTo>
                  <a:pt x="359359" y="205446"/>
                </a:lnTo>
                <a:lnTo>
                  <a:pt x="362988" y="208164"/>
                </a:lnTo>
                <a:lnTo>
                  <a:pt x="367072" y="211334"/>
                </a:lnTo>
                <a:lnTo>
                  <a:pt x="370702" y="214278"/>
                </a:lnTo>
                <a:lnTo>
                  <a:pt x="374559" y="217901"/>
                </a:lnTo>
                <a:lnTo>
                  <a:pt x="377962" y="221751"/>
                </a:lnTo>
                <a:lnTo>
                  <a:pt x="381365" y="225827"/>
                </a:lnTo>
                <a:lnTo>
                  <a:pt x="384542" y="230356"/>
                </a:lnTo>
                <a:lnTo>
                  <a:pt x="387491" y="235338"/>
                </a:lnTo>
                <a:lnTo>
                  <a:pt x="390440" y="240547"/>
                </a:lnTo>
                <a:lnTo>
                  <a:pt x="392936" y="246435"/>
                </a:lnTo>
                <a:lnTo>
                  <a:pt x="395205" y="252549"/>
                </a:lnTo>
                <a:lnTo>
                  <a:pt x="397247" y="259343"/>
                </a:lnTo>
                <a:lnTo>
                  <a:pt x="399062" y="266136"/>
                </a:lnTo>
                <a:lnTo>
                  <a:pt x="433093" y="404954"/>
                </a:lnTo>
                <a:lnTo>
                  <a:pt x="546303" y="430090"/>
                </a:lnTo>
                <a:lnTo>
                  <a:pt x="550387" y="281988"/>
                </a:lnTo>
                <a:lnTo>
                  <a:pt x="550841" y="278138"/>
                </a:lnTo>
                <a:lnTo>
                  <a:pt x="551748" y="274515"/>
                </a:lnTo>
                <a:lnTo>
                  <a:pt x="553563" y="271118"/>
                </a:lnTo>
                <a:lnTo>
                  <a:pt x="555605" y="268174"/>
                </a:lnTo>
                <a:lnTo>
                  <a:pt x="556513" y="267042"/>
                </a:lnTo>
                <a:lnTo>
                  <a:pt x="557874" y="265683"/>
                </a:lnTo>
                <a:lnTo>
                  <a:pt x="559235" y="264551"/>
                </a:lnTo>
                <a:lnTo>
                  <a:pt x="560823" y="263645"/>
                </a:lnTo>
                <a:lnTo>
                  <a:pt x="562185" y="262739"/>
                </a:lnTo>
                <a:lnTo>
                  <a:pt x="564000" y="262060"/>
                </a:lnTo>
                <a:lnTo>
                  <a:pt x="565815" y="261607"/>
                </a:lnTo>
                <a:lnTo>
                  <a:pt x="567856" y="261381"/>
                </a:lnTo>
                <a:lnTo>
                  <a:pt x="569671" y="260928"/>
                </a:lnTo>
                <a:lnTo>
                  <a:pt x="571713" y="260928"/>
                </a:lnTo>
                <a:lnTo>
                  <a:pt x="573755" y="260928"/>
                </a:lnTo>
                <a:lnTo>
                  <a:pt x="575797" y="261607"/>
                </a:lnTo>
                <a:lnTo>
                  <a:pt x="577612" y="262060"/>
                </a:lnTo>
                <a:lnTo>
                  <a:pt x="579200" y="262739"/>
                </a:lnTo>
                <a:lnTo>
                  <a:pt x="581015" y="263645"/>
                </a:lnTo>
                <a:lnTo>
                  <a:pt x="582830" y="264778"/>
                </a:lnTo>
                <a:lnTo>
                  <a:pt x="584191" y="265910"/>
                </a:lnTo>
                <a:lnTo>
                  <a:pt x="585553" y="267495"/>
                </a:lnTo>
                <a:lnTo>
                  <a:pt x="586687" y="269080"/>
                </a:lnTo>
                <a:lnTo>
                  <a:pt x="588048" y="270439"/>
                </a:lnTo>
                <a:lnTo>
                  <a:pt x="588729" y="272251"/>
                </a:lnTo>
                <a:lnTo>
                  <a:pt x="589409" y="274062"/>
                </a:lnTo>
                <a:lnTo>
                  <a:pt x="590317" y="275874"/>
                </a:lnTo>
                <a:lnTo>
                  <a:pt x="590771" y="277912"/>
                </a:lnTo>
                <a:lnTo>
                  <a:pt x="590771" y="279497"/>
                </a:lnTo>
                <a:lnTo>
                  <a:pt x="586460" y="440734"/>
                </a:lnTo>
                <a:lnTo>
                  <a:pt x="588956" y="442319"/>
                </a:lnTo>
                <a:lnTo>
                  <a:pt x="591224" y="443677"/>
                </a:lnTo>
                <a:lnTo>
                  <a:pt x="593266" y="445489"/>
                </a:lnTo>
                <a:lnTo>
                  <a:pt x="595308" y="447527"/>
                </a:lnTo>
                <a:lnTo>
                  <a:pt x="597123" y="449339"/>
                </a:lnTo>
                <a:lnTo>
                  <a:pt x="598938" y="451377"/>
                </a:lnTo>
                <a:lnTo>
                  <a:pt x="600753" y="453642"/>
                </a:lnTo>
                <a:lnTo>
                  <a:pt x="602114" y="456133"/>
                </a:lnTo>
                <a:lnTo>
                  <a:pt x="603476" y="458624"/>
                </a:lnTo>
                <a:lnTo>
                  <a:pt x="604610" y="461115"/>
                </a:lnTo>
                <a:lnTo>
                  <a:pt x="605744" y="463606"/>
                </a:lnTo>
                <a:lnTo>
                  <a:pt x="606425" y="466323"/>
                </a:lnTo>
                <a:lnTo>
                  <a:pt x="607106" y="469041"/>
                </a:lnTo>
                <a:lnTo>
                  <a:pt x="607786" y="471758"/>
                </a:lnTo>
                <a:lnTo>
                  <a:pt x="608013" y="474928"/>
                </a:lnTo>
                <a:lnTo>
                  <a:pt x="608013" y="477872"/>
                </a:lnTo>
                <a:lnTo>
                  <a:pt x="608013" y="480816"/>
                </a:lnTo>
                <a:lnTo>
                  <a:pt x="607786" y="483760"/>
                </a:lnTo>
                <a:lnTo>
                  <a:pt x="607106" y="486704"/>
                </a:lnTo>
                <a:lnTo>
                  <a:pt x="606425" y="489648"/>
                </a:lnTo>
                <a:lnTo>
                  <a:pt x="605518" y="492592"/>
                </a:lnTo>
                <a:lnTo>
                  <a:pt x="604156" y="495309"/>
                </a:lnTo>
                <a:lnTo>
                  <a:pt x="603022" y="497800"/>
                </a:lnTo>
                <a:lnTo>
                  <a:pt x="601434" y="500291"/>
                </a:lnTo>
                <a:lnTo>
                  <a:pt x="599846" y="502782"/>
                </a:lnTo>
                <a:lnTo>
                  <a:pt x="598258" y="505047"/>
                </a:lnTo>
                <a:lnTo>
                  <a:pt x="596216" y="506859"/>
                </a:lnTo>
                <a:lnTo>
                  <a:pt x="594174" y="508897"/>
                </a:lnTo>
                <a:lnTo>
                  <a:pt x="591905" y="510935"/>
                </a:lnTo>
                <a:lnTo>
                  <a:pt x="589409" y="512294"/>
                </a:lnTo>
                <a:lnTo>
                  <a:pt x="587141" y="514105"/>
                </a:lnTo>
                <a:lnTo>
                  <a:pt x="584418" y="515464"/>
                </a:lnTo>
                <a:lnTo>
                  <a:pt x="568991" y="1096549"/>
                </a:lnTo>
                <a:lnTo>
                  <a:pt x="568991" y="1098587"/>
                </a:lnTo>
                <a:lnTo>
                  <a:pt x="568764" y="1100172"/>
                </a:lnTo>
                <a:lnTo>
                  <a:pt x="568537" y="1101984"/>
                </a:lnTo>
                <a:lnTo>
                  <a:pt x="567856" y="1103796"/>
                </a:lnTo>
                <a:lnTo>
                  <a:pt x="567176" y="1105607"/>
                </a:lnTo>
                <a:lnTo>
                  <a:pt x="566268" y="1106966"/>
                </a:lnTo>
                <a:lnTo>
                  <a:pt x="565361" y="1108778"/>
                </a:lnTo>
                <a:lnTo>
                  <a:pt x="564226" y="1109910"/>
                </a:lnTo>
                <a:lnTo>
                  <a:pt x="563092" y="1111495"/>
                </a:lnTo>
                <a:lnTo>
                  <a:pt x="561731" y="1112627"/>
                </a:lnTo>
                <a:lnTo>
                  <a:pt x="560370" y="1113760"/>
                </a:lnTo>
                <a:lnTo>
                  <a:pt x="558781" y="1114665"/>
                </a:lnTo>
                <a:lnTo>
                  <a:pt x="556966" y="1115571"/>
                </a:lnTo>
                <a:lnTo>
                  <a:pt x="555378" y="1116251"/>
                </a:lnTo>
                <a:lnTo>
                  <a:pt x="553563" y="1116704"/>
                </a:lnTo>
                <a:lnTo>
                  <a:pt x="551748" y="1117156"/>
                </a:lnTo>
                <a:lnTo>
                  <a:pt x="549933" y="1117383"/>
                </a:lnTo>
                <a:lnTo>
                  <a:pt x="547665" y="1117383"/>
                </a:lnTo>
                <a:lnTo>
                  <a:pt x="545623" y="1117156"/>
                </a:lnTo>
                <a:lnTo>
                  <a:pt x="543581" y="1116930"/>
                </a:lnTo>
                <a:lnTo>
                  <a:pt x="541766" y="1116251"/>
                </a:lnTo>
                <a:lnTo>
                  <a:pt x="540178" y="1115571"/>
                </a:lnTo>
                <a:lnTo>
                  <a:pt x="538363" y="1114665"/>
                </a:lnTo>
                <a:lnTo>
                  <a:pt x="536548" y="1113533"/>
                </a:lnTo>
                <a:lnTo>
                  <a:pt x="535186" y="1112174"/>
                </a:lnTo>
                <a:lnTo>
                  <a:pt x="533598" y="1111042"/>
                </a:lnTo>
                <a:lnTo>
                  <a:pt x="532464" y="1109457"/>
                </a:lnTo>
                <a:lnTo>
                  <a:pt x="531330" y="1107645"/>
                </a:lnTo>
                <a:lnTo>
                  <a:pt x="530422" y="1106060"/>
                </a:lnTo>
                <a:lnTo>
                  <a:pt x="529741" y="1104249"/>
                </a:lnTo>
                <a:lnTo>
                  <a:pt x="528834" y="1102210"/>
                </a:lnTo>
                <a:lnTo>
                  <a:pt x="528607" y="1100172"/>
                </a:lnTo>
                <a:lnTo>
                  <a:pt x="528607" y="1099040"/>
                </a:lnTo>
                <a:lnTo>
                  <a:pt x="544035" y="516370"/>
                </a:lnTo>
                <a:lnTo>
                  <a:pt x="395205" y="482628"/>
                </a:lnTo>
                <a:lnTo>
                  <a:pt x="394297" y="482628"/>
                </a:lnTo>
                <a:lnTo>
                  <a:pt x="391575" y="481722"/>
                </a:lnTo>
                <a:lnTo>
                  <a:pt x="387264" y="480590"/>
                </a:lnTo>
                <a:lnTo>
                  <a:pt x="384768" y="479231"/>
                </a:lnTo>
                <a:lnTo>
                  <a:pt x="382273" y="478099"/>
                </a:lnTo>
                <a:lnTo>
                  <a:pt x="379550" y="476514"/>
                </a:lnTo>
                <a:lnTo>
                  <a:pt x="376828" y="474475"/>
                </a:lnTo>
                <a:lnTo>
                  <a:pt x="374105" y="471984"/>
                </a:lnTo>
                <a:lnTo>
                  <a:pt x="371383" y="469267"/>
                </a:lnTo>
                <a:lnTo>
                  <a:pt x="368887" y="466323"/>
                </a:lnTo>
                <a:lnTo>
                  <a:pt x="366618" y="462700"/>
                </a:lnTo>
                <a:lnTo>
                  <a:pt x="364577" y="458397"/>
                </a:lnTo>
                <a:lnTo>
                  <a:pt x="362762" y="453868"/>
                </a:lnTo>
                <a:lnTo>
                  <a:pt x="353914" y="413332"/>
                </a:lnTo>
                <a:lnTo>
                  <a:pt x="341889" y="464964"/>
                </a:lnTo>
                <a:lnTo>
                  <a:pt x="481644" y="1048314"/>
                </a:lnTo>
                <a:lnTo>
                  <a:pt x="482551" y="1051484"/>
                </a:lnTo>
                <a:lnTo>
                  <a:pt x="482778" y="1054881"/>
                </a:lnTo>
                <a:lnTo>
                  <a:pt x="483005" y="1061675"/>
                </a:lnTo>
                <a:lnTo>
                  <a:pt x="483005" y="1064845"/>
                </a:lnTo>
                <a:lnTo>
                  <a:pt x="482778" y="1068242"/>
                </a:lnTo>
                <a:lnTo>
                  <a:pt x="482325" y="1071186"/>
                </a:lnTo>
                <a:lnTo>
                  <a:pt x="481644" y="1074356"/>
                </a:lnTo>
                <a:lnTo>
                  <a:pt x="480963" y="1077300"/>
                </a:lnTo>
                <a:lnTo>
                  <a:pt x="480283" y="1080471"/>
                </a:lnTo>
                <a:lnTo>
                  <a:pt x="479148" y="1083188"/>
                </a:lnTo>
                <a:lnTo>
                  <a:pt x="478241" y="1086132"/>
                </a:lnTo>
                <a:lnTo>
                  <a:pt x="475518" y="1091341"/>
                </a:lnTo>
                <a:lnTo>
                  <a:pt x="472569" y="1096549"/>
                </a:lnTo>
                <a:lnTo>
                  <a:pt x="468712" y="1101305"/>
                </a:lnTo>
                <a:lnTo>
                  <a:pt x="464855" y="1105834"/>
                </a:lnTo>
                <a:lnTo>
                  <a:pt x="460545" y="1109683"/>
                </a:lnTo>
                <a:lnTo>
                  <a:pt x="455780" y="1113307"/>
                </a:lnTo>
                <a:lnTo>
                  <a:pt x="450562" y="1116477"/>
                </a:lnTo>
                <a:lnTo>
                  <a:pt x="445117" y="1118968"/>
                </a:lnTo>
                <a:lnTo>
                  <a:pt x="442395" y="1120100"/>
                </a:lnTo>
                <a:lnTo>
                  <a:pt x="439445" y="1121233"/>
                </a:lnTo>
                <a:lnTo>
                  <a:pt x="436723" y="1121912"/>
                </a:lnTo>
                <a:lnTo>
                  <a:pt x="433547" y="1122591"/>
                </a:lnTo>
                <a:lnTo>
                  <a:pt x="430370" y="1123271"/>
                </a:lnTo>
                <a:lnTo>
                  <a:pt x="427421" y="1123724"/>
                </a:lnTo>
                <a:lnTo>
                  <a:pt x="424245" y="1123724"/>
                </a:lnTo>
                <a:lnTo>
                  <a:pt x="420842" y="1123950"/>
                </a:lnTo>
                <a:lnTo>
                  <a:pt x="415623" y="1123724"/>
                </a:lnTo>
                <a:lnTo>
                  <a:pt x="410405" y="1123044"/>
                </a:lnTo>
                <a:lnTo>
                  <a:pt x="405187" y="1121912"/>
                </a:lnTo>
                <a:lnTo>
                  <a:pt x="400196" y="1120553"/>
                </a:lnTo>
                <a:lnTo>
                  <a:pt x="395432" y="1118515"/>
                </a:lnTo>
                <a:lnTo>
                  <a:pt x="390894" y="1116251"/>
                </a:lnTo>
                <a:lnTo>
                  <a:pt x="386583" y="1113533"/>
                </a:lnTo>
                <a:lnTo>
                  <a:pt x="382500" y="1110589"/>
                </a:lnTo>
                <a:lnTo>
                  <a:pt x="378416" y="1107192"/>
                </a:lnTo>
                <a:lnTo>
                  <a:pt x="375013" y="1103796"/>
                </a:lnTo>
                <a:lnTo>
                  <a:pt x="371837" y="1099719"/>
                </a:lnTo>
                <a:lnTo>
                  <a:pt x="368887" y="1095870"/>
                </a:lnTo>
                <a:lnTo>
                  <a:pt x="366392" y="1091341"/>
                </a:lnTo>
                <a:lnTo>
                  <a:pt x="364123" y="1086811"/>
                </a:lnTo>
                <a:lnTo>
                  <a:pt x="362081" y="1081829"/>
                </a:lnTo>
                <a:lnTo>
                  <a:pt x="360720" y="1076847"/>
                </a:lnTo>
                <a:lnTo>
                  <a:pt x="258853" y="637750"/>
                </a:lnTo>
                <a:lnTo>
                  <a:pt x="151768" y="1079565"/>
                </a:lnTo>
                <a:lnTo>
                  <a:pt x="150407" y="1084320"/>
                </a:lnTo>
                <a:lnTo>
                  <a:pt x="148365" y="1088850"/>
                </a:lnTo>
                <a:lnTo>
                  <a:pt x="146096" y="1093152"/>
                </a:lnTo>
                <a:lnTo>
                  <a:pt x="143374" y="1097228"/>
                </a:lnTo>
                <a:lnTo>
                  <a:pt x="140424" y="1101078"/>
                </a:lnTo>
                <a:lnTo>
                  <a:pt x="137021" y="1104701"/>
                </a:lnTo>
                <a:lnTo>
                  <a:pt x="133618" y="1108325"/>
                </a:lnTo>
                <a:lnTo>
                  <a:pt x="129988" y="1111269"/>
                </a:lnTo>
                <a:lnTo>
                  <a:pt x="125904" y="1114213"/>
                </a:lnTo>
                <a:lnTo>
                  <a:pt x="121594" y="1116704"/>
                </a:lnTo>
                <a:lnTo>
                  <a:pt x="117283" y="1118742"/>
                </a:lnTo>
                <a:lnTo>
                  <a:pt x="112519" y="1120553"/>
                </a:lnTo>
                <a:lnTo>
                  <a:pt x="107754" y="1121912"/>
                </a:lnTo>
                <a:lnTo>
                  <a:pt x="102763" y="1123044"/>
                </a:lnTo>
                <a:lnTo>
                  <a:pt x="97545" y="1123724"/>
                </a:lnTo>
                <a:lnTo>
                  <a:pt x="92554" y="1123950"/>
                </a:lnTo>
                <a:lnTo>
                  <a:pt x="89151" y="1123724"/>
                </a:lnTo>
                <a:lnTo>
                  <a:pt x="85974" y="1123724"/>
                </a:lnTo>
                <a:lnTo>
                  <a:pt x="82798" y="1123271"/>
                </a:lnTo>
                <a:lnTo>
                  <a:pt x="79849" y="1122591"/>
                </a:lnTo>
                <a:lnTo>
                  <a:pt x="76673" y="1121912"/>
                </a:lnTo>
                <a:lnTo>
                  <a:pt x="73723" y="1121233"/>
                </a:lnTo>
                <a:lnTo>
                  <a:pt x="71001" y="1120100"/>
                </a:lnTo>
                <a:lnTo>
                  <a:pt x="68051" y="1118968"/>
                </a:lnTo>
                <a:lnTo>
                  <a:pt x="62606" y="1116477"/>
                </a:lnTo>
                <a:lnTo>
                  <a:pt x="57615" y="1113307"/>
                </a:lnTo>
                <a:lnTo>
                  <a:pt x="52851" y="1109683"/>
                </a:lnTo>
                <a:lnTo>
                  <a:pt x="48313" y="1105834"/>
                </a:lnTo>
                <a:lnTo>
                  <a:pt x="44456" y="1101305"/>
                </a:lnTo>
                <a:lnTo>
                  <a:pt x="40599" y="1096549"/>
                </a:lnTo>
                <a:lnTo>
                  <a:pt x="37650" y="1091341"/>
                </a:lnTo>
                <a:lnTo>
                  <a:pt x="34927" y="1086132"/>
                </a:lnTo>
                <a:lnTo>
                  <a:pt x="33793" y="1083188"/>
                </a:lnTo>
                <a:lnTo>
                  <a:pt x="32886" y="1080471"/>
                </a:lnTo>
                <a:lnTo>
                  <a:pt x="32205" y="1077300"/>
                </a:lnTo>
                <a:lnTo>
                  <a:pt x="31297" y="1074356"/>
                </a:lnTo>
                <a:lnTo>
                  <a:pt x="30844" y="1071186"/>
                </a:lnTo>
                <a:lnTo>
                  <a:pt x="30390" y="1068242"/>
                </a:lnTo>
                <a:lnTo>
                  <a:pt x="30163" y="1064845"/>
                </a:lnTo>
                <a:lnTo>
                  <a:pt x="30163" y="1061675"/>
                </a:lnTo>
                <a:lnTo>
                  <a:pt x="30390" y="1055561"/>
                </a:lnTo>
                <a:lnTo>
                  <a:pt x="31071" y="1049220"/>
                </a:lnTo>
                <a:lnTo>
                  <a:pt x="218242" y="264551"/>
                </a:lnTo>
                <a:lnTo>
                  <a:pt x="219150" y="261381"/>
                </a:lnTo>
                <a:lnTo>
                  <a:pt x="220511" y="257531"/>
                </a:lnTo>
                <a:lnTo>
                  <a:pt x="222099" y="252549"/>
                </a:lnTo>
                <a:lnTo>
                  <a:pt x="224595" y="246888"/>
                </a:lnTo>
                <a:lnTo>
                  <a:pt x="227998" y="240547"/>
                </a:lnTo>
                <a:lnTo>
                  <a:pt x="231628" y="233980"/>
                </a:lnTo>
                <a:lnTo>
                  <a:pt x="233897" y="230356"/>
                </a:lnTo>
                <a:lnTo>
                  <a:pt x="236392" y="226959"/>
                </a:lnTo>
                <a:lnTo>
                  <a:pt x="238888" y="223110"/>
                </a:lnTo>
                <a:lnTo>
                  <a:pt x="241837" y="219939"/>
                </a:lnTo>
                <a:lnTo>
                  <a:pt x="244787" y="216543"/>
                </a:lnTo>
                <a:lnTo>
                  <a:pt x="248417" y="213146"/>
                </a:lnTo>
                <a:lnTo>
                  <a:pt x="251820" y="209975"/>
                </a:lnTo>
                <a:lnTo>
                  <a:pt x="255677" y="206805"/>
                </a:lnTo>
                <a:lnTo>
                  <a:pt x="259534" y="204087"/>
                </a:lnTo>
                <a:lnTo>
                  <a:pt x="264071" y="201370"/>
                </a:lnTo>
                <a:lnTo>
                  <a:pt x="268609" y="198879"/>
                </a:lnTo>
                <a:lnTo>
                  <a:pt x="273373" y="196841"/>
                </a:lnTo>
                <a:lnTo>
                  <a:pt x="278591" y="194803"/>
                </a:lnTo>
                <a:lnTo>
                  <a:pt x="284036" y="193218"/>
                </a:lnTo>
                <a:lnTo>
                  <a:pt x="289708" y="192085"/>
                </a:lnTo>
                <a:lnTo>
                  <a:pt x="295834" y="191179"/>
                </a:lnTo>
                <a:lnTo>
                  <a:pt x="301959" y="190500"/>
                </a:lnTo>
                <a:close/>
                <a:moveTo>
                  <a:pt x="334396" y="0"/>
                </a:moveTo>
                <a:lnTo>
                  <a:pt x="338914" y="226"/>
                </a:lnTo>
                <a:lnTo>
                  <a:pt x="343206" y="452"/>
                </a:lnTo>
                <a:lnTo>
                  <a:pt x="347725" y="904"/>
                </a:lnTo>
                <a:lnTo>
                  <a:pt x="352017" y="1807"/>
                </a:lnTo>
                <a:lnTo>
                  <a:pt x="356309" y="2711"/>
                </a:lnTo>
                <a:lnTo>
                  <a:pt x="360376" y="3840"/>
                </a:lnTo>
                <a:lnTo>
                  <a:pt x="364668" y="5422"/>
                </a:lnTo>
                <a:lnTo>
                  <a:pt x="368735" y="6777"/>
                </a:lnTo>
                <a:lnTo>
                  <a:pt x="372349" y="8585"/>
                </a:lnTo>
                <a:lnTo>
                  <a:pt x="376416" y="10618"/>
                </a:lnTo>
                <a:lnTo>
                  <a:pt x="380030" y="12877"/>
                </a:lnTo>
                <a:lnTo>
                  <a:pt x="383645" y="15136"/>
                </a:lnTo>
                <a:lnTo>
                  <a:pt x="387034" y="17621"/>
                </a:lnTo>
                <a:lnTo>
                  <a:pt x="390196" y="20106"/>
                </a:lnTo>
                <a:lnTo>
                  <a:pt x="393359" y="22817"/>
                </a:lnTo>
                <a:lnTo>
                  <a:pt x="396522" y="25754"/>
                </a:lnTo>
                <a:lnTo>
                  <a:pt x="399459" y="28691"/>
                </a:lnTo>
                <a:lnTo>
                  <a:pt x="402170" y="31854"/>
                </a:lnTo>
                <a:lnTo>
                  <a:pt x="404881" y="35468"/>
                </a:lnTo>
                <a:lnTo>
                  <a:pt x="407366" y="38631"/>
                </a:lnTo>
                <a:lnTo>
                  <a:pt x="409625" y="42472"/>
                </a:lnTo>
                <a:lnTo>
                  <a:pt x="411658" y="46086"/>
                </a:lnTo>
                <a:lnTo>
                  <a:pt x="413692" y="49701"/>
                </a:lnTo>
                <a:lnTo>
                  <a:pt x="415273" y="53767"/>
                </a:lnTo>
                <a:lnTo>
                  <a:pt x="417080" y="57834"/>
                </a:lnTo>
                <a:lnTo>
                  <a:pt x="418210" y="61674"/>
                </a:lnTo>
                <a:lnTo>
                  <a:pt x="419565" y="65967"/>
                </a:lnTo>
                <a:lnTo>
                  <a:pt x="420469" y="70259"/>
                </a:lnTo>
                <a:lnTo>
                  <a:pt x="421373" y="74552"/>
                </a:lnTo>
                <a:lnTo>
                  <a:pt x="421824" y="79070"/>
                </a:lnTo>
                <a:lnTo>
                  <a:pt x="422276" y="83588"/>
                </a:lnTo>
                <a:lnTo>
                  <a:pt x="422276" y="88106"/>
                </a:lnTo>
                <a:lnTo>
                  <a:pt x="422276" y="92625"/>
                </a:lnTo>
                <a:lnTo>
                  <a:pt x="421824" y="96917"/>
                </a:lnTo>
                <a:lnTo>
                  <a:pt x="421373" y="101435"/>
                </a:lnTo>
                <a:lnTo>
                  <a:pt x="420469" y="105954"/>
                </a:lnTo>
                <a:lnTo>
                  <a:pt x="419565" y="110246"/>
                </a:lnTo>
                <a:lnTo>
                  <a:pt x="418210" y="114312"/>
                </a:lnTo>
                <a:lnTo>
                  <a:pt x="417080" y="118379"/>
                </a:lnTo>
                <a:lnTo>
                  <a:pt x="415273" y="122219"/>
                </a:lnTo>
                <a:lnTo>
                  <a:pt x="413692" y="126286"/>
                </a:lnTo>
                <a:lnTo>
                  <a:pt x="411658" y="129900"/>
                </a:lnTo>
                <a:lnTo>
                  <a:pt x="409625" y="133741"/>
                </a:lnTo>
                <a:lnTo>
                  <a:pt x="407366" y="137356"/>
                </a:lnTo>
                <a:lnTo>
                  <a:pt x="404881" y="140970"/>
                </a:lnTo>
                <a:lnTo>
                  <a:pt x="402170" y="144133"/>
                </a:lnTo>
                <a:lnTo>
                  <a:pt x="399459" y="147296"/>
                </a:lnTo>
                <a:lnTo>
                  <a:pt x="396522" y="150459"/>
                </a:lnTo>
                <a:lnTo>
                  <a:pt x="393359" y="153396"/>
                </a:lnTo>
                <a:lnTo>
                  <a:pt x="390196" y="156107"/>
                </a:lnTo>
                <a:lnTo>
                  <a:pt x="387034" y="158817"/>
                </a:lnTo>
                <a:lnTo>
                  <a:pt x="383645" y="161303"/>
                </a:lnTo>
                <a:lnTo>
                  <a:pt x="380030" y="163562"/>
                </a:lnTo>
                <a:lnTo>
                  <a:pt x="376416" y="165595"/>
                </a:lnTo>
                <a:lnTo>
                  <a:pt x="372349" y="167402"/>
                </a:lnTo>
                <a:lnTo>
                  <a:pt x="368735" y="169210"/>
                </a:lnTo>
                <a:lnTo>
                  <a:pt x="364668" y="171017"/>
                </a:lnTo>
                <a:lnTo>
                  <a:pt x="360376" y="172146"/>
                </a:lnTo>
                <a:lnTo>
                  <a:pt x="356309" y="173502"/>
                </a:lnTo>
                <a:lnTo>
                  <a:pt x="352017" y="174406"/>
                </a:lnTo>
                <a:lnTo>
                  <a:pt x="347725" y="175309"/>
                </a:lnTo>
                <a:lnTo>
                  <a:pt x="343206" y="175761"/>
                </a:lnTo>
                <a:lnTo>
                  <a:pt x="338914" y="176213"/>
                </a:lnTo>
                <a:lnTo>
                  <a:pt x="334396" y="176213"/>
                </a:lnTo>
                <a:lnTo>
                  <a:pt x="329651" y="176213"/>
                </a:lnTo>
                <a:lnTo>
                  <a:pt x="325133" y="175761"/>
                </a:lnTo>
                <a:lnTo>
                  <a:pt x="321067" y="175309"/>
                </a:lnTo>
                <a:lnTo>
                  <a:pt x="316548" y="174406"/>
                </a:lnTo>
                <a:lnTo>
                  <a:pt x="312256" y="173502"/>
                </a:lnTo>
                <a:lnTo>
                  <a:pt x="307964" y="172146"/>
                </a:lnTo>
                <a:lnTo>
                  <a:pt x="304123" y="171017"/>
                </a:lnTo>
                <a:lnTo>
                  <a:pt x="299831" y="169210"/>
                </a:lnTo>
                <a:lnTo>
                  <a:pt x="296216" y="167402"/>
                </a:lnTo>
                <a:lnTo>
                  <a:pt x="292150" y="165595"/>
                </a:lnTo>
                <a:lnTo>
                  <a:pt x="288761" y="163562"/>
                </a:lnTo>
                <a:lnTo>
                  <a:pt x="284920" y="161077"/>
                </a:lnTo>
                <a:lnTo>
                  <a:pt x="281532" y="158817"/>
                </a:lnTo>
                <a:lnTo>
                  <a:pt x="278143" y="156107"/>
                </a:lnTo>
                <a:lnTo>
                  <a:pt x="274980" y="153396"/>
                </a:lnTo>
                <a:lnTo>
                  <a:pt x="272043" y="150459"/>
                </a:lnTo>
                <a:lnTo>
                  <a:pt x="269106" y="147296"/>
                </a:lnTo>
                <a:lnTo>
                  <a:pt x="266396" y="144133"/>
                </a:lnTo>
                <a:lnTo>
                  <a:pt x="263685" y="140744"/>
                </a:lnTo>
                <a:lnTo>
                  <a:pt x="261199" y="137356"/>
                </a:lnTo>
                <a:lnTo>
                  <a:pt x="258940" y="133741"/>
                </a:lnTo>
                <a:lnTo>
                  <a:pt x="256681" y="129900"/>
                </a:lnTo>
                <a:lnTo>
                  <a:pt x="254648" y="126286"/>
                </a:lnTo>
                <a:lnTo>
                  <a:pt x="252841" y="122219"/>
                </a:lnTo>
                <a:lnTo>
                  <a:pt x="251485" y="118379"/>
                </a:lnTo>
                <a:lnTo>
                  <a:pt x="249904" y="114312"/>
                </a:lnTo>
                <a:lnTo>
                  <a:pt x="249000" y="110246"/>
                </a:lnTo>
                <a:lnTo>
                  <a:pt x="247871" y="105954"/>
                </a:lnTo>
                <a:lnTo>
                  <a:pt x="246967" y="101435"/>
                </a:lnTo>
                <a:lnTo>
                  <a:pt x="246515" y="96917"/>
                </a:lnTo>
                <a:lnTo>
                  <a:pt x="246289" y="92625"/>
                </a:lnTo>
                <a:lnTo>
                  <a:pt x="246063" y="88106"/>
                </a:lnTo>
                <a:lnTo>
                  <a:pt x="246289" y="83588"/>
                </a:lnTo>
                <a:lnTo>
                  <a:pt x="246515" y="79070"/>
                </a:lnTo>
                <a:lnTo>
                  <a:pt x="246967" y="74552"/>
                </a:lnTo>
                <a:lnTo>
                  <a:pt x="247871" y="70259"/>
                </a:lnTo>
                <a:lnTo>
                  <a:pt x="249000" y="65967"/>
                </a:lnTo>
                <a:lnTo>
                  <a:pt x="249904" y="61674"/>
                </a:lnTo>
                <a:lnTo>
                  <a:pt x="251485" y="57834"/>
                </a:lnTo>
                <a:lnTo>
                  <a:pt x="252841" y="53767"/>
                </a:lnTo>
                <a:lnTo>
                  <a:pt x="254648" y="49701"/>
                </a:lnTo>
                <a:lnTo>
                  <a:pt x="256681" y="46086"/>
                </a:lnTo>
                <a:lnTo>
                  <a:pt x="258940" y="42472"/>
                </a:lnTo>
                <a:lnTo>
                  <a:pt x="261199" y="38857"/>
                </a:lnTo>
                <a:lnTo>
                  <a:pt x="263685" y="35468"/>
                </a:lnTo>
                <a:lnTo>
                  <a:pt x="266396" y="31854"/>
                </a:lnTo>
                <a:lnTo>
                  <a:pt x="269106" y="28691"/>
                </a:lnTo>
                <a:lnTo>
                  <a:pt x="272043" y="25754"/>
                </a:lnTo>
                <a:lnTo>
                  <a:pt x="274980" y="22817"/>
                </a:lnTo>
                <a:lnTo>
                  <a:pt x="278143" y="20106"/>
                </a:lnTo>
                <a:lnTo>
                  <a:pt x="281532" y="17621"/>
                </a:lnTo>
                <a:lnTo>
                  <a:pt x="284920" y="15136"/>
                </a:lnTo>
                <a:lnTo>
                  <a:pt x="288761" y="12877"/>
                </a:lnTo>
                <a:lnTo>
                  <a:pt x="292150" y="10618"/>
                </a:lnTo>
                <a:lnTo>
                  <a:pt x="296216" y="8585"/>
                </a:lnTo>
                <a:lnTo>
                  <a:pt x="299831" y="6777"/>
                </a:lnTo>
                <a:lnTo>
                  <a:pt x="304123" y="5422"/>
                </a:lnTo>
                <a:lnTo>
                  <a:pt x="307964" y="3840"/>
                </a:lnTo>
                <a:lnTo>
                  <a:pt x="312256" y="2711"/>
                </a:lnTo>
                <a:lnTo>
                  <a:pt x="316548" y="1807"/>
                </a:lnTo>
                <a:lnTo>
                  <a:pt x="321067" y="904"/>
                </a:lnTo>
                <a:lnTo>
                  <a:pt x="325133" y="452"/>
                </a:lnTo>
                <a:lnTo>
                  <a:pt x="329651" y="226"/>
                </a:lnTo>
                <a:lnTo>
                  <a:pt x="334396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7051995" y="5679071"/>
            <a:ext cx="1129681" cy="1697992"/>
            <a:chOff x="642938" y="-306388"/>
            <a:chExt cx="4392612" cy="6602413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27" name="Freeform 13"/>
            <p:cNvSpPr>
              <a:spLocks noEditPoints="1"/>
            </p:cNvSpPr>
            <p:nvPr/>
          </p:nvSpPr>
          <p:spPr bwMode="auto">
            <a:xfrm flipV="1">
              <a:off x="642938" y="-306388"/>
              <a:ext cx="4392612" cy="6602413"/>
            </a:xfrm>
            <a:custGeom>
              <a:avLst/>
              <a:gdLst>
                <a:gd name="T0" fmla="*/ 779 w 7736"/>
                <a:gd name="T1" fmla="*/ 11590 h 11639"/>
                <a:gd name="T2" fmla="*/ 1407 w 7736"/>
                <a:gd name="T3" fmla="*/ 10755 h 11639"/>
                <a:gd name="T4" fmla="*/ 2416 w 7736"/>
                <a:gd name="T5" fmla="*/ 8942 h 11639"/>
                <a:gd name="T6" fmla="*/ 2951 w 7736"/>
                <a:gd name="T7" fmla="*/ 8164 h 11639"/>
                <a:gd name="T8" fmla="*/ 3707 w 7736"/>
                <a:gd name="T9" fmla="*/ 7208 h 11639"/>
                <a:gd name="T10" fmla="*/ 4518 w 7736"/>
                <a:gd name="T11" fmla="*/ 7723 h 11639"/>
                <a:gd name="T12" fmla="*/ 5675 w 7736"/>
                <a:gd name="T13" fmla="*/ 9464 h 11639"/>
                <a:gd name="T14" fmla="*/ 6133 w 7736"/>
                <a:gd name="T15" fmla="*/ 10301 h 11639"/>
                <a:gd name="T16" fmla="*/ 6685 w 7736"/>
                <a:gd name="T17" fmla="*/ 11449 h 11639"/>
                <a:gd name="T18" fmla="*/ 7453 w 7736"/>
                <a:gd name="T19" fmla="*/ 11534 h 11639"/>
                <a:gd name="T20" fmla="*/ 7562 w 7736"/>
                <a:gd name="T21" fmla="*/ 10535 h 11639"/>
                <a:gd name="T22" fmla="*/ 7125 w 7736"/>
                <a:gd name="T23" fmla="*/ 9605 h 11639"/>
                <a:gd name="T24" fmla="*/ 6339 w 7736"/>
                <a:gd name="T25" fmla="*/ 8267 h 11639"/>
                <a:gd name="T26" fmla="*/ 5228 w 7736"/>
                <a:gd name="T27" fmla="*/ 6665 h 11639"/>
                <a:gd name="T28" fmla="*/ 5600 w 7736"/>
                <a:gd name="T29" fmla="*/ 3347 h 11639"/>
                <a:gd name="T30" fmla="*/ 5655 w 7736"/>
                <a:gd name="T31" fmla="*/ 3314 h 11639"/>
                <a:gd name="T32" fmla="*/ 6473 w 7736"/>
                <a:gd name="T33" fmla="*/ 2560 h 11639"/>
                <a:gd name="T34" fmla="*/ 6491 w 7736"/>
                <a:gd name="T35" fmla="*/ 74 h 11639"/>
                <a:gd name="T36" fmla="*/ 5970 w 7736"/>
                <a:gd name="T37" fmla="*/ 1512 h 11639"/>
                <a:gd name="T38" fmla="*/ 5665 w 7736"/>
                <a:gd name="T39" fmla="*/ 2343 h 11639"/>
                <a:gd name="T40" fmla="*/ 4820 w 7736"/>
                <a:gd name="T41" fmla="*/ 2697 h 11639"/>
                <a:gd name="T42" fmla="*/ 4161 w 7736"/>
                <a:gd name="T43" fmla="*/ 2698 h 11639"/>
                <a:gd name="T44" fmla="*/ 2178 w 7736"/>
                <a:gd name="T45" fmla="*/ 2405 h 11639"/>
                <a:gd name="T46" fmla="*/ 1813 w 7736"/>
                <a:gd name="T47" fmla="*/ 1625 h 11639"/>
                <a:gd name="T48" fmla="*/ 1344 w 7736"/>
                <a:gd name="T49" fmla="*/ 60 h 11639"/>
                <a:gd name="T50" fmla="*/ 1188 w 7736"/>
                <a:gd name="T51" fmla="*/ 2308 h 11639"/>
                <a:gd name="T52" fmla="*/ 1608 w 7736"/>
                <a:gd name="T53" fmla="*/ 2975 h 11639"/>
                <a:gd name="T54" fmla="*/ 2567 w 7736"/>
                <a:gd name="T55" fmla="*/ 3464 h 11639"/>
                <a:gd name="T56" fmla="*/ 2309 w 7736"/>
                <a:gd name="T57" fmla="*/ 7017 h 11639"/>
                <a:gd name="T58" fmla="*/ 1376 w 7736"/>
                <a:gd name="T59" fmla="*/ 8322 h 11639"/>
                <a:gd name="T60" fmla="*/ 594 w 7736"/>
                <a:gd name="T61" fmla="*/ 9753 h 11639"/>
                <a:gd name="T62" fmla="*/ 189 w 7736"/>
                <a:gd name="T63" fmla="*/ 10963 h 11639"/>
                <a:gd name="T64" fmla="*/ 290 w 7736"/>
                <a:gd name="T65" fmla="*/ 11524 h 11639"/>
                <a:gd name="T66" fmla="*/ 6406 w 7736"/>
                <a:gd name="T67" fmla="*/ 10389 h 11639"/>
                <a:gd name="T68" fmla="*/ 7134 w 7736"/>
                <a:gd name="T69" fmla="*/ 9696 h 11639"/>
                <a:gd name="T70" fmla="*/ 6616 w 7736"/>
                <a:gd name="T71" fmla="*/ 10243 h 11639"/>
                <a:gd name="T72" fmla="*/ 4657 w 7736"/>
                <a:gd name="T73" fmla="*/ 3174 h 11639"/>
                <a:gd name="T74" fmla="*/ 4996 w 7736"/>
                <a:gd name="T75" fmla="*/ 3123 h 11639"/>
                <a:gd name="T76" fmla="*/ 4657 w 7736"/>
                <a:gd name="T77" fmla="*/ 3174 h 11639"/>
                <a:gd name="T78" fmla="*/ 4299 w 7736"/>
                <a:gd name="T79" fmla="*/ 2711 h 11639"/>
                <a:gd name="T80" fmla="*/ 4744 w 7736"/>
                <a:gd name="T81" fmla="*/ 2893 h 1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36" h="11639">
                  <a:moveTo>
                    <a:pt x="290" y="11524"/>
                  </a:moveTo>
                  <a:cubicBezTo>
                    <a:pt x="443" y="11583"/>
                    <a:pt x="615" y="11639"/>
                    <a:pt x="779" y="11590"/>
                  </a:cubicBezTo>
                  <a:cubicBezTo>
                    <a:pt x="879" y="11562"/>
                    <a:pt x="994" y="11549"/>
                    <a:pt x="1066" y="11463"/>
                  </a:cubicBezTo>
                  <a:cubicBezTo>
                    <a:pt x="1261" y="11272"/>
                    <a:pt x="1264" y="10977"/>
                    <a:pt x="1407" y="10755"/>
                  </a:cubicBezTo>
                  <a:cubicBezTo>
                    <a:pt x="1571" y="10356"/>
                    <a:pt x="1838" y="10009"/>
                    <a:pt x="1994" y="9607"/>
                  </a:cubicBezTo>
                  <a:cubicBezTo>
                    <a:pt x="2144" y="9391"/>
                    <a:pt x="2260" y="9153"/>
                    <a:pt x="2416" y="8942"/>
                  </a:cubicBezTo>
                  <a:cubicBezTo>
                    <a:pt x="2512" y="8829"/>
                    <a:pt x="2586" y="8700"/>
                    <a:pt x="2650" y="8567"/>
                  </a:cubicBezTo>
                  <a:cubicBezTo>
                    <a:pt x="2724" y="8414"/>
                    <a:pt x="2846" y="8295"/>
                    <a:pt x="2951" y="8164"/>
                  </a:cubicBezTo>
                  <a:cubicBezTo>
                    <a:pt x="3069" y="7989"/>
                    <a:pt x="3215" y="7834"/>
                    <a:pt x="3312" y="7646"/>
                  </a:cubicBezTo>
                  <a:cubicBezTo>
                    <a:pt x="3463" y="7518"/>
                    <a:pt x="3572" y="7352"/>
                    <a:pt x="3707" y="7208"/>
                  </a:cubicBezTo>
                  <a:cubicBezTo>
                    <a:pt x="3825" y="7211"/>
                    <a:pt x="3942" y="7210"/>
                    <a:pt x="4060" y="7210"/>
                  </a:cubicBezTo>
                  <a:cubicBezTo>
                    <a:pt x="4207" y="7387"/>
                    <a:pt x="4357" y="7559"/>
                    <a:pt x="4518" y="7723"/>
                  </a:cubicBezTo>
                  <a:cubicBezTo>
                    <a:pt x="4723" y="8129"/>
                    <a:pt x="5103" y="8421"/>
                    <a:pt x="5276" y="8848"/>
                  </a:cubicBezTo>
                  <a:cubicBezTo>
                    <a:pt x="5431" y="9038"/>
                    <a:pt x="5548" y="9254"/>
                    <a:pt x="5675" y="9464"/>
                  </a:cubicBezTo>
                  <a:cubicBezTo>
                    <a:pt x="5734" y="9567"/>
                    <a:pt x="5820" y="9654"/>
                    <a:pt x="5860" y="9767"/>
                  </a:cubicBezTo>
                  <a:cubicBezTo>
                    <a:pt x="5921" y="9959"/>
                    <a:pt x="6024" y="10133"/>
                    <a:pt x="6133" y="10301"/>
                  </a:cubicBezTo>
                  <a:cubicBezTo>
                    <a:pt x="6256" y="10516"/>
                    <a:pt x="6338" y="10751"/>
                    <a:pt x="6467" y="10963"/>
                  </a:cubicBezTo>
                  <a:cubicBezTo>
                    <a:pt x="6559" y="11118"/>
                    <a:pt x="6541" y="11325"/>
                    <a:pt x="6685" y="11449"/>
                  </a:cubicBezTo>
                  <a:cubicBezTo>
                    <a:pt x="6766" y="11553"/>
                    <a:pt x="6902" y="11568"/>
                    <a:pt x="7020" y="11598"/>
                  </a:cubicBezTo>
                  <a:cubicBezTo>
                    <a:pt x="7167" y="11639"/>
                    <a:pt x="7314" y="11575"/>
                    <a:pt x="7453" y="11534"/>
                  </a:cubicBezTo>
                  <a:cubicBezTo>
                    <a:pt x="7628" y="11438"/>
                    <a:pt x="7724" y="11232"/>
                    <a:pt x="7733" y="11038"/>
                  </a:cubicBezTo>
                  <a:cubicBezTo>
                    <a:pt x="7736" y="10855"/>
                    <a:pt x="7623" y="10701"/>
                    <a:pt x="7562" y="10535"/>
                  </a:cubicBezTo>
                  <a:cubicBezTo>
                    <a:pt x="7463" y="10282"/>
                    <a:pt x="7295" y="10060"/>
                    <a:pt x="7212" y="9800"/>
                  </a:cubicBezTo>
                  <a:cubicBezTo>
                    <a:pt x="7177" y="9738"/>
                    <a:pt x="7159" y="9667"/>
                    <a:pt x="7125" y="9605"/>
                  </a:cubicBezTo>
                  <a:cubicBezTo>
                    <a:pt x="6974" y="9381"/>
                    <a:pt x="6877" y="9125"/>
                    <a:pt x="6717" y="8907"/>
                  </a:cubicBezTo>
                  <a:cubicBezTo>
                    <a:pt x="6560" y="8711"/>
                    <a:pt x="6514" y="8451"/>
                    <a:pt x="6339" y="8267"/>
                  </a:cubicBezTo>
                  <a:cubicBezTo>
                    <a:pt x="6040" y="7849"/>
                    <a:pt x="5777" y="7403"/>
                    <a:pt x="5446" y="7008"/>
                  </a:cubicBezTo>
                  <a:cubicBezTo>
                    <a:pt x="5352" y="6913"/>
                    <a:pt x="5217" y="6815"/>
                    <a:pt x="5228" y="6665"/>
                  </a:cubicBezTo>
                  <a:cubicBezTo>
                    <a:pt x="5230" y="5596"/>
                    <a:pt x="5226" y="4526"/>
                    <a:pt x="5231" y="3456"/>
                  </a:cubicBezTo>
                  <a:cubicBezTo>
                    <a:pt x="5357" y="3431"/>
                    <a:pt x="5478" y="3386"/>
                    <a:pt x="5600" y="3347"/>
                  </a:cubicBezTo>
                  <a:cubicBezTo>
                    <a:pt x="5597" y="3318"/>
                    <a:pt x="5591" y="3262"/>
                    <a:pt x="5588" y="3233"/>
                  </a:cubicBezTo>
                  <a:cubicBezTo>
                    <a:pt x="5611" y="3260"/>
                    <a:pt x="5633" y="3287"/>
                    <a:pt x="5655" y="3314"/>
                  </a:cubicBezTo>
                  <a:cubicBezTo>
                    <a:pt x="5802" y="3266"/>
                    <a:pt x="5906" y="3152"/>
                    <a:pt x="6024" y="3060"/>
                  </a:cubicBezTo>
                  <a:cubicBezTo>
                    <a:pt x="6227" y="2952"/>
                    <a:pt x="6356" y="2751"/>
                    <a:pt x="6473" y="2560"/>
                  </a:cubicBezTo>
                  <a:cubicBezTo>
                    <a:pt x="6800" y="1891"/>
                    <a:pt x="6861" y="1120"/>
                    <a:pt x="6755" y="390"/>
                  </a:cubicBezTo>
                  <a:cubicBezTo>
                    <a:pt x="6725" y="250"/>
                    <a:pt x="6617" y="136"/>
                    <a:pt x="6491" y="74"/>
                  </a:cubicBezTo>
                  <a:cubicBezTo>
                    <a:pt x="6240" y="0"/>
                    <a:pt x="5958" y="206"/>
                    <a:pt x="5960" y="469"/>
                  </a:cubicBezTo>
                  <a:cubicBezTo>
                    <a:pt x="6003" y="815"/>
                    <a:pt x="6014" y="1166"/>
                    <a:pt x="5970" y="1512"/>
                  </a:cubicBezTo>
                  <a:cubicBezTo>
                    <a:pt x="5956" y="1646"/>
                    <a:pt x="5902" y="1772"/>
                    <a:pt x="5882" y="1905"/>
                  </a:cubicBezTo>
                  <a:cubicBezTo>
                    <a:pt x="5860" y="2070"/>
                    <a:pt x="5771" y="2218"/>
                    <a:pt x="5665" y="2343"/>
                  </a:cubicBezTo>
                  <a:cubicBezTo>
                    <a:pt x="5478" y="2487"/>
                    <a:pt x="5285" y="2646"/>
                    <a:pt x="5044" y="2683"/>
                  </a:cubicBezTo>
                  <a:cubicBezTo>
                    <a:pt x="4970" y="2692"/>
                    <a:pt x="4894" y="2696"/>
                    <a:pt x="4820" y="2697"/>
                  </a:cubicBezTo>
                  <a:cubicBezTo>
                    <a:pt x="4734" y="2697"/>
                    <a:pt x="4649" y="2698"/>
                    <a:pt x="4564" y="2695"/>
                  </a:cubicBezTo>
                  <a:cubicBezTo>
                    <a:pt x="4429" y="2685"/>
                    <a:pt x="4295" y="2699"/>
                    <a:pt x="4161" y="2698"/>
                  </a:cubicBezTo>
                  <a:cubicBezTo>
                    <a:pt x="3739" y="2696"/>
                    <a:pt x="3317" y="2698"/>
                    <a:pt x="2895" y="2697"/>
                  </a:cubicBezTo>
                  <a:cubicBezTo>
                    <a:pt x="2628" y="2703"/>
                    <a:pt x="2382" y="2567"/>
                    <a:pt x="2178" y="2405"/>
                  </a:cubicBezTo>
                  <a:cubicBezTo>
                    <a:pt x="2073" y="2339"/>
                    <a:pt x="1998" y="2231"/>
                    <a:pt x="1963" y="2114"/>
                  </a:cubicBezTo>
                  <a:cubicBezTo>
                    <a:pt x="1916" y="1950"/>
                    <a:pt x="1850" y="1792"/>
                    <a:pt x="1813" y="1625"/>
                  </a:cubicBezTo>
                  <a:cubicBezTo>
                    <a:pt x="1742" y="1253"/>
                    <a:pt x="1758" y="871"/>
                    <a:pt x="1798" y="496"/>
                  </a:cubicBezTo>
                  <a:cubicBezTo>
                    <a:pt x="1825" y="251"/>
                    <a:pt x="1584" y="35"/>
                    <a:pt x="1344" y="60"/>
                  </a:cubicBezTo>
                  <a:cubicBezTo>
                    <a:pt x="1175" y="102"/>
                    <a:pt x="1028" y="241"/>
                    <a:pt x="1004" y="418"/>
                  </a:cubicBezTo>
                  <a:cubicBezTo>
                    <a:pt x="926" y="1049"/>
                    <a:pt x="943" y="1712"/>
                    <a:pt x="1188" y="2308"/>
                  </a:cubicBezTo>
                  <a:cubicBezTo>
                    <a:pt x="1246" y="2408"/>
                    <a:pt x="1286" y="2515"/>
                    <a:pt x="1329" y="2621"/>
                  </a:cubicBezTo>
                  <a:cubicBezTo>
                    <a:pt x="1407" y="2749"/>
                    <a:pt x="1497" y="2874"/>
                    <a:pt x="1608" y="2975"/>
                  </a:cubicBezTo>
                  <a:cubicBezTo>
                    <a:pt x="1744" y="3058"/>
                    <a:pt x="1868" y="3160"/>
                    <a:pt x="1996" y="3254"/>
                  </a:cubicBezTo>
                  <a:cubicBezTo>
                    <a:pt x="2170" y="3360"/>
                    <a:pt x="2368" y="3421"/>
                    <a:pt x="2567" y="3464"/>
                  </a:cubicBezTo>
                  <a:cubicBezTo>
                    <a:pt x="2562" y="4550"/>
                    <a:pt x="2571" y="5638"/>
                    <a:pt x="2563" y="6724"/>
                  </a:cubicBezTo>
                  <a:cubicBezTo>
                    <a:pt x="2500" y="6838"/>
                    <a:pt x="2398" y="6925"/>
                    <a:pt x="2309" y="7017"/>
                  </a:cubicBezTo>
                  <a:cubicBezTo>
                    <a:pt x="2172" y="7193"/>
                    <a:pt x="2027" y="7365"/>
                    <a:pt x="1924" y="7563"/>
                  </a:cubicBezTo>
                  <a:cubicBezTo>
                    <a:pt x="1715" y="7797"/>
                    <a:pt x="1579" y="8084"/>
                    <a:pt x="1376" y="8322"/>
                  </a:cubicBezTo>
                  <a:cubicBezTo>
                    <a:pt x="1296" y="8428"/>
                    <a:pt x="1274" y="8566"/>
                    <a:pt x="1195" y="8673"/>
                  </a:cubicBezTo>
                  <a:cubicBezTo>
                    <a:pt x="972" y="9019"/>
                    <a:pt x="747" y="9369"/>
                    <a:pt x="594" y="9753"/>
                  </a:cubicBezTo>
                  <a:cubicBezTo>
                    <a:pt x="417" y="10122"/>
                    <a:pt x="202" y="10474"/>
                    <a:pt x="65" y="10861"/>
                  </a:cubicBezTo>
                  <a:cubicBezTo>
                    <a:pt x="108" y="10893"/>
                    <a:pt x="149" y="10927"/>
                    <a:pt x="189" y="10963"/>
                  </a:cubicBezTo>
                  <a:cubicBezTo>
                    <a:pt x="136" y="10936"/>
                    <a:pt x="89" y="10898"/>
                    <a:pt x="39" y="10866"/>
                  </a:cubicBezTo>
                  <a:cubicBezTo>
                    <a:pt x="0" y="11108"/>
                    <a:pt x="76" y="11386"/>
                    <a:pt x="290" y="11524"/>
                  </a:cubicBezTo>
                  <a:moveTo>
                    <a:pt x="6324" y="10510"/>
                  </a:moveTo>
                  <a:cubicBezTo>
                    <a:pt x="6347" y="10467"/>
                    <a:pt x="6363" y="10416"/>
                    <a:pt x="6406" y="10389"/>
                  </a:cubicBezTo>
                  <a:cubicBezTo>
                    <a:pt x="6522" y="10319"/>
                    <a:pt x="6607" y="10211"/>
                    <a:pt x="6692" y="10107"/>
                  </a:cubicBezTo>
                  <a:cubicBezTo>
                    <a:pt x="6862" y="9994"/>
                    <a:pt x="6961" y="9806"/>
                    <a:pt x="7134" y="9696"/>
                  </a:cubicBezTo>
                  <a:cubicBezTo>
                    <a:pt x="7061" y="9789"/>
                    <a:pt x="6968" y="9865"/>
                    <a:pt x="6898" y="9961"/>
                  </a:cubicBezTo>
                  <a:cubicBezTo>
                    <a:pt x="6790" y="10040"/>
                    <a:pt x="6697" y="10137"/>
                    <a:pt x="6616" y="10243"/>
                  </a:cubicBezTo>
                  <a:cubicBezTo>
                    <a:pt x="6507" y="10319"/>
                    <a:pt x="6425" y="10425"/>
                    <a:pt x="6324" y="10510"/>
                  </a:cubicBezTo>
                  <a:moveTo>
                    <a:pt x="4657" y="3174"/>
                  </a:moveTo>
                  <a:cubicBezTo>
                    <a:pt x="4669" y="3068"/>
                    <a:pt x="4775" y="3025"/>
                    <a:pt x="4855" y="2977"/>
                  </a:cubicBezTo>
                  <a:cubicBezTo>
                    <a:pt x="4905" y="3022"/>
                    <a:pt x="4968" y="3059"/>
                    <a:pt x="4996" y="3123"/>
                  </a:cubicBezTo>
                  <a:cubicBezTo>
                    <a:pt x="5011" y="3208"/>
                    <a:pt x="4967" y="3294"/>
                    <a:pt x="4905" y="3351"/>
                  </a:cubicBezTo>
                  <a:cubicBezTo>
                    <a:pt x="4795" y="3367"/>
                    <a:pt x="4671" y="3289"/>
                    <a:pt x="4657" y="3174"/>
                  </a:cubicBezTo>
                  <a:moveTo>
                    <a:pt x="4577" y="3009"/>
                  </a:moveTo>
                  <a:cubicBezTo>
                    <a:pt x="4478" y="2916"/>
                    <a:pt x="4384" y="2817"/>
                    <a:pt x="4299" y="2711"/>
                  </a:cubicBezTo>
                  <a:cubicBezTo>
                    <a:pt x="4385" y="2709"/>
                    <a:pt x="4470" y="2710"/>
                    <a:pt x="4556" y="2710"/>
                  </a:cubicBezTo>
                  <a:cubicBezTo>
                    <a:pt x="4618" y="2772"/>
                    <a:pt x="4681" y="2832"/>
                    <a:pt x="4744" y="2893"/>
                  </a:cubicBezTo>
                  <a:cubicBezTo>
                    <a:pt x="4702" y="2942"/>
                    <a:pt x="4659" y="3055"/>
                    <a:pt x="4577" y="300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8" name="Freeform 17"/>
            <p:cNvSpPr>
              <a:spLocks/>
            </p:cNvSpPr>
            <p:nvPr/>
          </p:nvSpPr>
          <p:spPr bwMode="auto">
            <a:xfrm flipV="1">
              <a:off x="4233863" y="334962"/>
              <a:ext cx="460375" cy="461963"/>
            </a:xfrm>
            <a:custGeom>
              <a:avLst/>
              <a:gdLst>
                <a:gd name="T0" fmla="*/ 0 w 810"/>
                <a:gd name="T1" fmla="*/ 814 h 814"/>
                <a:gd name="T2" fmla="*/ 292 w 810"/>
                <a:gd name="T3" fmla="*/ 547 h 814"/>
                <a:gd name="T4" fmla="*/ 574 w 810"/>
                <a:gd name="T5" fmla="*/ 265 h 814"/>
                <a:gd name="T6" fmla="*/ 810 w 810"/>
                <a:gd name="T7" fmla="*/ 0 h 814"/>
                <a:gd name="T8" fmla="*/ 368 w 810"/>
                <a:gd name="T9" fmla="*/ 411 h 814"/>
                <a:gd name="T10" fmla="*/ 82 w 810"/>
                <a:gd name="T11" fmla="*/ 693 h 814"/>
                <a:gd name="T12" fmla="*/ 0 w 810"/>
                <a:gd name="T13" fmla="*/ 814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0" h="814">
                  <a:moveTo>
                    <a:pt x="0" y="814"/>
                  </a:moveTo>
                  <a:cubicBezTo>
                    <a:pt x="101" y="729"/>
                    <a:pt x="183" y="623"/>
                    <a:pt x="292" y="547"/>
                  </a:cubicBezTo>
                  <a:cubicBezTo>
                    <a:pt x="373" y="441"/>
                    <a:pt x="466" y="344"/>
                    <a:pt x="574" y="265"/>
                  </a:cubicBezTo>
                  <a:cubicBezTo>
                    <a:pt x="644" y="169"/>
                    <a:pt x="737" y="93"/>
                    <a:pt x="810" y="0"/>
                  </a:cubicBezTo>
                  <a:cubicBezTo>
                    <a:pt x="637" y="110"/>
                    <a:pt x="538" y="298"/>
                    <a:pt x="368" y="411"/>
                  </a:cubicBezTo>
                  <a:cubicBezTo>
                    <a:pt x="283" y="515"/>
                    <a:pt x="198" y="623"/>
                    <a:pt x="82" y="693"/>
                  </a:cubicBezTo>
                  <a:cubicBezTo>
                    <a:pt x="39" y="720"/>
                    <a:pt x="23" y="771"/>
                    <a:pt x="0" y="8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29" name="圆角矩形 128"/>
            <p:cNvSpPr/>
            <p:nvPr/>
          </p:nvSpPr>
          <p:spPr>
            <a:xfrm>
              <a:off x="4194629" y="275772"/>
              <a:ext cx="499611" cy="521154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30" name="圆角矩形 129"/>
            <p:cNvSpPr/>
            <p:nvPr/>
          </p:nvSpPr>
          <p:spPr>
            <a:xfrm>
              <a:off x="2398714" y="4354286"/>
              <a:ext cx="1179511" cy="411389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2243139" y="5080000"/>
              <a:ext cx="1136651" cy="1136651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452587" y="5484171"/>
            <a:ext cx="1659878" cy="2004562"/>
            <a:chOff x="-736035" y="3141398"/>
            <a:chExt cx="3983019" cy="481012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33" name="Freeform 104"/>
            <p:cNvSpPr>
              <a:spLocks/>
            </p:cNvSpPr>
            <p:nvPr/>
          </p:nvSpPr>
          <p:spPr bwMode="auto">
            <a:xfrm flipV="1">
              <a:off x="-736035" y="3141398"/>
              <a:ext cx="3983019" cy="4810120"/>
            </a:xfrm>
            <a:custGeom>
              <a:avLst/>
              <a:gdLst>
                <a:gd name="T0" fmla="*/ 7490 w 11121"/>
                <a:gd name="T1" fmla="*/ 13178 h 13372"/>
                <a:gd name="T2" fmla="*/ 7770 w 11121"/>
                <a:gd name="T3" fmla="*/ 13350 h 13372"/>
                <a:gd name="T4" fmla="*/ 8173 w 11121"/>
                <a:gd name="T5" fmla="*/ 13126 h 13372"/>
                <a:gd name="T6" fmla="*/ 8153 w 11121"/>
                <a:gd name="T7" fmla="*/ 12727 h 13372"/>
                <a:gd name="T8" fmla="*/ 7794 w 11121"/>
                <a:gd name="T9" fmla="*/ 11838 h 13372"/>
                <a:gd name="T10" fmla="*/ 7472 w 11121"/>
                <a:gd name="T11" fmla="*/ 11002 h 13372"/>
                <a:gd name="T12" fmla="*/ 7090 w 11121"/>
                <a:gd name="T13" fmla="*/ 10055 h 13372"/>
                <a:gd name="T14" fmla="*/ 6870 w 11121"/>
                <a:gd name="T15" fmla="*/ 9492 h 13372"/>
                <a:gd name="T16" fmla="*/ 6672 w 11121"/>
                <a:gd name="T17" fmla="*/ 8983 h 13372"/>
                <a:gd name="T18" fmla="*/ 8045 w 11121"/>
                <a:gd name="T19" fmla="*/ 6171 h 13372"/>
                <a:gd name="T20" fmla="*/ 10702 w 11121"/>
                <a:gd name="T21" fmla="*/ 2635 h 13372"/>
                <a:gd name="T22" fmla="*/ 11077 w 11121"/>
                <a:gd name="T23" fmla="*/ 2033 h 13372"/>
                <a:gd name="T24" fmla="*/ 10922 w 11121"/>
                <a:gd name="T25" fmla="*/ 1491 h 13372"/>
                <a:gd name="T26" fmla="*/ 10520 w 11121"/>
                <a:gd name="T27" fmla="*/ 1308 h 13372"/>
                <a:gd name="T28" fmla="*/ 9970 w 11121"/>
                <a:gd name="T29" fmla="*/ 1578 h 13372"/>
                <a:gd name="T30" fmla="*/ 7734 w 11121"/>
                <a:gd name="T31" fmla="*/ 4540 h 13372"/>
                <a:gd name="T32" fmla="*/ 8553 w 11121"/>
                <a:gd name="T33" fmla="*/ 5383 h 13372"/>
                <a:gd name="T34" fmla="*/ 8332 w 11121"/>
                <a:gd name="T35" fmla="*/ 5170 h 13372"/>
                <a:gd name="T36" fmla="*/ 7725 w 11121"/>
                <a:gd name="T37" fmla="*/ 4573 h 13372"/>
                <a:gd name="T38" fmla="*/ 7229 w 11121"/>
                <a:gd name="T39" fmla="*/ 5228 h 13372"/>
                <a:gd name="T40" fmla="*/ 6592 w 11121"/>
                <a:gd name="T41" fmla="*/ 4920 h 13372"/>
                <a:gd name="T42" fmla="*/ 6592 w 11121"/>
                <a:gd name="T43" fmla="*/ 3545 h 13372"/>
                <a:gd name="T44" fmla="*/ 6575 w 11121"/>
                <a:gd name="T45" fmla="*/ 3384 h 13372"/>
                <a:gd name="T46" fmla="*/ 6480 w 11121"/>
                <a:gd name="T47" fmla="*/ 3404 h 13372"/>
                <a:gd name="T48" fmla="*/ 6538 w 11121"/>
                <a:gd name="T49" fmla="*/ 3375 h 13372"/>
                <a:gd name="T50" fmla="*/ 6148 w 11121"/>
                <a:gd name="T51" fmla="*/ 2978 h 13372"/>
                <a:gd name="T52" fmla="*/ 6592 w 11121"/>
                <a:gd name="T53" fmla="*/ 3398 h 13372"/>
                <a:gd name="T54" fmla="*/ 6590 w 11121"/>
                <a:gd name="T55" fmla="*/ 619 h 13372"/>
                <a:gd name="T56" fmla="*/ 6308 w 11121"/>
                <a:gd name="T57" fmla="*/ 106 h 13372"/>
                <a:gd name="T58" fmla="*/ 5728 w 11121"/>
                <a:gd name="T59" fmla="*/ 69 h 13372"/>
                <a:gd name="T60" fmla="*/ 5370 w 11121"/>
                <a:gd name="T61" fmla="*/ 652 h 13372"/>
                <a:gd name="T62" fmla="*/ 5370 w 11121"/>
                <a:gd name="T63" fmla="*/ 5346 h 13372"/>
                <a:gd name="T64" fmla="*/ 5361 w 11121"/>
                <a:gd name="T65" fmla="*/ 5580 h 13372"/>
                <a:gd name="T66" fmla="*/ 4553 w 11121"/>
                <a:gd name="T67" fmla="*/ 7247 h 13372"/>
                <a:gd name="T68" fmla="*/ 4279 w 11121"/>
                <a:gd name="T69" fmla="*/ 7821 h 13372"/>
                <a:gd name="T70" fmla="*/ 3152 w 11121"/>
                <a:gd name="T71" fmla="*/ 8144 h 13372"/>
                <a:gd name="T72" fmla="*/ 2502 w 11121"/>
                <a:gd name="T73" fmla="*/ 8337 h 13372"/>
                <a:gd name="T74" fmla="*/ 1776 w 11121"/>
                <a:gd name="T75" fmla="*/ 8559 h 13372"/>
                <a:gd name="T76" fmla="*/ 890 w 11121"/>
                <a:gd name="T77" fmla="*/ 8813 h 13372"/>
                <a:gd name="T78" fmla="*/ 213 w 11121"/>
                <a:gd name="T79" fmla="*/ 9040 h 13372"/>
                <a:gd name="T80" fmla="*/ 109 w 11121"/>
                <a:gd name="T81" fmla="*/ 9551 h 13372"/>
                <a:gd name="T82" fmla="*/ 610 w 11121"/>
                <a:gd name="T83" fmla="*/ 9723 h 13372"/>
                <a:gd name="T84" fmla="*/ 1374 w 11121"/>
                <a:gd name="T85" fmla="*/ 9499 h 13372"/>
                <a:gd name="T86" fmla="*/ 2216 w 11121"/>
                <a:gd name="T87" fmla="*/ 9250 h 13372"/>
                <a:gd name="T88" fmla="*/ 3044 w 11121"/>
                <a:gd name="T89" fmla="*/ 9011 h 13372"/>
                <a:gd name="T90" fmla="*/ 3853 w 11121"/>
                <a:gd name="T91" fmla="*/ 8769 h 13372"/>
                <a:gd name="T92" fmla="*/ 4544 w 11121"/>
                <a:gd name="T93" fmla="*/ 8563 h 13372"/>
                <a:gd name="T94" fmla="*/ 4842 w 11121"/>
                <a:gd name="T95" fmla="*/ 8666 h 13372"/>
                <a:gd name="T96" fmla="*/ 5334 w 11121"/>
                <a:gd name="T97" fmla="*/ 8907 h 13372"/>
                <a:gd name="T98" fmla="*/ 5903 w 11121"/>
                <a:gd name="T99" fmla="*/ 9193 h 13372"/>
                <a:gd name="T100" fmla="*/ 6155 w 11121"/>
                <a:gd name="T101" fmla="*/ 9809 h 13372"/>
                <a:gd name="T102" fmla="*/ 6275 w 11121"/>
                <a:gd name="T103" fmla="*/ 10129 h 13372"/>
                <a:gd name="T104" fmla="*/ 6471 w 11121"/>
                <a:gd name="T105" fmla="*/ 10635 h 13372"/>
                <a:gd name="T106" fmla="*/ 6721 w 11121"/>
                <a:gd name="T107" fmla="*/ 11267 h 13372"/>
                <a:gd name="T108" fmla="*/ 6947 w 11121"/>
                <a:gd name="T109" fmla="*/ 11838 h 13372"/>
                <a:gd name="T110" fmla="*/ 7149 w 11121"/>
                <a:gd name="T111" fmla="*/ 12357 h 13372"/>
                <a:gd name="T112" fmla="*/ 7490 w 11121"/>
                <a:gd name="T113" fmla="*/ 13178 h 13372"/>
                <a:gd name="connsiteX0" fmla="*/ 7435 w 11033"/>
                <a:gd name="connsiteY0" fmla="*/ 13154 h 13328"/>
                <a:gd name="connsiteX1" fmla="*/ 7715 w 11033"/>
                <a:gd name="connsiteY1" fmla="*/ 13326 h 13328"/>
                <a:gd name="connsiteX2" fmla="*/ 8118 w 11033"/>
                <a:gd name="connsiteY2" fmla="*/ 13102 h 13328"/>
                <a:gd name="connsiteX3" fmla="*/ 8098 w 11033"/>
                <a:gd name="connsiteY3" fmla="*/ 12703 h 13328"/>
                <a:gd name="connsiteX4" fmla="*/ 7739 w 11033"/>
                <a:gd name="connsiteY4" fmla="*/ 11814 h 13328"/>
                <a:gd name="connsiteX5" fmla="*/ 7417 w 11033"/>
                <a:gd name="connsiteY5" fmla="*/ 10978 h 13328"/>
                <a:gd name="connsiteX6" fmla="*/ 7035 w 11033"/>
                <a:gd name="connsiteY6" fmla="*/ 10031 h 13328"/>
                <a:gd name="connsiteX7" fmla="*/ 6815 w 11033"/>
                <a:gd name="connsiteY7" fmla="*/ 9468 h 13328"/>
                <a:gd name="connsiteX8" fmla="*/ 6617 w 11033"/>
                <a:gd name="connsiteY8" fmla="*/ 8959 h 13328"/>
                <a:gd name="connsiteX9" fmla="*/ 7990 w 11033"/>
                <a:gd name="connsiteY9" fmla="*/ 6147 h 13328"/>
                <a:gd name="connsiteX10" fmla="*/ 10647 w 11033"/>
                <a:gd name="connsiteY10" fmla="*/ 2611 h 13328"/>
                <a:gd name="connsiteX11" fmla="*/ 11022 w 11033"/>
                <a:gd name="connsiteY11" fmla="*/ 2009 h 13328"/>
                <a:gd name="connsiteX12" fmla="*/ 10867 w 11033"/>
                <a:gd name="connsiteY12" fmla="*/ 1467 h 13328"/>
                <a:gd name="connsiteX13" fmla="*/ 10465 w 11033"/>
                <a:gd name="connsiteY13" fmla="*/ 1284 h 13328"/>
                <a:gd name="connsiteX14" fmla="*/ 9915 w 11033"/>
                <a:gd name="connsiteY14" fmla="*/ 1554 h 13328"/>
                <a:gd name="connsiteX15" fmla="*/ 7679 w 11033"/>
                <a:gd name="connsiteY15" fmla="*/ 4516 h 13328"/>
                <a:gd name="connsiteX16" fmla="*/ 8498 w 11033"/>
                <a:gd name="connsiteY16" fmla="*/ 5359 h 13328"/>
                <a:gd name="connsiteX17" fmla="*/ 7670 w 11033"/>
                <a:gd name="connsiteY17" fmla="*/ 4549 h 13328"/>
                <a:gd name="connsiteX18" fmla="*/ 7174 w 11033"/>
                <a:gd name="connsiteY18" fmla="*/ 5204 h 13328"/>
                <a:gd name="connsiteX19" fmla="*/ 6537 w 11033"/>
                <a:gd name="connsiteY19" fmla="*/ 4896 h 13328"/>
                <a:gd name="connsiteX20" fmla="*/ 6537 w 11033"/>
                <a:gd name="connsiteY20" fmla="*/ 3521 h 13328"/>
                <a:gd name="connsiteX21" fmla="*/ 6520 w 11033"/>
                <a:gd name="connsiteY21" fmla="*/ 3360 h 13328"/>
                <a:gd name="connsiteX22" fmla="*/ 6425 w 11033"/>
                <a:gd name="connsiteY22" fmla="*/ 3380 h 13328"/>
                <a:gd name="connsiteX23" fmla="*/ 6483 w 11033"/>
                <a:gd name="connsiteY23" fmla="*/ 3351 h 13328"/>
                <a:gd name="connsiteX24" fmla="*/ 6093 w 11033"/>
                <a:gd name="connsiteY24" fmla="*/ 2954 h 13328"/>
                <a:gd name="connsiteX25" fmla="*/ 6537 w 11033"/>
                <a:gd name="connsiteY25" fmla="*/ 3374 h 13328"/>
                <a:gd name="connsiteX26" fmla="*/ 6535 w 11033"/>
                <a:gd name="connsiteY26" fmla="*/ 595 h 13328"/>
                <a:gd name="connsiteX27" fmla="*/ 6253 w 11033"/>
                <a:gd name="connsiteY27" fmla="*/ 82 h 13328"/>
                <a:gd name="connsiteX28" fmla="*/ 5673 w 11033"/>
                <a:gd name="connsiteY28" fmla="*/ 45 h 13328"/>
                <a:gd name="connsiteX29" fmla="*/ 5315 w 11033"/>
                <a:gd name="connsiteY29" fmla="*/ 628 h 13328"/>
                <a:gd name="connsiteX30" fmla="*/ 5315 w 11033"/>
                <a:gd name="connsiteY30" fmla="*/ 5322 h 13328"/>
                <a:gd name="connsiteX31" fmla="*/ 5306 w 11033"/>
                <a:gd name="connsiteY31" fmla="*/ 5556 h 13328"/>
                <a:gd name="connsiteX32" fmla="*/ 4498 w 11033"/>
                <a:gd name="connsiteY32" fmla="*/ 7223 h 13328"/>
                <a:gd name="connsiteX33" fmla="*/ 4224 w 11033"/>
                <a:gd name="connsiteY33" fmla="*/ 7797 h 13328"/>
                <a:gd name="connsiteX34" fmla="*/ 3097 w 11033"/>
                <a:gd name="connsiteY34" fmla="*/ 8120 h 13328"/>
                <a:gd name="connsiteX35" fmla="*/ 2447 w 11033"/>
                <a:gd name="connsiteY35" fmla="*/ 8313 h 13328"/>
                <a:gd name="connsiteX36" fmla="*/ 1721 w 11033"/>
                <a:gd name="connsiteY36" fmla="*/ 8535 h 13328"/>
                <a:gd name="connsiteX37" fmla="*/ 835 w 11033"/>
                <a:gd name="connsiteY37" fmla="*/ 8789 h 13328"/>
                <a:gd name="connsiteX38" fmla="*/ 158 w 11033"/>
                <a:gd name="connsiteY38" fmla="*/ 9016 h 13328"/>
                <a:gd name="connsiteX39" fmla="*/ 54 w 11033"/>
                <a:gd name="connsiteY39" fmla="*/ 9527 h 13328"/>
                <a:gd name="connsiteX40" fmla="*/ 555 w 11033"/>
                <a:gd name="connsiteY40" fmla="*/ 9699 h 13328"/>
                <a:gd name="connsiteX41" fmla="*/ 1319 w 11033"/>
                <a:gd name="connsiteY41" fmla="*/ 9475 h 13328"/>
                <a:gd name="connsiteX42" fmla="*/ 2161 w 11033"/>
                <a:gd name="connsiteY42" fmla="*/ 9226 h 13328"/>
                <a:gd name="connsiteX43" fmla="*/ 2989 w 11033"/>
                <a:gd name="connsiteY43" fmla="*/ 8987 h 13328"/>
                <a:gd name="connsiteX44" fmla="*/ 3798 w 11033"/>
                <a:gd name="connsiteY44" fmla="*/ 8745 h 13328"/>
                <a:gd name="connsiteX45" fmla="*/ 4489 w 11033"/>
                <a:gd name="connsiteY45" fmla="*/ 8539 h 13328"/>
                <a:gd name="connsiteX46" fmla="*/ 4787 w 11033"/>
                <a:gd name="connsiteY46" fmla="*/ 8642 h 13328"/>
                <a:gd name="connsiteX47" fmla="*/ 5279 w 11033"/>
                <a:gd name="connsiteY47" fmla="*/ 8883 h 13328"/>
                <a:gd name="connsiteX48" fmla="*/ 5848 w 11033"/>
                <a:gd name="connsiteY48" fmla="*/ 9169 h 13328"/>
                <a:gd name="connsiteX49" fmla="*/ 6100 w 11033"/>
                <a:gd name="connsiteY49" fmla="*/ 9785 h 13328"/>
                <a:gd name="connsiteX50" fmla="*/ 6220 w 11033"/>
                <a:gd name="connsiteY50" fmla="*/ 10105 h 13328"/>
                <a:gd name="connsiteX51" fmla="*/ 6416 w 11033"/>
                <a:gd name="connsiteY51" fmla="*/ 10611 h 13328"/>
                <a:gd name="connsiteX52" fmla="*/ 6666 w 11033"/>
                <a:gd name="connsiteY52" fmla="*/ 11243 h 13328"/>
                <a:gd name="connsiteX53" fmla="*/ 6892 w 11033"/>
                <a:gd name="connsiteY53" fmla="*/ 11814 h 13328"/>
                <a:gd name="connsiteX54" fmla="*/ 7094 w 11033"/>
                <a:gd name="connsiteY54" fmla="*/ 12333 h 13328"/>
                <a:gd name="connsiteX55" fmla="*/ 7435 w 11033"/>
                <a:gd name="connsiteY55" fmla="*/ 13154 h 13328"/>
                <a:gd name="connsiteX0" fmla="*/ 7435 w 11033"/>
                <a:gd name="connsiteY0" fmla="*/ 13154 h 13328"/>
                <a:gd name="connsiteX1" fmla="*/ 7715 w 11033"/>
                <a:gd name="connsiteY1" fmla="*/ 13326 h 13328"/>
                <a:gd name="connsiteX2" fmla="*/ 8118 w 11033"/>
                <a:gd name="connsiteY2" fmla="*/ 13102 h 13328"/>
                <a:gd name="connsiteX3" fmla="*/ 8098 w 11033"/>
                <a:gd name="connsiteY3" fmla="*/ 12703 h 13328"/>
                <a:gd name="connsiteX4" fmla="*/ 7739 w 11033"/>
                <a:gd name="connsiteY4" fmla="*/ 11814 h 13328"/>
                <a:gd name="connsiteX5" fmla="*/ 7417 w 11033"/>
                <a:gd name="connsiteY5" fmla="*/ 10978 h 13328"/>
                <a:gd name="connsiteX6" fmla="*/ 7035 w 11033"/>
                <a:gd name="connsiteY6" fmla="*/ 10031 h 13328"/>
                <a:gd name="connsiteX7" fmla="*/ 6815 w 11033"/>
                <a:gd name="connsiteY7" fmla="*/ 9468 h 13328"/>
                <a:gd name="connsiteX8" fmla="*/ 6617 w 11033"/>
                <a:gd name="connsiteY8" fmla="*/ 8959 h 13328"/>
                <a:gd name="connsiteX9" fmla="*/ 7990 w 11033"/>
                <a:gd name="connsiteY9" fmla="*/ 6147 h 13328"/>
                <a:gd name="connsiteX10" fmla="*/ 10647 w 11033"/>
                <a:gd name="connsiteY10" fmla="*/ 2611 h 13328"/>
                <a:gd name="connsiteX11" fmla="*/ 11022 w 11033"/>
                <a:gd name="connsiteY11" fmla="*/ 2009 h 13328"/>
                <a:gd name="connsiteX12" fmla="*/ 10867 w 11033"/>
                <a:gd name="connsiteY12" fmla="*/ 1467 h 13328"/>
                <a:gd name="connsiteX13" fmla="*/ 10465 w 11033"/>
                <a:gd name="connsiteY13" fmla="*/ 1284 h 13328"/>
                <a:gd name="connsiteX14" fmla="*/ 9915 w 11033"/>
                <a:gd name="connsiteY14" fmla="*/ 1554 h 13328"/>
                <a:gd name="connsiteX15" fmla="*/ 7679 w 11033"/>
                <a:gd name="connsiteY15" fmla="*/ 4516 h 13328"/>
                <a:gd name="connsiteX16" fmla="*/ 7670 w 11033"/>
                <a:gd name="connsiteY16" fmla="*/ 4549 h 13328"/>
                <a:gd name="connsiteX17" fmla="*/ 7174 w 11033"/>
                <a:gd name="connsiteY17" fmla="*/ 5204 h 13328"/>
                <a:gd name="connsiteX18" fmla="*/ 6537 w 11033"/>
                <a:gd name="connsiteY18" fmla="*/ 4896 h 13328"/>
                <a:gd name="connsiteX19" fmla="*/ 6537 w 11033"/>
                <a:gd name="connsiteY19" fmla="*/ 3521 h 13328"/>
                <a:gd name="connsiteX20" fmla="*/ 6520 w 11033"/>
                <a:gd name="connsiteY20" fmla="*/ 3360 h 13328"/>
                <a:gd name="connsiteX21" fmla="*/ 6425 w 11033"/>
                <a:gd name="connsiteY21" fmla="*/ 3380 h 13328"/>
                <a:gd name="connsiteX22" fmla="*/ 6483 w 11033"/>
                <a:gd name="connsiteY22" fmla="*/ 3351 h 13328"/>
                <a:gd name="connsiteX23" fmla="*/ 6093 w 11033"/>
                <a:gd name="connsiteY23" fmla="*/ 2954 h 13328"/>
                <a:gd name="connsiteX24" fmla="*/ 6537 w 11033"/>
                <a:gd name="connsiteY24" fmla="*/ 3374 h 13328"/>
                <a:gd name="connsiteX25" fmla="*/ 6535 w 11033"/>
                <a:gd name="connsiteY25" fmla="*/ 595 h 13328"/>
                <a:gd name="connsiteX26" fmla="*/ 6253 w 11033"/>
                <a:gd name="connsiteY26" fmla="*/ 82 h 13328"/>
                <a:gd name="connsiteX27" fmla="*/ 5673 w 11033"/>
                <a:gd name="connsiteY27" fmla="*/ 45 h 13328"/>
                <a:gd name="connsiteX28" fmla="*/ 5315 w 11033"/>
                <a:gd name="connsiteY28" fmla="*/ 628 h 13328"/>
                <a:gd name="connsiteX29" fmla="*/ 5315 w 11033"/>
                <a:gd name="connsiteY29" fmla="*/ 5322 h 13328"/>
                <a:gd name="connsiteX30" fmla="*/ 5306 w 11033"/>
                <a:gd name="connsiteY30" fmla="*/ 5556 h 13328"/>
                <a:gd name="connsiteX31" fmla="*/ 4498 w 11033"/>
                <a:gd name="connsiteY31" fmla="*/ 7223 h 13328"/>
                <a:gd name="connsiteX32" fmla="*/ 4224 w 11033"/>
                <a:gd name="connsiteY32" fmla="*/ 7797 h 13328"/>
                <a:gd name="connsiteX33" fmla="*/ 3097 w 11033"/>
                <a:gd name="connsiteY33" fmla="*/ 8120 h 13328"/>
                <a:gd name="connsiteX34" fmla="*/ 2447 w 11033"/>
                <a:gd name="connsiteY34" fmla="*/ 8313 h 13328"/>
                <a:gd name="connsiteX35" fmla="*/ 1721 w 11033"/>
                <a:gd name="connsiteY35" fmla="*/ 8535 h 13328"/>
                <a:gd name="connsiteX36" fmla="*/ 835 w 11033"/>
                <a:gd name="connsiteY36" fmla="*/ 8789 h 13328"/>
                <a:gd name="connsiteX37" fmla="*/ 158 w 11033"/>
                <a:gd name="connsiteY37" fmla="*/ 9016 h 13328"/>
                <a:gd name="connsiteX38" fmla="*/ 54 w 11033"/>
                <a:gd name="connsiteY38" fmla="*/ 9527 h 13328"/>
                <a:gd name="connsiteX39" fmla="*/ 555 w 11033"/>
                <a:gd name="connsiteY39" fmla="*/ 9699 h 13328"/>
                <a:gd name="connsiteX40" fmla="*/ 1319 w 11033"/>
                <a:gd name="connsiteY40" fmla="*/ 9475 h 13328"/>
                <a:gd name="connsiteX41" fmla="*/ 2161 w 11033"/>
                <a:gd name="connsiteY41" fmla="*/ 9226 h 13328"/>
                <a:gd name="connsiteX42" fmla="*/ 2989 w 11033"/>
                <a:gd name="connsiteY42" fmla="*/ 8987 h 13328"/>
                <a:gd name="connsiteX43" fmla="*/ 3798 w 11033"/>
                <a:gd name="connsiteY43" fmla="*/ 8745 h 13328"/>
                <a:gd name="connsiteX44" fmla="*/ 4489 w 11033"/>
                <a:gd name="connsiteY44" fmla="*/ 8539 h 13328"/>
                <a:gd name="connsiteX45" fmla="*/ 4787 w 11033"/>
                <a:gd name="connsiteY45" fmla="*/ 8642 h 13328"/>
                <a:gd name="connsiteX46" fmla="*/ 5279 w 11033"/>
                <a:gd name="connsiteY46" fmla="*/ 8883 h 13328"/>
                <a:gd name="connsiteX47" fmla="*/ 5848 w 11033"/>
                <a:gd name="connsiteY47" fmla="*/ 9169 h 13328"/>
                <a:gd name="connsiteX48" fmla="*/ 6100 w 11033"/>
                <a:gd name="connsiteY48" fmla="*/ 9785 h 13328"/>
                <a:gd name="connsiteX49" fmla="*/ 6220 w 11033"/>
                <a:gd name="connsiteY49" fmla="*/ 10105 h 13328"/>
                <a:gd name="connsiteX50" fmla="*/ 6416 w 11033"/>
                <a:gd name="connsiteY50" fmla="*/ 10611 h 13328"/>
                <a:gd name="connsiteX51" fmla="*/ 6666 w 11033"/>
                <a:gd name="connsiteY51" fmla="*/ 11243 h 13328"/>
                <a:gd name="connsiteX52" fmla="*/ 6892 w 11033"/>
                <a:gd name="connsiteY52" fmla="*/ 11814 h 13328"/>
                <a:gd name="connsiteX53" fmla="*/ 7094 w 11033"/>
                <a:gd name="connsiteY53" fmla="*/ 12333 h 13328"/>
                <a:gd name="connsiteX54" fmla="*/ 7435 w 11033"/>
                <a:gd name="connsiteY54" fmla="*/ 13154 h 13328"/>
                <a:gd name="connsiteX0" fmla="*/ 7435 w 11033"/>
                <a:gd name="connsiteY0" fmla="*/ 13154 h 13328"/>
                <a:gd name="connsiteX1" fmla="*/ 7715 w 11033"/>
                <a:gd name="connsiteY1" fmla="*/ 13326 h 13328"/>
                <a:gd name="connsiteX2" fmla="*/ 8118 w 11033"/>
                <a:gd name="connsiteY2" fmla="*/ 13102 h 13328"/>
                <a:gd name="connsiteX3" fmla="*/ 8098 w 11033"/>
                <a:gd name="connsiteY3" fmla="*/ 12703 h 13328"/>
                <a:gd name="connsiteX4" fmla="*/ 7739 w 11033"/>
                <a:gd name="connsiteY4" fmla="*/ 11814 h 13328"/>
                <a:gd name="connsiteX5" fmla="*/ 7417 w 11033"/>
                <a:gd name="connsiteY5" fmla="*/ 10978 h 13328"/>
                <a:gd name="connsiteX6" fmla="*/ 7035 w 11033"/>
                <a:gd name="connsiteY6" fmla="*/ 10031 h 13328"/>
                <a:gd name="connsiteX7" fmla="*/ 6815 w 11033"/>
                <a:gd name="connsiteY7" fmla="*/ 9468 h 13328"/>
                <a:gd name="connsiteX8" fmla="*/ 6617 w 11033"/>
                <a:gd name="connsiteY8" fmla="*/ 8959 h 13328"/>
                <a:gd name="connsiteX9" fmla="*/ 7990 w 11033"/>
                <a:gd name="connsiteY9" fmla="*/ 6147 h 13328"/>
                <a:gd name="connsiteX10" fmla="*/ 10647 w 11033"/>
                <a:gd name="connsiteY10" fmla="*/ 2611 h 13328"/>
                <a:gd name="connsiteX11" fmla="*/ 11022 w 11033"/>
                <a:gd name="connsiteY11" fmla="*/ 2009 h 13328"/>
                <a:gd name="connsiteX12" fmla="*/ 10867 w 11033"/>
                <a:gd name="connsiteY12" fmla="*/ 1467 h 13328"/>
                <a:gd name="connsiteX13" fmla="*/ 10465 w 11033"/>
                <a:gd name="connsiteY13" fmla="*/ 1284 h 13328"/>
                <a:gd name="connsiteX14" fmla="*/ 9915 w 11033"/>
                <a:gd name="connsiteY14" fmla="*/ 1554 h 13328"/>
                <a:gd name="connsiteX15" fmla="*/ 7679 w 11033"/>
                <a:gd name="connsiteY15" fmla="*/ 4516 h 13328"/>
                <a:gd name="connsiteX16" fmla="*/ 7174 w 11033"/>
                <a:gd name="connsiteY16" fmla="*/ 5204 h 13328"/>
                <a:gd name="connsiteX17" fmla="*/ 6537 w 11033"/>
                <a:gd name="connsiteY17" fmla="*/ 4896 h 13328"/>
                <a:gd name="connsiteX18" fmla="*/ 6537 w 11033"/>
                <a:gd name="connsiteY18" fmla="*/ 3521 h 13328"/>
                <a:gd name="connsiteX19" fmla="*/ 6520 w 11033"/>
                <a:gd name="connsiteY19" fmla="*/ 3360 h 13328"/>
                <a:gd name="connsiteX20" fmla="*/ 6425 w 11033"/>
                <a:gd name="connsiteY20" fmla="*/ 3380 h 13328"/>
                <a:gd name="connsiteX21" fmla="*/ 6483 w 11033"/>
                <a:gd name="connsiteY21" fmla="*/ 3351 h 13328"/>
                <a:gd name="connsiteX22" fmla="*/ 6093 w 11033"/>
                <a:gd name="connsiteY22" fmla="*/ 2954 h 13328"/>
                <a:gd name="connsiteX23" fmla="*/ 6537 w 11033"/>
                <a:gd name="connsiteY23" fmla="*/ 3374 h 13328"/>
                <a:gd name="connsiteX24" fmla="*/ 6535 w 11033"/>
                <a:gd name="connsiteY24" fmla="*/ 595 h 13328"/>
                <a:gd name="connsiteX25" fmla="*/ 6253 w 11033"/>
                <a:gd name="connsiteY25" fmla="*/ 82 h 13328"/>
                <a:gd name="connsiteX26" fmla="*/ 5673 w 11033"/>
                <a:gd name="connsiteY26" fmla="*/ 45 h 13328"/>
                <a:gd name="connsiteX27" fmla="*/ 5315 w 11033"/>
                <a:gd name="connsiteY27" fmla="*/ 628 h 13328"/>
                <a:gd name="connsiteX28" fmla="*/ 5315 w 11033"/>
                <a:gd name="connsiteY28" fmla="*/ 5322 h 13328"/>
                <a:gd name="connsiteX29" fmla="*/ 5306 w 11033"/>
                <a:gd name="connsiteY29" fmla="*/ 5556 h 13328"/>
                <a:gd name="connsiteX30" fmla="*/ 4498 w 11033"/>
                <a:gd name="connsiteY30" fmla="*/ 7223 h 13328"/>
                <a:gd name="connsiteX31" fmla="*/ 4224 w 11033"/>
                <a:gd name="connsiteY31" fmla="*/ 7797 h 13328"/>
                <a:gd name="connsiteX32" fmla="*/ 3097 w 11033"/>
                <a:gd name="connsiteY32" fmla="*/ 8120 h 13328"/>
                <a:gd name="connsiteX33" fmla="*/ 2447 w 11033"/>
                <a:gd name="connsiteY33" fmla="*/ 8313 h 13328"/>
                <a:gd name="connsiteX34" fmla="*/ 1721 w 11033"/>
                <a:gd name="connsiteY34" fmla="*/ 8535 h 13328"/>
                <a:gd name="connsiteX35" fmla="*/ 835 w 11033"/>
                <a:gd name="connsiteY35" fmla="*/ 8789 h 13328"/>
                <a:gd name="connsiteX36" fmla="*/ 158 w 11033"/>
                <a:gd name="connsiteY36" fmla="*/ 9016 h 13328"/>
                <a:gd name="connsiteX37" fmla="*/ 54 w 11033"/>
                <a:gd name="connsiteY37" fmla="*/ 9527 h 13328"/>
                <a:gd name="connsiteX38" fmla="*/ 555 w 11033"/>
                <a:gd name="connsiteY38" fmla="*/ 9699 h 13328"/>
                <a:gd name="connsiteX39" fmla="*/ 1319 w 11033"/>
                <a:gd name="connsiteY39" fmla="*/ 9475 h 13328"/>
                <a:gd name="connsiteX40" fmla="*/ 2161 w 11033"/>
                <a:gd name="connsiteY40" fmla="*/ 9226 h 13328"/>
                <a:gd name="connsiteX41" fmla="*/ 2989 w 11033"/>
                <a:gd name="connsiteY41" fmla="*/ 8987 h 13328"/>
                <a:gd name="connsiteX42" fmla="*/ 3798 w 11033"/>
                <a:gd name="connsiteY42" fmla="*/ 8745 h 13328"/>
                <a:gd name="connsiteX43" fmla="*/ 4489 w 11033"/>
                <a:gd name="connsiteY43" fmla="*/ 8539 h 13328"/>
                <a:gd name="connsiteX44" fmla="*/ 4787 w 11033"/>
                <a:gd name="connsiteY44" fmla="*/ 8642 h 13328"/>
                <a:gd name="connsiteX45" fmla="*/ 5279 w 11033"/>
                <a:gd name="connsiteY45" fmla="*/ 8883 h 13328"/>
                <a:gd name="connsiteX46" fmla="*/ 5848 w 11033"/>
                <a:gd name="connsiteY46" fmla="*/ 9169 h 13328"/>
                <a:gd name="connsiteX47" fmla="*/ 6100 w 11033"/>
                <a:gd name="connsiteY47" fmla="*/ 9785 h 13328"/>
                <a:gd name="connsiteX48" fmla="*/ 6220 w 11033"/>
                <a:gd name="connsiteY48" fmla="*/ 10105 h 13328"/>
                <a:gd name="connsiteX49" fmla="*/ 6416 w 11033"/>
                <a:gd name="connsiteY49" fmla="*/ 10611 h 13328"/>
                <a:gd name="connsiteX50" fmla="*/ 6666 w 11033"/>
                <a:gd name="connsiteY50" fmla="*/ 11243 h 13328"/>
                <a:gd name="connsiteX51" fmla="*/ 6892 w 11033"/>
                <a:gd name="connsiteY51" fmla="*/ 11814 h 13328"/>
                <a:gd name="connsiteX52" fmla="*/ 7094 w 11033"/>
                <a:gd name="connsiteY52" fmla="*/ 12333 h 13328"/>
                <a:gd name="connsiteX53" fmla="*/ 7435 w 11033"/>
                <a:gd name="connsiteY53" fmla="*/ 13154 h 13328"/>
                <a:gd name="connsiteX0" fmla="*/ 7435 w 11033"/>
                <a:gd name="connsiteY0" fmla="*/ 13154 h 13328"/>
                <a:gd name="connsiteX1" fmla="*/ 7715 w 11033"/>
                <a:gd name="connsiteY1" fmla="*/ 13326 h 13328"/>
                <a:gd name="connsiteX2" fmla="*/ 8118 w 11033"/>
                <a:gd name="connsiteY2" fmla="*/ 13102 h 13328"/>
                <a:gd name="connsiteX3" fmla="*/ 8098 w 11033"/>
                <a:gd name="connsiteY3" fmla="*/ 12703 h 13328"/>
                <a:gd name="connsiteX4" fmla="*/ 7739 w 11033"/>
                <a:gd name="connsiteY4" fmla="*/ 11814 h 13328"/>
                <a:gd name="connsiteX5" fmla="*/ 7417 w 11033"/>
                <a:gd name="connsiteY5" fmla="*/ 10978 h 13328"/>
                <a:gd name="connsiteX6" fmla="*/ 7035 w 11033"/>
                <a:gd name="connsiteY6" fmla="*/ 10031 h 13328"/>
                <a:gd name="connsiteX7" fmla="*/ 6815 w 11033"/>
                <a:gd name="connsiteY7" fmla="*/ 9468 h 13328"/>
                <a:gd name="connsiteX8" fmla="*/ 6617 w 11033"/>
                <a:gd name="connsiteY8" fmla="*/ 8959 h 13328"/>
                <a:gd name="connsiteX9" fmla="*/ 7990 w 11033"/>
                <a:gd name="connsiteY9" fmla="*/ 6147 h 13328"/>
                <a:gd name="connsiteX10" fmla="*/ 10647 w 11033"/>
                <a:gd name="connsiteY10" fmla="*/ 2611 h 13328"/>
                <a:gd name="connsiteX11" fmla="*/ 11022 w 11033"/>
                <a:gd name="connsiteY11" fmla="*/ 2009 h 13328"/>
                <a:gd name="connsiteX12" fmla="*/ 10867 w 11033"/>
                <a:gd name="connsiteY12" fmla="*/ 1467 h 13328"/>
                <a:gd name="connsiteX13" fmla="*/ 10465 w 11033"/>
                <a:gd name="connsiteY13" fmla="*/ 1284 h 13328"/>
                <a:gd name="connsiteX14" fmla="*/ 9915 w 11033"/>
                <a:gd name="connsiteY14" fmla="*/ 1554 h 13328"/>
                <a:gd name="connsiteX15" fmla="*/ 7679 w 11033"/>
                <a:gd name="connsiteY15" fmla="*/ 4516 h 13328"/>
                <a:gd name="connsiteX16" fmla="*/ 7174 w 11033"/>
                <a:gd name="connsiteY16" fmla="*/ 5204 h 13328"/>
                <a:gd name="connsiteX17" fmla="*/ 6537 w 11033"/>
                <a:gd name="connsiteY17" fmla="*/ 4896 h 13328"/>
                <a:gd name="connsiteX18" fmla="*/ 6537 w 11033"/>
                <a:gd name="connsiteY18" fmla="*/ 3521 h 13328"/>
                <a:gd name="connsiteX19" fmla="*/ 6520 w 11033"/>
                <a:gd name="connsiteY19" fmla="*/ 3360 h 13328"/>
                <a:gd name="connsiteX20" fmla="*/ 6425 w 11033"/>
                <a:gd name="connsiteY20" fmla="*/ 3380 h 13328"/>
                <a:gd name="connsiteX21" fmla="*/ 6483 w 11033"/>
                <a:gd name="connsiteY21" fmla="*/ 3351 h 13328"/>
                <a:gd name="connsiteX22" fmla="*/ 6537 w 11033"/>
                <a:gd name="connsiteY22" fmla="*/ 3374 h 13328"/>
                <a:gd name="connsiteX23" fmla="*/ 6535 w 11033"/>
                <a:gd name="connsiteY23" fmla="*/ 595 h 13328"/>
                <a:gd name="connsiteX24" fmla="*/ 6253 w 11033"/>
                <a:gd name="connsiteY24" fmla="*/ 82 h 13328"/>
                <a:gd name="connsiteX25" fmla="*/ 5673 w 11033"/>
                <a:gd name="connsiteY25" fmla="*/ 45 h 13328"/>
                <a:gd name="connsiteX26" fmla="*/ 5315 w 11033"/>
                <a:gd name="connsiteY26" fmla="*/ 628 h 13328"/>
                <a:gd name="connsiteX27" fmla="*/ 5315 w 11033"/>
                <a:gd name="connsiteY27" fmla="*/ 5322 h 13328"/>
                <a:gd name="connsiteX28" fmla="*/ 5306 w 11033"/>
                <a:gd name="connsiteY28" fmla="*/ 5556 h 13328"/>
                <a:gd name="connsiteX29" fmla="*/ 4498 w 11033"/>
                <a:gd name="connsiteY29" fmla="*/ 7223 h 13328"/>
                <a:gd name="connsiteX30" fmla="*/ 4224 w 11033"/>
                <a:gd name="connsiteY30" fmla="*/ 7797 h 13328"/>
                <a:gd name="connsiteX31" fmla="*/ 3097 w 11033"/>
                <a:gd name="connsiteY31" fmla="*/ 8120 h 13328"/>
                <a:gd name="connsiteX32" fmla="*/ 2447 w 11033"/>
                <a:gd name="connsiteY32" fmla="*/ 8313 h 13328"/>
                <a:gd name="connsiteX33" fmla="*/ 1721 w 11033"/>
                <a:gd name="connsiteY33" fmla="*/ 8535 h 13328"/>
                <a:gd name="connsiteX34" fmla="*/ 835 w 11033"/>
                <a:gd name="connsiteY34" fmla="*/ 8789 h 13328"/>
                <a:gd name="connsiteX35" fmla="*/ 158 w 11033"/>
                <a:gd name="connsiteY35" fmla="*/ 9016 h 13328"/>
                <a:gd name="connsiteX36" fmla="*/ 54 w 11033"/>
                <a:gd name="connsiteY36" fmla="*/ 9527 h 13328"/>
                <a:gd name="connsiteX37" fmla="*/ 555 w 11033"/>
                <a:gd name="connsiteY37" fmla="*/ 9699 h 13328"/>
                <a:gd name="connsiteX38" fmla="*/ 1319 w 11033"/>
                <a:gd name="connsiteY38" fmla="*/ 9475 h 13328"/>
                <a:gd name="connsiteX39" fmla="*/ 2161 w 11033"/>
                <a:gd name="connsiteY39" fmla="*/ 9226 h 13328"/>
                <a:gd name="connsiteX40" fmla="*/ 2989 w 11033"/>
                <a:gd name="connsiteY40" fmla="*/ 8987 h 13328"/>
                <a:gd name="connsiteX41" fmla="*/ 3798 w 11033"/>
                <a:gd name="connsiteY41" fmla="*/ 8745 h 13328"/>
                <a:gd name="connsiteX42" fmla="*/ 4489 w 11033"/>
                <a:gd name="connsiteY42" fmla="*/ 8539 h 13328"/>
                <a:gd name="connsiteX43" fmla="*/ 4787 w 11033"/>
                <a:gd name="connsiteY43" fmla="*/ 8642 h 13328"/>
                <a:gd name="connsiteX44" fmla="*/ 5279 w 11033"/>
                <a:gd name="connsiteY44" fmla="*/ 8883 h 13328"/>
                <a:gd name="connsiteX45" fmla="*/ 5848 w 11033"/>
                <a:gd name="connsiteY45" fmla="*/ 9169 h 13328"/>
                <a:gd name="connsiteX46" fmla="*/ 6100 w 11033"/>
                <a:gd name="connsiteY46" fmla="*/ 9785 h 13328"/>
                <a:gd name="connsiteX47" fmla="*/ 6220 w 11033"/>
                <a:gd name="connsiteY47" fmla="*/ 10105 h 13328"/>
                <a:gd name="connsiteX48" fmla="*/ 6416 w 11033"/>
                <a:gd name="connsiteY48" fmla="*/ 10611 h 13328"/>
                <a:gd name="connsiteX49" fmla="*/ 6666 w 11033"/>
                <a:gd name="connsiteY49" fmla="*/ 11243 h 13328"/>
                <a:gd name="connsiteX50" fmla="*/ 6892 w 11033"/>
                <a:gd name="connsiteY50" fmla="*/ 11814 h 13328"/>
                <a:gd name="connsiteX51" fmla="*/ 7094 w 11033"/>
                <a:gd name="connsiteY51" fmla="*/ 12333 h 13328"/>
                <a:gd name="connsiteX52" fmla="*/ 7435 w 11033"/>
                <a:gd name="connsiteY52" fmla="*/ 13154 h 13328"/>
                <a:gd name="connsiteX0" fmla="*/ 7435 w 11033"/>
                <a:gd name="connsiteY0" fmla="*/ 13154 h 13328"/>
                <a:gd name="connsiteX1" fmla="*/ 7715 w 11033"/>
                <a:gd name="connsiteY1" fmla="*/ 13326 h 13328"/>
                <a:gd name="connsiteX2" fmla="*/ 8118 w 11033"/>
                <a:gd name="connsiteY2" fmla="*/ 13102 h 13328"/>
                <a:gd name="connsiteX3" fmla="*/ 8098 w 11033"/>
                <a:gd name="connsiteY3" fmla="*/ 12703 h 13328"/>
                <a:gd name="connsiteX4" fmla="*/ 7739 w 11033"/>
                <a:gd name="connsiteY4" fmla="*/ 11814 h 13328"/>
                <a:gd name="connsiteX5" fmla="*/ 7417 w 11033"/>
                <a:gd name="connsiteY5" fmla="*/ 10978 h 13328"/>
                <a:gd name="connsiteX6" fmla="*/ 7035 w 11033"/>
                <a:gd name="connsiteY6" fmla="*/ 10031 h 13328"/>
                <a:gd name="connsiteX7" fmla="*/ 6815 w 11033"/>
                <a:gd name="connsiteY7" fmla="*/ 9468 h 13328"/>
                <a:gd name="connsiteX8" fmla="*/ 6617 w 11033"/>
                <a:gd name="connsiteY8" fmla="*/ 8959 h 13328"/>
                <a:gd name="connsiteX9" fmla="*/ 7990 w 11033"/>
                <a:gd name="connsiteY9" fmla="*/ 6147 h 13328"/>
                <a:gd name="connsiteX10" fmla="*/ 10647 w 11033"/>
                <a:gd name="connsiteY10" fmla="*/ 2611 h 13328"/>
                <a:gd name="connsiteX11" fmla="*/ 11022 w 11033"/>
                <a:gd name="connsiteY11" fmla="*/ 2009 h 13328"/>
                <a:gd name="connsiteX12" fmla="*/ 10867 w 11033"/>
                <a:gd name="connsiteY12" fmla="*/ 1467 h 13328"/>
                <a:gd name="connsiteX13" fmla="*/ 10465 w 11033"/>
                <a:gd name="connsiteY13" fmla="*/ 1284 h 13328"/>
                <a:gd name="connsiteX14" fmla="*/ 9915 w 11033"/>
                <a:gd name="connsiteY14" fmla="*/ 1554 h 13328"/>
                <a:gd name="connsiteX15" fmla="*/ 7679 w 11033"/>
                <a:gd name="connsiteY15" fmla="*/ 4516 h 13328"/>
                <a:gd name="connsiteX16" fmla="*/ 7174 w 11033"/>
                <a:gd name="connsiteY16" fmla="*/ 5204 h 13328"/>
                <a:gd name="connsiteX17" fmla="*/ 6537 w 11033"/>
                <a:gd name="connsiteY17" fmla="*/ 4896 h 13328"/>
                <a:gd name="connsiteX18" fmla="*/ 6537 w 11033"/>
                <a:gd name="connsiteY18" fmla="*/ 3521 h 13328"/>
                <a:gd name="connsiteX19" fmla="*/ 6520 w 11033"/>
                <a:gd name="connsiteY19" fmla="*/ 3360 h 13328"/>
                <a:gd name="connsiteX20" fmla="*/ 6425 w 11033"/>
                <a:gd name="connsiteY20" fmla="*/ 3380 h 13328"/>
                <a:gd name="connsiteX21" fmla="*/ 6483 w 11033"/>
                <a:gd name="connsiteY21" fmla="*/ 3351 h 13328"/>
                <a:gd name="connsiteX22" fmla="*/ 6535 w 11033"/>
                <a:gd name="connsiteY22" fmla="*/ 595 h 13328"/>
                <a:gd name="connsiteX23" fmla="*/ 6253 w 11033"/>
                <a:gd name="connsiteY23" fmla="*/ 82 h 13328"/>
                <a:gd name="connsiteX24" fmla="*/ 5673 w 11033"/>
                <a:gd name="connsiteY24" fmla="*/ 45 h 13328"/>
                <a:gd name="connsiteX25" fmla="*/ 5315 w 11033"/>
                <a:gd name="connsiteY25" fmla="*/ 628 h 13328"/>
                <a:gd name="connsiteX26" fmla="*/ 5315 w 11033"/>
                <a:gd name="connsiteY26" fmla="*/ 5322 h 13328"/>
                <a:gd name="connsiteX27" fmla="*/ 5306 w 11033"/>
                <a:gd name="connsiteY27" fmla="*/ 5556 h 13328"/>
                <a:gd name="connsiteX28" fmla="*/ 4498 w 11033"/>
                <a:gd name="connsiteY28" fmla="*/ 7223 h 13328"/>
                <a:gd name="connsiteX29" fmla="*/ 4224 w 11033"/>
                <a:gd name="connsiteY29" fmla="*/ 7797 h 13328"/>
                <a:gd name="connsiteX30" fmla="*/ 3097 w 11033"/>
                <a:gd name="connsiteY30" fmla="*/ 8120 h 13328"/>
                <a:gd name="connsiteX31" fmla="*/ 2447 w 11033"/>
                <a:gd name="connsiteY31" fmla="*/ 8313 h 13328"/>
                <a:gd name="connsiteX32" fmla="*/ 1721 w 11033"/>
                <a:gd name="connsiteY32" fmla="*/ 8535 h 13328"/>
                <a:gd name="connsiteX33" fmla="*/ 835 w 11033"/>
                <a:gd name="connsiteY33" fmla="*/ 8789 h 13328"/>
                <a:gd name="connsiteX34" fmla="*/ 158 w 11033"/>
                <a:gd name="connsiteY34" fmla="*/ 9016 h 13328"/>
                <a:gd name="connsiteX35" fmla="*/ 54 w 11033"/>
                <a:gd name="connsiteY35" fmla="*/ 9527 h 13328"/>
                <a:gd name="connsiteX36" fmla="*/ 555 w 11033"/>
                <a:gd name="connsiteY36" fmla="*/ 9699 h 13328"/>
                <a:gd name="connsiteX37" fmla="*/ 1319 w 11033"/>
                <a:gd name="connsiteY37" fmla="*/ 9475 h 13328"/>
                <a:gd name="connsiteX38" fmla="*/ 2161 w 11033"/>
                <a:gd name="connsiteY38" fmla="*/ 9226 h 13328"/>
                <a:gd name="connsiteX39" fmla="*/ 2989 w 11033"/>
                <a:gd name="connsiteY39" fmla="*/ 8987 h 13328"/>
                <a:gd name="connsiteX40" fmla="*/ 3798 w 11033"/>
                <a:gd name="connsiteY40" fmla="*/ 8745 h 13328"/>
                <a:gd name="connsiteX41" fmla="*/ 4489 w 11033"/>
                <a:gd name="connsiteY41" fmla="*/ 8539 h 13328"/>
                <a:gd name="connsiteX42" fmla="*/ 4787 w 11033"/>
                <a:gd name="connsiteY42" fmla="*/ 8642 h 13328"/>
                <a:gd name="connsiteX43" fmla="*/ 5279 w 11033"/>
                <a:gd name="connsiteY43" fmla="*/ 8883 h 13328"/>
                <a:gd name="connsiteX44" fmla="*/ 5848 w 11033"/>
                <a:gd name="connsiteY44" fmla="*/ 9169 h 13328"/>
                <a:gd name="connsiteX45" fmla="*/ 6100 w 11033"/>
                <a:gd name="connsiteY45" fmla="*/ 9785 h 13328"/>
                <a:gd name="connsiteX46" fmla="*/ 6220 w 11033"/>
                <a:gd name="connsiteY46" fmla="*/ 10105 h 13328"/>
                <a:gd name="connsiteX47" fmla="*/ 6416 w 11033"/>
                <a:gd name="connsiteY47" fmla="*/ 10611 h 13328"/>
                <a:gd name="connsiteX48" fmla="*/ 6666 w 11033"/>
                <a:gd name="connsiteY48" fmla="*/ 11243 h 13328"/>
                <a:gd name="connsiteX49" fmla="*/ 6892 w 11033"/>
                <a:gd name="connsiteY49" fmla="*/ 11814 h 13328"/>
                <a:gd name="connsiteX50" fmla="*/ 7094 w 11033"/>
                <a:gd name="connsiteY50" fmla="*/ 12333 h 13328"/>
                <a:gd name="connsiteX51" fmla="*/ 7435 w 11033"/>
                <a:gd name="connsiteY51" fmla="*/ 13154 h 13328"/>
                <a:gd name="connsiteX0" fmla="*/ 7435 w 11033"/>
                <a:gd name="connsiteY0" fmla="*/ 13154 h 13328"/>
                <a:gd name="connsiteX1" fmla="*/ 7715 w 11033"/>
                <a:gd name="connsiteY1" fmla="*/ 13326 h 13328"/>
                <a:gd name="connsiteX2" fmla="*/ 8118 w 11033"/>
                <a:gd name="connsiteY2" fmla="*/ 13102 h 13328"/>
                <a:gd name="connsiteX3" fmla="*/ 8098 w 11033"/>
                <a:gd name="connsiteY3" fmla="*/ 12703 h 13328"/>
                <a:gd name="connsiteX4" fmla="*/ 7739 w 11033"/>
                <a:gd name="connsiteY4" fmla="*/ 11814 h 13328"/>
                <a:gd name="connsiteX5" fmla="*/ 7417 w 11033"/>
                <a:gd name="connsiteY5" fmla="*/ 10978 h 13328"/>
                <a:gd name="connsiteX6" fmla="*/ 7035 w 11033"/>
                <a:gd name="connsiteY6" fmla="*/ 10031 h 13328"/>
                <a:gd name="connsiteX7" fmla="*/ 6815 w 11033"/>
                <a:gd name="connsiteY7" fmla="*/ 9468 h 13328"/>
                <a:gd name="connsiteX8" fmla="*/ 6617 w 11033"/>
                <a:gd name="connsiteY8" fmla="*/ 8959 h 13328"/>
                <a:gd name="connsiteX9" fmla="*/ 7990 w 11033"/>
                <a:gd name="connsiteY9" fmla="*/ 6147 h 13328"/>
                <a:gd name="connsiteX10" fmla="*/ 10647 w 11033"/>
                <a:gd name="connsiteY10" fmla="*/ 2611 h 13328"/>
                <a:gd name="connsiteX11" fmla="*/ 11022 w 11033"/>
                <a:gd name="connsiteY11" fmla="*/ 2009 h 13328"/>
                <a:gd name="connsiteX12" fmla="*/ 10867 w 11033"/>
                <a:gd name="connsiteY12" fmla="*/ 1467 h 13328"/>
                <a:gd name="connsiteX13" fmla="*/ 10465 w 11033"/>
                <a:gd name="connsiteY13" fmla="*/ 1284 h 13328"/>
                <a:gd name="connsiteX14" fmla="*/ 9915 w 11033"/>
                <a:gd name="connsiteY14" fmla="*/ 1554 h 13328"/>
                <a:gd name="connsiteX15" fmla="*/ 7679 w 11033"/>
                <a:gd name="connsiteY15" fmla="*/ 4516 h 13328"/>
                <a:gd name="connsiteX16" fmla="*/ 7174 w 11033"/>
                <a:gd name="connsiteY16" fmla="*/ 5204 h 13328"/>
                <a:gd name="connsiteX17" fmla="*/ 6537 w 11033"/>
                <a:gd name="connsiteY17" fmla="*/ 4896 h 13328"/>
                <a:gd name="connsiteX18" fmla="*/ 6537 w 11033"/>
                <a:gd name="connsiteY18" fmla="*/ 3521 h 13328"/>
                <a:gd name="connsiteX19" fmla="*/ 6520 w 11033"/>
                <a:gd name="connsiteY19" fmla="*/ 3360 h 13328"/>
                <a:gd name="connsiteX20" fmla="*/ 6425 w 11033"/>
                <a:gd name="connsiteY20" fmla="*/ 3380 h 13328"/>
                <a:gd name="connsiteX21" fmla="*/ 6535 w 11033"/>
                <a:gd name="connsiteY21" fmla="*/ 595 h 13328"/>
                <a:gd name="connsiteX22" fmla="*/ 6253 w 11033"/>
                <a:gd name="connsiteY22" fmla="*/ 82 h 13328"/>
                <a:gd name="connsiteX23" fmla="*/ 5673 w 11033"/>
                <a:gd name="connsiteY23" fmla="*/ 45 h 13328"/>
                <a:gd name="connsiteX24" fmla="*/ 5315 w 11033"/>
                <a:gd name="connsiteY24" fmla="*/ 628 h 13328"/>
                <a:gd name="connsiteX25" fmla="*/ 5315 w 11033"/>
                <a:gd name="connsiteY25" fmla="*/ 5322 h 13328"/>
                <a:gd name="connsiteX26" fmla="*/ 5306 w 11033"/>
                <a:gd name="connsiteY26" fmla="*/ 5556 h 13328"/>
                <a:gd name="connsiteX27" fmla="*/ 4498 w 11033"/>
                <a:gd name="connsiteY27" fmla="*/ 7223 h 13328"/>
                <a:gd name="connsiteX28" fmla="*/ 4224 w 11033"/>
                <a:gd name="connsiteY28" fmla="*/ 7797 h 13328"/>
                <a:gd name="connsiteX29" fmla="*/ 3097 w 11033"/>
                <a:gd name="connsiteY29" fmla="*/ 8120 h 13328"/>
                <a:gd name="connsiteX30" fmla="*/ 2447 w 11033"/>
                <a:gd name="connsiteY30" fmla="*/ 8313 h 13328"/>
                <a:gd name="connsiteX31" fmla="*/ 1721 w 11033"/>
                <a:gd name="connsiteY31" fmla="*/ 8535 h 13328"/>
                <a:gd name="connsiteX32" fmla="*/ 835 w 11033"/>
                <a:gd name="connsiteY32" fmla="*/ 8789 h 13328"/>
                <a:gd name="connsiteX33" fmla="*/ 158 w 11033"/>
                <a:gd name="connsiteY33" fmla="*/ 9016 h 13328"/>
                <a:gd name="connsiteX34" fmla="*/ 54 w 11033"/>
                <a:gd name="connsiteY34" fmla="*/ 9527 h 13328"/>
                <a:gd name="connsiteX35" fmla="*/ 555 w 11033"/>
                <a:gd name="connsiteY35" fmla="*/ 9699 h 13328"/>
                <a:gd name="connsiteX36" fmla="*/ 1319 w 11033"/>
                <a:gd name="connsiteY36" fmla="*/ 9475 h 13328"/>
                <a:gd name="connsiteX37" fmla="*/ 2161 w 11033"/>
                <a:gd name="connsiteY37" fmla="*/ 9226 h 13328"/>
                <a:gd name="connsiteX38" fmla="*/ 2989 w 11033"/>
                <a:gd name="connsiteY38" fmla="*/ 8987 h 13328"/>
                <a:gd name="connsiteX39" fmla="*/ 3798 w 11033"/>
                <a:gd name="connsiteY39" fmla="*/ 8745 h 13328"/>
                <a:gd name="connsiteX40" fmla="*/ 4489 w 11033"/>
                <a:gd name="connsiteY40" fmla="*/ 8539 h 13328"/>
                <a:gd name="connsiteX41" fmla="*/ 4787 w 11033"/>
                <a:gd name="connsiteY41" fmla="*/ 8642 h 13328"/>
                <a:gd name="connsiteX42" fmla="*/ 5279 w 11033"/>
                <a:gd name="connsiteY42" fmla="*/ 8883 h 13328"/>
                <a:gd name="connsiteX43" fmla="*/ 5848 w 11033"/>
                <a:gd name="connsiteY43" fmla="*/ 9169 h 13328"/>
                <a:gd name="connsiteX44" fmla="*/ 6100 w 11033"/>
                <a:gd name="connsiteY44" fmla="*/ 9785 h 13328"/>
                <a:gd name="connsiteX45" fmla="*/ 6220 w 11033"/>
                <a:gd name="connsiteY45" fmla="*/ 10105 h 13328"/>
                <a:gd name="connsiteX46" fmla="*/ 6416 w 11033"/>
                <a:gd name="connsiteY46" fmla="*/ 10611 h 13328"/>
                <a:gd name="connsiteX47" fmla="*/ 6666 w 11033"/>
                <a:gd name="connsiteY47" fmla="*/ 11243 h 13328"/>
                <a:gd name="connsiteX48" fmla="*/ 6892 w 11033"/>
                <a:gd name="connsiteY48" fmla="*/ 11814 h 13328"/>
                <a:gd name="connsiteX49" fmla="*/ 7094 w 11033"/>
                <a:gd name="connsiteY49" fmla="*/ 12333 h 13328"/>
                <a:gd name="connsiteX50" fmla="*/ 7435 w 11033"/>
                <a:gd name="connsiteY50" fmla="*/ 13154 h 13328"/>
                <a:gd name="connsiteX0" fmla="*/ 7435 w 11033"/>
                <a:gd name="connsiteY0" fmla="*/ 13154 h 13328"/>
                <a:gd name="connsiteX1" fmla="*/ 7715 w 11033"/>
                <a:gd name="connsiteY1" fmla="*/ 13326 h 13328"/>
                <a:gd name="connsiteX2" fmla="*/ 8118 w 11033"/>
                <a:gd name="connsiteY2" fmla="*/ 13102 h 13328"/>
                <a:gd name="connsiteX3" fmla="*/ 8098 w 11033"/>
                <a:gd name="connsiteY3" fmla="*/ 12703 h 13328"/>
                <a:gd name="connsiteX4" fmla="*/ 7739 w 11033"/>
                <a:gd name="connsiteY4" fmla="*/ 11814 h 13328"/>
                <a:gd name="connsiteX5" fmla="*/ 7417 w 11033"/>
                <a:gd name="connsiteY5" fmla="*/ 10978 h 13328"/>
                <a:gd name="connsiteX6" fmla="*/ 7035 w 11033"/>
                <a:gd name="connsiteY6" fmla="*/ 10031 h 13328"/>
                <a:gd name="connsiteX7" fmla="*/ 6815 w 11033"/>
                <a:gd name="connsiteY7" fmla="*/ 9468 h 13328"/>
                <a:gd name="connsiteX8" fmla="*/ 6617 w 11033"/>
                <a:gd name="connsiteY8" fmla="*/ 8959 h 13328"/>
                <a:gd name="connsiteX9" fmla="*/ 7990 w 11033"/>
                <a:gd name="connsiteY9" fmla="*/ 6147 h 13328"/>
                <a:gd name="connsiteX10" fmla="*/ 10647 w 11033"/>
                <a:gd name="connsiteY10" fmla="*/ 2611 h 13328"/>
                <a:gd name="connsiteX11" fmla="*/ 11022 w 11033"/>
                <a:gd name="connsiteY11" fmla="*/ 2009 h 13328"/>
                <a:gd name="connsiteX12" fmla="*/ 10867 w 11033"/>
                <a:gd name="connsiteY12" fmla="*/ 1467 h 13328"/>
                <a:gd name="connsiteX13" fmla="*/ 10465 w 11033"/>
                <a:gd name="connsiteY13" fmla="*/ 1284 h 13328"/>
                <a:gd name="connsiteX14" fmla="*/ 9915 w 11033"/>
                <a:gd name="connsiteY14" fmla="*/ 1554 h 13328"/>
                <a:gd name="connsiteX15" fmla="*/ 7679 w 11033"/>
                <a:gd name="connsiteY15" fmla="*/ 4516 h 13328"/>
                <a:gd name="connsiteX16" fmla="*/ 7174 w 11033"/>
                <a:gd name="connsiteY16" fmla="*/ 5204 h 13328"/>
                <a:gd name="connsiteX17" fmla="*/ 6537 w 11033"/>
                <a:gd name="connsiteY17" fmla="*/ 4896 h 13328"/>
                <a:gd name="connsiteX18" fmla="*/ 6537 w 11033"/>
                <a:gd name="connsiteY18" fmla="*/ 3521 h 13328"/>
                <a:gd name="connsiteX19" fmla="*/ 6520 w 11033"/>
                <a:gd name="connsiteY19" fmla="*/ 3360 h 13328"/>
                <a:gd name="connsiteX20" fmla="*/ 6535 w 11033"/>
                <a:gd name="connsiteY20" fmla="*/ 595 h 13328"/>
                <a:gd name="connsiteX21" fmla="*/ 6253 w 11033"/>
                <a:gd name="connsiteY21" fmla="*/ 82 h 13328"/>
                <a:gd name="connsiteX22" fmla="*/ 5673 w 11033"/>
                <a:gd name="connsiteY22" fmla="*/ 45 h 13328"/>
                <a:gd name="connsiteX23" fmla="*/ 5315 w 11033"/>
                <a:gd name="connsiteY23" fmla="*/ 628 h 13328"/>
                <a:gd name="connsiteX24" fmla="*/ 5315 w 11033"/>
                <a:gd name="connsiteY24" fmla="*/ 5322 h 13328"/>
                <a:gd name="connsiteX25" fmla="*/ 5306 w 11033"/>
                <a:gd name="connsiteY25" fmla="*/ 5556 h 13328"/>
                <a:gd name="connsiteX26" fmla="*/ 4498 w 11033"/>
                <a:gd name="connsiteY26" fmla="*/ 7223 h 13328"/>
                <a:gd name="connsiteX27" fmla="*/ 4224 w 11033"/>
                <a:gd name="connsiteY27" fmla="*/ 7797 h 13328"/>
                <a:gd name="connsiteX28" fmla="*/ 3097 w 11033"/>
                <a:gd name="connsiteY28" fmla="*/ 8120 h 13328"/>
                <a:gd name="connsiteX29" fmla="*/ 2447 w 11033"/>
                <a:gd name="connsiteY29" fmla="*/ 8313 h 13328"/>
                <a:gd name="connsiteX30" fmla="*/ 1721 w 11033"/>
                <a:gd name="connsiteY30" fmla="*/ 8535 h 13328"/>
                <a:gd name="connsiteX31" fmla="*/ 835 w 11033"/>
                <a:gd name="connsiteY31" fmla="*/ 8789 h 13328"/>
                <a:gd name="connsiteX32" fmla="*/ 158 w 11033"/>
                <a:gd name="connsiteY32" fmla="*/ 9016 h 13328"/>
                <a:gd name="connsiteX33" fmla="*/ 54 w 11033"/>
                <a:gd name="connsiteY33" fmla="*/ 9527 h 13328"/>
                <a:gd name="connsiteX34" fmla="*/ 555 w 11033"/>
                <a:gd name="connsiteY34" fmla="*/ 9699 h 13328"/>
                <a:gd name="connsiteX35" fmla="*/ 1319 w 11033"/>
                <a:gd name="connsiteY35" fmla="*/ 9475 h 13328"/>
                <a:gd name="connsiteX36" fmla="*/ 2161 w 11033"/>
                <a:gd name="connsiteY36" fmla="*/ 9226 h 13328"/>
                <a:gd name="connsiteX37" fmla="*/ 2989 w 11033"/>
                <a:gd name="connsiteY37" fmla="*/ 8987 h 13328"/>
                <a:gd name="connsiteX38" fmla="*/ 3798 w 11033"/>
                <a:gd name="connsiteY38" fmla="*/ 8745 h 13328"/>
                <a:gd name="connsiteX39" fmla="*/ 4489 w 11033"/>
                <a:gd name="connsiteY39" fmla="*/ 8539 h 13328"/>
                <a:gd name="connsiteX40" fmla="*/ 4787 w 11033"/>
                <a:gd name="connsiteY40" fmla="*/ 8642 h 13328"/>
                <a:gd name="connsiteX41" fmla="*/ 5279 w 11033"/>
                <a:gd name="connsiteY41" fmla="*/ 8883 h 13328"/>
                <a:gd name="connsiteX42" fmla="*/ 5848 w 11033"/>
                <a:gd name="connsiteY42" fmla="*/ 9169 h 13328"/>
                <a:gd name="connsiteX43" fmla="*/ 6100 w 11033"/>
                <a:gd name="connsiteY43" fmla="*/ 9785 h 13328"/>
                <a:gd name="connsiteX44" fmla="*/ 6220 w 11033"/>
                <a:gd name="connsiteY44" fmla="*/ 10105 h 13328"/>
                <a:gd name="connsiteX45" fmla="*/ 6416 w 11033"/>
                <a:gd name="connsiteY45" fmla="*/ 10611 h 13328"/>
                <a:gd name="connsiteX46" fmla="*/ 6666 w 11033"/>
                <a:gd name="connsiteY46" fmla="*/ 11243 h 13328"/>
                <a:gd name="connsiteX47" fmla="*/ 6892 w 11033"/>
                <a:gd name="connsiteY47" fmla="*/ 11814 h 13328"/>
                <a:gd name="connsiteX48" fmla="*/ 7094 w 11033"/>
                <a:gd name="connsiteY48" fmla="*/ 12333 h 13328"/>
                <a:gd name="connsiteX49" fmla="*/ 7435 w 11033"/>
                <a:gd name="connsiteY49" fmla="*/ 13154 h 13328"/>
                <a:gd name="connsiteX0" fmla="*/ 7435 w 11033"/>
                <a:gd name="connsiteY0" fmla="*/ 13154 h 13328"/>
                <a:gd name="connsiteX1" fmla="*/ 7715 w 11033"/>
                <a:gd name="connsiteY1" fmla="*/ 13326 h 13328"/>
                <a:gd name="connsiteX2" fmla="*/ 8118 w 11033"/>
                <a:gd name="connsiteY2" fmla="*/ 13102 h 13328"/>
                <a:gd name="connsiteX3" fmla="*/ 8098 w 11033"/>
                <a:gd name="connsiteY3" fmla="*/ 12703 h 13328"/>
                <a:gd name="connsiteX4" fmla="*/ 7739 w 11033"/>
                <a:gd name="connsiteY4" fmla="*/ 11814 h 13328"/>
                <a:gd name="connsiteX5" fmla="*/ 7417 w 11033"/>
                <a:gd name="connsiteY5" fmla="*/ 10978 h 13328"/>
                <a:gd name="connsiteX6" fmla="*/ 7035 w 11033"/>
                <a:gd name="connsiteY6" fmla="*/ 10031 h 13328"/>
                <a:gd name="connsiteX7" fmla="*/ 6815 w 11033"/>
                <a:gd name="connsiteY7" fmla="*/ 9468 h 13328"/>
                <a:gd name="connsiteX8" fmla="*/ 6617 w 11033"/>
                <a:gd name="connsiteY8" fmla="*/ 8959 h 13328"/>
                <a:gd name="connsiteX9" fmla="*/ 7990 w 11033"/>
                <a:gd name="connsiteY9" fmla="*/ 6147 h 13328"/>
                <a:gd name="connsiteX10" fmla="*/ 10647 w 11033"/>
                <a:gd name="connsiteY10" fmla="*/ 2611 h 13328"/>
                <a:gd name="connsiteX11" fmla="*/ 11022 w 11033"/>
                <a:gd name="connsiteY11" fmla="*/ 2009 h 13328"/>
                <a:gd name="connsiteX12" fmla="*/ 10867 w 11033"/>
                <a:gd name="connsiteY12" fmla="*/ 1467 h 13328"/>
                <a:gd name="connsiteX13" fmla="*/ 10465 w 11033"/>
                <a:gd name="connsiteY13" fmla="*/ 1284 h 13328"/>
                <a:gd name="connsiteX14" fmla="*/ 9915 w 11033"/>
                <a:gd name="connsiteY14" fmla="*/ 1554 h 13328"/>
                <a:gd name="connsiteX15" fmla="*/ 7679 w 11033"/>
                <a:gd name="connsiteY15" fmla="*/ 4516 h 13328"/>
                <a:gd name="connsiteX16" fmla="*/ 7174 w 11033"/>
                <a:gd name="connsiteY16" fmla="*/ 5204 h 13328"/>
                <a:gd name="connsiteX17" fmla="*/ 6537 w 11033"/>
                <a:gd name="connsiteY17" fmla="*/ 4896 h 13328"/>
                <a:gd name="connsiteX18" fmla="*/ 6537 w 11033"/>
                <a:gd name="connsiteY18" fmla="*/ 3521 h 13328"/>
                <a:gd name="connsiteX19" fmla="*/ 6535 w 11033"/>
                <a:gd name="connsiteY19" fmla="*/ 595 h 13328"/>
                <a:gd name="connsiteX20" fmla="*/ 6253 w 11033"/>
                <a:gd name="connsiteY20" fmla="*/ 82 h 13328"/>
                <a:gd name="connsiteX21" fmla="*/ 5673 w 11033"/>
                <a:gd name="connsiteY21" fmla="*/ 45 h 13328"/>
                <a:gd name="connsiteX22" fmla="*/ 5315 w 11033"/>
                <a:gd name="connsiteY22" fmla="*/ 628 h 13328"/>
                <a:gd name="connsiteX23" fmla="*/ 5315 w 11033"/>
                <a:gd name="connsiteY23" fmla="*/ 5322 h 13328"/>
                <a:gd name="connsiteX24" fmla="*/ 5306 w 11033"/>
                <a:gd name="connsiteY24" fmla="*/ 5556 h 13328"/>
                <a:gd name="connsiteX25" fmla="*/ 4498 w 11033"/>
                <a:gd name="connsiteY25" fmla="*/ 7223 h 13328"/>
                <a:gd name="connsiteX26" fmla="*/ 4224 w 11033"/>
                <a:gd name="connsiteY26" fmla="*/ 7797 h 13328"/>
                <a:gd name="connsiteX27" fmla="*/ 3097 w 11033"/>
                <a:gd name="connsiteY27" fmla="*/ 8120 h 13328"/>
                <a:gd name="connsiteX28" fmla="*/ 2447 w 11033"/>
                <a:gd name="connsiteY28" fmla="*/ 8313 h 13328"/>
                <a:gd name="connsiteX29" fmla="*/ 1721 w 11033"/>
                <a:gd name="connsiteY29" fmla="*/ 8535 h 13328"/>
                <a:gd name="connsiteX30" fmla="*/ 835 w 11033"/>
                <a:gd name="connsiteY30" fmla="*/ 8789 h 13328"/>
                <a:gd name="connsiteX31" fmla="*/ 158 w 11033"/>
                <a:gd name="connsiteY31" fmla="*/ 9016 h 13328"/>
                <a:gd name="connsiteX32" fmla="*/ 54 w 11033"/>
                <a:gd name="connsiteY32" fmla="*/ 9527 h 13328"/>
                <a:gd name="connsiteX33" fmla="*/ 555 w 11033"/>
                <a:gd name="connsiteY33" fmla="*/ 9699 h 13328"/>
                <a:gd name="connsiteX34" fmla="*/ 1319 w 11033"/>
                <a:gd name="connsiteY34" fmla="*/ 9475 h 13328"/>
                <a:gd name="connsiteX35" fmla="*/ 2161 w 11033"/>
                <a:gd name="connsiteY35" fmla="*/ 9226 h 13328"/>
                <a:gd name="connsiteX36" fmla="*/ 2989 w 11033"/>
                <a:gd name="connsiteY36" fmla="*/ 8987 h 13328"/>
                <a:gd name="connsiteX37" fmla="*/ 3798 w 11033"/>
                <a:gd name="connsiteY37" fmla="*/ 8745 h 13328"/>
                <a:gd name="connsiteX38" fmla="*/ 4489 w 11033"/>
                <a:gd name="connsiteY38" fmla="*/ 8539 h 13328"/>
                <a:gd name="connsiteX39" fmla="*/ 4787 w 11033"/>
                <a:gd name="connsiteY39" fmla="*/ 8642 h 13328"/>
                <a:gd name="connsiteX40" fmla="*/ 5279 w 11033"/>
                <a:gd name="connsiteY40" fmla="*/ 8883 h 13328"/>
                <a:gd name="connsiteX41" fmla="*/ 5848 w 11033"/>
                <a:gd name="connsiteY41" fmla="*/ 9169 h 13328"/>
                <a:gd name="connsiteX42" fmla="*/ 6100 w 11033"/>
                <a:gd name="connsiteY42" fmla="*/ 9785 h 13328"/>
                <a:gd name="connsiteX43" fmla="*/ 6220 w 11033"/>
                <a:gd name="connsiteY43" fmla="*/ 10105 h 13328"/>
                <a:gd name="connsiteX44" fmla="*/ 6416 w 11033"/>
                <a:gd name="connsiteY44" fmla="*/ 10611 h 13328"/>
                <a:gd name="connsiteX45" fmla="*/ 6666 w 11033"/>
                <a:gd name="connsiteY45" fmla="*/ 11243 h 13328"/>
                <a:gd name="connsiteX46" fmla="*/ 6892 w 11033"/>
                <a:gd name="connsiteY46" fmla="*/ 11814 h 13328"/>
                <a:gd name="connsiteX47" fmla="*/ 7094 w 11033"/>
                <a:gd name="connsiteY47" fmla="*/ 12333 h 13328"/>
                <a:gd name="connsiteX48" fmla="*/ 7435 w 11033"/>
                <a:gd name="connsiteY48" fmla="*/ 13154 h 1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1033" h="13328">
                  <a:moveTo>
                    <a:pt x="7435" y="13154"/>
                  </a:moveTo>
                  <a:cubicBezTo>
                    <a:pt x="7490" y="13257"/>
                    <a:pt x="7605" y="13305"/>
                    <a:pt x="7715" y="13326"/>
                  </a:cubicBezTo>
                  <a:cubicBezTo>
                    <a:pt x="7881" y="13348"/>
                    <a:pt x="8031" y="13235"/>
                    <a:pt x="8118" y="13102"/>
                  </a:cubicBezTo>
                  <a:cubicBezTo>
                    <a:pt x="8172" y="12976"/>
                    <a:pt x="8161" y="12825"/>
                    <a:pt x="8098" y="12703"/>
                  </a:cubicBezTo>
                  <a:cubicBezTo>
                    <a:pt x="7963" y="12413"/>
                    <a:pt x="7870" y="12106"/>
                    <a:pt x="7739" y="11814"/>
                  </a:cubicBezTo>
                  <a:cubicBezTo>
                    <a:pt x="7651" y="11528"/>
                    <a:pt x="7505" y="11264"/>
                    <a:pt x="7417" y="10978"/>
                  </a:cubicBezTo>
                  <a:cubicBezTo>
                    <a:pt x="7280" y="10666"/>
                    <a:pt x="7177" y="10341"/>
                    <a:pt x="7035" y="10031"/>
                  </a:cubicBezTo>
                  <a:cubicBezTo>
                    <a:pt x="6974" y="9838"/>
                    <a:pt x="6893" y="9654"/>
                    <a:pt x="6815" y="9468"/>
                  </a:cubicBezTo>
                  <a:cubicBezTo>
                    <a:pt x="6762" y="9294"/>
                    <a:pt x="6683" y="9129"/>
                    <a:pt x="6617" y="8959"/>
                  </a:cubicBezTo>
                  <a:cubicBezTo>
                    <a:pt x="7077" y="8023"/>
                    <a:pt x="7534" y="7085"/>
                    <a:pt x="7990" y="6147"/>
                  </a:cubicBezTo>
                  <a:lnTo>
                    <a:pt x="10647" y="2611"/>
                  </a:lnTo>
                  <a:cubicBezTo>
                    <a:pt x="10777" y="2414"/>
                    <a:pt x="10970" y="2248"/>
                    <a:pt x="11022" y="2009"/>
                  </a:cubicBezTo>
                  <a:cubicBezTo>
                    <a:pt x="11066" y="1814"/>
                    <a:pt x="10980" y="1621"/>
                    <a:pt x="10867" y="1467"/>
                  </a:cubicBezTo>
                  <a:cubicBezTo>
                    <a:pt x="10749" y="1379"/>
                    <a:pt x="10617" y="1290"/>
                    <a:pt x="10465" y="1284"/>
                  </a:cubicBezTo>
                  <a:cubicBezTo>
                    <a:pt x="10253" y="1270"/>
                    <a:pt x="10032" y="1375"/>
                    <a:pt x="9915" y="1554"/>
                  </a:cubicBezTo>
                  <a:cubicBezTo>
                    <a:pt x="9164" y="2537"/>
                    <a:pt x="8434" y="3536"/>
                    <a:pt x="7679" y="4516"/>
                  </a:cubicBezTo>
                  <a:cubicBezTo>
                    <a:pt x="7222" y="5124"/>
                    <a:pt x="7364" y="5141"/>
                    <a:pt x="7174" y="5204"/>
                  </a:cubicBezTo>
                  <a:cubicBezTo>
                    <a:pt x="6960" y="5106"/>
                    <a:pt x="6746" y="5006"/>
                    <a:pt x="6537" y="4896"/>
                  </a:cubicBezTo>
                  <a:cubicBezTo>
                    <a:pt x="6536" y="4437"/>
                    <a:pt x="6536" y="3979"/>
                    <a:pt x="6537" y="3521"/>
                  </a:cubicBezTo>
                  <a:cubicBezTo>
                    <a:pt x="6537" y="2804"/>
                    <a:pt x="6582" y="1168"/>
                    <a:pt x="6535" y="595"/>
                  </a:cubicBezTo>
                  <a:cubicBezTo>
                    <a:pt x="6548" y="384"/>
                    <a:pt x="6411" y="204"/>
                    <a:pt x="6253" y="82"/>
                  </a:cubicBezTo>
                  <a:cubicBezTo>
                    <a:pt x="6076" y="-14"/>
                    <a:pt x="5862" y="-24"/>
                    <a:pt x="5673" y="45"/>
                  </a:cubicBezTo>
                  <a:cubicBezTo>
                    <a:pt x="5447" y="140"/>
                    <a:pt x="5312" y="388"/>
                    <a:pt x="5315" y="628"/>
                  </a:cubicBezTo>
                  <a:cubicBezTo>
                    <a:pt x="5315" y="2193"/>
                    <a:pt x="5314" y="3758"/>
                    <a:pt x="5315" y="5322"/>
                  </a:cubicBezTo>
                  <a:cubicBezTo>
                    <a:pt x="5313" y="5400"/>
                    <a:pt x="5322" y="5480"/>
                    <a:pt x="5306" y="5556"/>
                  </a:cubicBezTo>
                  <a:cubicBezTo>
                    <a:pt x="5045" y="6116"/>
                    <a:pt x="4767" y="6667"/>
                    <a:pt x="4498" y="7223"/>
                  </a:cubicBezTo>
                  <a:cubicBezTo>
                    <a:pt x="4421" y="7421"/>
                    <a:pt x="4295" y="7596"/>
                    <a:pt x="4224" y="7797"/>
                  </a:cubicBezTo>
                  <a:cubicBezTo>
                    <a:pt x="3841" y="7879"/>
                    <a:pt x="3479" y="8034"/>
                    <a:pt x="3097" y="8120"/>
                  </a:cubicBezTo>
                  <a:cubicBezTo>
                    <a:pt x="2878" y="8179"/>
                    <a:pt x="2669" y="8268"/>
                    <a:pt x="2447" y="8313"/>
                  </a:cubicBezTo>
                  <a:cubicBezTo>
                    <a:pt x="2202" y="8379"/>
                    <a:pt x="1965" y="8469"/>
                    <a:pt x="1721" y="8535"/>
                  </a:cubicBezTo>
                  <a:cubicBezTo>
                    <a:pt x="1421" y="8601"/>
                    <a:pt x="1136" y="8724"/>
                    <a:pt x="835" y="8789"/>
                  </a:cubicBezTo>
                  <a:cubicBezTo>
                    <a:pt x="609" y="8862"/>
                    <a:pt x="377" y="8922"/>
                    <a:pt x="158" y="9016"/>
                  </a:cubicBezTo>
                  <a:cubicBezTo>
                    <a:pt x="15" y="9134"/>
                    <a:pt x="-55" y="9363"/>
                    <a:pt x="54" y="9527"/>
                  </a:cubicBezTo>
                  <a:cubicBezTo>
                    <a:pt x="136" y="9714"/>
                    <a:pt x="378" y="9763"/>
                    <a:pt x="555" y="9699"/>
                  </a:cubicBezTo>
                  <a:cubicBezTo>
                    <a:pt x="816" y="9644"/>
                    <a:pt x="1061" y="9539"/>
                    <a:pt x="1319" y="9475"/>
                  </a:cubicBezTo>
                  <a:cubicBezTo>
                    <a:pt x="1605" y="9412"/>
                    <a:pt x="1876" y="9296"/>
                    <a:pt x="2161" y="9226"/>
                  </a:cubicBezTo>
                  <a:cubicBezTo>
                    <a:pt x="2442" y="9164"/>
                    <a:pt x="2706" y="9044"/>
                    <a:pt x="2989" y="8987"/>
                  </a:cubicBezTo>
                  <a:cubicBezTo>
                    <a:pt x="3260" y="8912"/>
                    <a:pt x="3523" y="8806"/>
                    <a:pt x="3798" y="8745"/>
                  </a:cubicBezTo>
                  <a:cubicBezTo>
                    <a:pt x="4031" y="8684"/>
                    <a:pt x="4254" y="8591"/>
                    <a:pt x="4489" y="8539"/>
                  </a:cubicBezTo>
                  <a:cubicBezTo>
                    <a:pt x="4600" y="8516"/>
                    <a:pt x="4693" y="8597"/>
                    <a:pt x="4787" y="8642"/>
                  </a:cubicBezTo>
                  <a:cubicBezTo>
                    <a:pt x="4946" y="8732"/>
                    <a:pt x="5122" y="8788"/>
                    <a:pt x="5279" y="8883"/>
                  </a:cubicBezTo>
                  <a:cubicBezTo>
                    <a:pt x="5462" y="8990"/>
                    <a:pt x="5672" y="9049"/>
                    <a:pt x="5848" y="9169"/>
                  </a:cubicBezTo>
                  <a:cubicBezTo>
                    <a:pt x="5927" y="9376"/>
                    <a:pt x="6011" y="9582"/>
                    <a:pt x="6100" y="9785"/>
                  </a:cubicBezTo>
                  <a:cubicBezTo>
                    <a:pt x="6113" y="9900"/>
                    <a:pt x="6180" y="9998"/>
                    <a:pt x="6220" y="10105"/>
                  </a:cubicBezTo>
                  <a:cubicBezTo>
                    <a:pt x="6299" y="10268"/>
                    <a:pt x="6339" y="10447"/>
                    <a:pt x="6416" y="10611"/>
                  </a:cubicBezTo>
                  <a:cubicBezTo>
                    <a:pt x="6512" y="10817"/>
                    <a:pt x="6569" y="11038"/>
                    <a:pt x="6666" y="11243"/>
                  </a:cubicBezTo>
                  <a:cubicBezTo>
                    <a:pt x="6757" y="11428"/>
                    <a:pt x="6802" y="11629"/>
                    <a:pt x="6892" y="11814"/>
                  </a:cubicBezTo>
                  <a:cubicBezTo>
                    <a:pt x="6974" y="11981"/>
                    <a:pt x="7011" y="12166"/>
                    <a:pt x="7094" y="12333"/>
                  </a:cubicBezTo>
                  <a:cubicBezTo>
                    <a:pt x="7221" y="12602"/>
                    <a:pt x="7289" y="12895"/>
                    <a:pt x="7435" y="13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4" name="Freeform 115"/>
            <p:cNvSpPr>
              <a:spLocks/>
            </p:cNvSpPr>
            <p:nvPr/>
          </p:nvSpPr>
          <p:spPr bwMode="auto">
            <a:xfrm flipV="1">
              <a:off x="485535" y="3872368"/>
              <a:ext cx="860425" cy="842963"/>
            </a:xfrm>
            <a:custGeom>
              <a:avLst/>
              <a:gdLst>
                <a:gd name="T0" fmla="*/ 952 w 2385"/>
                <a:gd name="T1" fmla="*/ 2201 h 2335"/>
                <a:gd name="T2" fmla="*/ 2259 w 2385"/>
                <a:gd name="T3" fmla="*/ 1441 h 2335"/>
                <a:gd name="T4" fmla="*/ 1931 w 2385"/>
                <a:gd name="T5" fmla="*/ 278 h 2335"/>
                <a:gd name="T6" fmla="*/ 1471 w 2385"/>
                <a:gd name="T7" fmla="*/ 42 h 2335"/>
                <a:gd name="T8" fmla="*/ 699 w 2385"/>
                <a:gd name="T9" fmla="*/ 126 h 2335"/>
                <a:gd name="T10" fmla="*/ 365 w 2385"/>
                <a:gd name="T11" fmla="*/ 392 h 2335"/>
                <a:gd name="T12" fmla="*/ 375 w 2385"/>
                <a:gd name="T13" fmla="*/ 1861 h 2335"/>
                <a:gd name="T14" fmla="*/ 952 w 2385"/>
                <a:gd name="T15" fmla="*/ 2201 h 2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85" h="2335">
                  <a:moveTo>
                    <a:pt x="952" y="2201"/>
                  </a:moveTo>
                  <a:cubicBezTo>
                    <a:pt x="1495" y="2335"/>
                    <a:pt x="2120" y="1991"/>
                    <a:pt x="2259" y="1441"/>
                  </a:cubicBezTo>
                  <a:cubicBezTo>
                    <a:pt x="2385" y="1032"/>
                    <a:pt x="2256" y="557"/>
                    <a:pt x="1931" y="278"/>
                  </a:cubicBezTo>
                  <a:cubicBezTo>
                    <a:pt x="1789" y="180"/>
                    <a:pt x="1646" y="68"/>
                    <a:pt x="1471" y="42"/>
                  </a:cubicBezTo>
                  <a:cubicBezTo>
                    <a:pt x="1214" y="1"/>
                    <a:pt x="934" y="0"/>
                    <a:pt x="699" y="126"/>
                  </a:cubicBezTo>
                  <a:cubicBezTo>
                    <a:pt x="582" y="206"/>
                    <a:pt x="445" y="269"/>
                    <a:pt x="365" y="392"/>
                  </a:cubicBezTo>
                  <a:cubicBezTo>
                    <a:pt x="0" y="790"/>
                    <a:pt x="11" y="1466"/>
                    <a:pt x="375" y="1861"/>
                  </a:cubicBezTo>
                  <a:cubicBezTo>
                    <a:pt x="522" y="2036"/>
                    <a:pt x="736" y="2139"/>
                    <a:pt x="952" y="22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35" name="Group 10"/>
          <p:cNvGrpSpPr>
            <a:grpSpLocks/>
          </p:cNvGrpSpPr>
          <p:nvPr/>
        </p:nvGrpSpPr>
        <p:grpSpPr bwMode="auto">
          <a:xfrm>
            <a:off x="9219981" y="5842574"/>
            <a:ext cx="1797640" cy="1534489"/>
            <a:chOff x="481" y="230"/>
            <a:chExt cx="2145" cy="1831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36" name="Freeform 6"/>
            <p:cNvSpPr>
              <a:spLocks/>
            </p:cNvSpPr>
            <p:nvPr/>
          </p:nvSpPr>
          <p:spPr bwMode="auto">
            <a:xfrm flipV="1">
              <a:off x="1460" y="230"/>
              <a:ext cx="349" cy="345"/>
            </a:xfrm>
            <a:custGeom>
              <a:avLst/>
              <a:gdLst>
                <a:gd name="T0" fmla="*/ 1126 w 2793"/>
                <a:gd name="T1" fmla="*/ 2699 h 2760"/>
                <a:gd name="T2" fmla="*/ 2047 w 2793"/>
                <a:gd name="T3" fmla="*/ 2564 h 2760"/>
                <a:gd name="T4" fmla="*/ 2742 w 2793"/>
                <a:gd name="T5" fmla="*/ 1558 h 2760"/>
                <a:gd name="T6" fmla="*/ 2457 w 2793"/>
                <a:gd name="T7" fmla="*/ 531 h 2760"/>
                <a:gd name="T8" fmla="*/ 1529 w 2793"/>
                <a:gd name="T9" fmla="*/ 35 h 2760"/>
                <a:gd name="T10" fmla="*/ 552 w 2793"/>
                <a:gd name="T11" fmla="*/ 331 h 2760"/>
                <a:gd name="T12" fmla="*/ 68 w 2793"/>
                <a:gd name="T13" fmla="*/ 1563 h 2760"/>
                <a:gd name="T14" fmla="*/ 1126 w 2793"/>
                <a:gd name="T15" fmla="*/ 2699 h 2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3" h="2760">
                  <a:moveTo>
                    <a:pt x="1126" y="2699"/>
                  </a:moveTo>
                  <a:cubicBezTo>
                    <a:pt x="1436" y="2760"/>
                    <a:pt x="1769" y="2719"/>
                    <a:pt x="2047" y="2564"/>
                  </a:cubicBezTo>
                  <a:cubicBezTo>
                    <a:pt x="2420" y="2365"/>
                    <a:pt x="2691" y="1980"/>
                    <a:pt x="2742" y="1558"/>
                  </a:cubicBezTo>
                  <a:cubicBezTo>
                    <a:pt x="2793" y="1196"/>
                    <a:pt x="2689" y="815"/>
                    <a:pt x="2457" y="531"/>
                  </a:cubicBezTo>
                  <a:cubicBezTo>
                    <a:pt x="2233" y="248"/>
                    <a:pt x="1889" y="62"/>
                    <a:pt x="1529" y="35"/>
                  </a:cubicBezTo>
                  <a:cubicBezTo>
                    <a:pt x="1181" y="0"/>
                    <a:pt x="821" y="108"/>
                    <a:pt x="552" y="331"/>
                  </a:cubicBezTo>
                  <a:cubicBezTo>
                    <a:pt x="190" y="619"/>
                    <a:pt x="0" y="1105"/>
                    <a:pt x="68" y="1563"/>
                  </a:cubicBezTo>
                  <a:cubicBezTo>
                    <a:pt x="135" y="2115"/>
                    <a:pt x="582" y="2590"/>
                    <a:pt x="1126" y="26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7" name="Freeform 7"/>
            <p:cNvSpPr>
              <a:spLocks/>
            </p:cNvSpPr>
            <p:nvPr/>
          </p:nvSpPr>
          <p:spPr bwMode="auto">
            <a:xfrm flipV="1">
              <a:off x="882" y="417"/>
              <a:ext cx="1744" cy="1644"/>
            </a:xfrm>
            <a:custGeom>
              <a:avLst/>
              <a:gdLst>
                <a:gd name="T0" fmla="*/ 12260 w 13958"/>
                <a:gd name="T1" fmla="*/ 13084 h 13160"/>
                <a:gd name="T2" fmla="*/ 12935 w 13958"/>
                <a:gd name="T3" fmla="*/ 12965 h 13160"/>
                <a:gd name="T4" fmla="*/ 13009 w 13958"/>
                <a:gd name="T5" fmla="*/ 11640 h 13160"/>
                <a:gd name="T6" fmla="*/ 12392 w 13958"/>
                <a:gd name="T7" fmla="*/ 11313 h 13160"/>
                <a:gd name="T8" fmla="*/ 9510 w 13958"/>
                <a:gd name="T9" fmla="*/ 10648 h 13160"/>
                <a:gd name="T10" fmla="*/ 9522 w 13958"/>
                <a:gd name="T11" fmla="*/ 10585 h 13160"/>
                <a:gd name="T12" fmla="*/ 12848 w 13958"/>
                <a:gd name="T13" fmla="*/ 9708 h 13160"/>
                <a:gd name="T14" fmla="*/ 13585 w 13958"/>
                <a:gd name="T15" fmla="*/ 9347 h 13160"/>
                <a:gd name="T16" fmla="*/ 13353 w 13958"/>
                <a:gd name="T17" fmla="*/ 7947 h 13160"/>
                <a:gd name="T18" fmla="*/ 12633 w 13958"/>
                <a:gd name="T19" fmla="*/ 7965 h 13160"/>
                <a:gd name="T20" fmla="*/ 9729 w 13958"/>
                <a:gd name="T21" fmla="*/ 8786 h 13160"/>
                <a:gd name="T22" fmla="*/ 9531 w 13958"/>
                <a:gd name="T23" fmla="*/ 7498 h 13160"/>
                <a:gd name="T24" fmla="*/ 8235 w 13958"/>
                <a:gd name="T25" fmla="*/ 5527 h 13160"/>
                <a:gd name="T26" fmla="*/ 9815 w 13958"/>
                <a:gd name="T27" fmla="*/ 4554 h 13160"/>
                <a:gd name="T28" fmla="*/ 11060 w 13958"/>
                <a:gd name="T29" fmla="*/ 3080 h 13160"/>
                <a:gd name="T30" fmla="*/ 10842 w 13958"/>
                <a:gd name="T31" fmla="*/ 1855 h 13160"/>
                <a:gd name="T32" fmla="*/ 9514 w 13958"/>
                <a:gd name="T33" fmla="*/ 600 h 13160"/>
                <a:gd name="T34" fmla="*/ 8798 w 13958"/>
                <a:gd name="T35" fmla="*/ 72 h 13160"/>
                <a:gd name="T36" fmla="*/ 7822 w 13958"/>
                <a:gd name="T37" fmla="*/ 962 h 13160"/>
                <a:gd name="T38" fmla="*/ 8138 w 13958"/>
                <a:gd name="T39" fmla="*/ 1660 h 13160"/>
                <a:gd name="T40" fmla="*/ 8983 w 13958"/>
                <a:gd name="T41" fmla="*/ 2365 h 13160"/>
                <a:gd name="T42" fmla="*/ 9399 w 13958"/>
                <a:gd name="T43" fmla="*/ 2729 h 13160"/>
                <a:gd name="T44" fmla="*/ 8973 w 13958"/>
                <a:gd name="T45" fmla="*/ 3040 h 13160"/>
                <a:gd name="T46" fmla="*/ 8021 w 13958"/>
                <a:gd name="T47" fmla="*/ 3605 h 13160"/>
                <a:gd name="T48" fmla="*/ 5397 w 13958"/>
                <a:gd name="T49" fmla="*/ 5286 h 13160"/>
                <a:gd name="T50" fmla="*/ 4375 w 13958"/>
                <a:gd name="T51" fmla="*/ 5889 h 13160"/>
                <a:gd name="T52" fmla="*/ 2787 w 13958"/>
                <a:gd name="T53" fmla="*/ 6807 h 13160"/>
                <a:gd name="T54" fmla="*/ 667 w 13958"/>
                <a:gd name="T55" fmla="*/ 7967 h 13160"/>
                <a:gd name="T56" fmla="*/ 193 w 13958"/>
                <a:gd name="T57" fmla="*/ 8303 h 13160"/>
                <a:gd name="T58" fmla="*/ 79 w 13958"/>
                <a:gd name="T59" fmla="*/ 9015 h 13160"/>
                <a:gd name="T60" fmla="*/ 857 w 13958"/>
                <a:gd name="T61" fmla="*/ 9671 h 13160"/>
                <a:gd name="T62" fmla="*/ 1394 w 13958"/>
                <a:gd name="T63" fmla="*/ 9536 h 13160"/>
                <a:gd name="T64" fmla="*/ 5023 w 13958"/>
                <a:gd name="T65" fmla="*/ 7526 h 13160"/>
                <a:gd name="T66" fmla="*/ 5935 w 13958"/>
                <a:gd name="T67" fmla="*/ 6988 h 13160"/>
                <a:gd name="T68" fmla="*/ 6632 w 13958"/>
                <a:gd name="T69" fmla="*/ 7718 h 13160"/>
                <a:gd name="T70" fmla="*/ 7036 w 13958"/>
                <a:gd name="T71" fmla="*/ 8584 h 13160"/>
                <a:gd name="T72" fmla="*/ 6807 w 13958"/>
                <a:gd name="T73" fmla="*/ 10732 h 13160"/>
                <a:gd name="T74" fmla="*/ 7220 w 13958"/>
                <a:gd name="T75" fmla="*/ 11963 h 13160"/>
                <a:gd name="T76" fmla="*/ 8602 w 13958"/>
                <a:gd name="T77" fmla="*/ 12197 h 13160"/>
                <a:gd name="T78" fmla="*/ 9520 w 13958"/>
                <a:gd name="T79" fmla="*/ 12382 h 13160"/>
                <a:gd name="T80" fmla="*/ 11456 w 13958"/>
                <a:gd name="T81" fmla="*/ 12813 h 13160"/>
                <a:gd name="T82" fmla="*/ 12260 w 13958"/>
                <a:gd name="T83" fmla="*/ 13084 h 13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958" h="13160">
                  <a:moveTo>
                    <a:pt x="12260" y="13084"/>
                  </a:moveTo>
                  <a:cubicBezTo>
                    <a:pt x="12486" y="13160"/>
                    <a:pt x="12754" y="13126"/>
                    <a:pt x="12935" y="12965"/>
                  </a:cubicBezTo>
                  <a:cubicBezTo>
                    <a:pt x="13309" y="12640"/>
                    <a:pt x="13344" y="12005"/>
                    <a:pt x="13009" y="11640"/>
                  </a:cubicBezTo>
                  <a:cubicBezTo>
                    <a:pt x="12851" y="11458"/>
                    <a:pt x="12614" y="11384"/>
                    <a:pt x="12392" y="11313"/>
                  </a:cubicBezTo>
                  <a:cubicBezTo>
                    <a:pt x="11461" y="10980"/>
                    <a:pt x="10487" y="10785"/>
                    <a:pt x="9510" y="10648"/>
                  </a:cubicBezTo>
                  <a:cubicBezTo>
                    <a:pt x="9513" y="10632"/>
                    <a:pt x="9519" y="10601"/>
                    <a:pt x="9522" y="10585"/>
                  </a:cubicBezTo>
                  <a:cubicBezTo>
                    <a:pt x="10647" y="10362"/>
                    <a:pt x="11760" y="10074"/>
                    <a:pt x="12848" y="9708"/>
                  </a:cubicBezTo>
                  <a:cubicBezTo>
                    <a:pt x="13105" y="9620"/>
                    <a:pt x="13396" y="9561"/>
                    <a:pt x="13585" y="9347"/>
                  </a:cubicBezTo>
                  <a:cubicBezTo>
                    <a:pt x="13958" y="8946"/>
                    <a:pt x="13847" y="8199"/>
                    <a:pt x="13353" y="7947"/>
                  </a:cubicBezTo>
                  <a:cubicBezTo>
                    <a:pt x="13127" y="7827"/>
                    <a:pt x="12861" y="7880"/>
                    <a:pt x="12633" y="7965"/>
                  </a:cubicBezTo>
                  <a:cubicBezTo>
                    <a:pt x="11680" y="8291"/>
                    <a:pt x="10710" y="8562"/>
                    <a:pt x="9729" y="8786"/>
                  </a:cubicBezTo>
                  <a:cubicBezTo>
                    <a:pt x="9727" y="8350"/>
                    <a:pt x="9678" y="7910"/>
                    <a:pt x="9531" y="7498"/>
                  </a:cubicBezTo>
                  <a:cubicBezTo>
                    <a:pt x="9278" y="6740"/>
                    <a:pt x="8766" y="6108"/>
                    <a:pt x="8235" y="5527"/>
                  </a:cubicBezTo>
                  <a:cubicBezTo>
                    <a:pt x="8744" y="5174"/>
                    <a:pt x="9282" y="4868"/>
                    <a:pt x="9815" y="4554"/>
                  </a:cubicBezTo>
                  <a:cubicBezTo>
                    <a:pt x="10365" y="4208"/>
                    <a:pt x="10892" y="3731"/>
                    <a:pt x="11060" y="3080"/>
                  </a:cubicBezTo>
                  <a:cubicBezTo>
                    <a:pt x="11183" y="2665"/>
                    <a:pt x="11099" y="2202"/>
                    <a:pt x="10842" y="1855"/>
                  </a:cubicBezTo>
                  <a:cubicBezTo>
                    <a:pt x="10481" y="1357"/>
                    <a:pt x="9955" y="1019"/>
                    <a:pt x="9514" y="600"/>
                  </a:cubicBezTo>
                  <a:cubicBezTo>
                    <a:pt x="9299" y="399"/>
                    <a:pt x="9112" y="117"/>
                    <a:pt x="8798" y="72"/>
                  </a:cubicBezTo>
                  <a:cubicBezTo>
                    <a:pt x="8293" y="0"/>
                    <a:pt x="7836" y="474"/>
                    <a:pt x="7822" y="962"/>
                  </a:cubicBezTo>
                  <a:cubicBezTo>
                    <a:pt x="7808" y="1230"/>
                    <a:pt x="7944" y="1484"/>
                    <a:pt x="8138" y="1660"/>
                  </a:cubicBezTo>
                  <a:cubicBezTo>
                    <a:pt x="8393" y="1926"/>
                    <a:pt x="8699" y="2134"/>
                    <a:pt x="8983" y="2365"/>
                  </a:cubicBezTo>
                  <a:cubicBezTo>
                    <a:pt x="9124" y="2484"/>
                    <a:pt x="9256" y="2613"/>
                    <a:pt x="9399" y="2729"/>
                  </a:cubicBezTo>
                  <a:cubicBezTo>
                    <a:pt x="9243" y="2813"/>
                    <a:pt x="9119" y="2942"/>
                    <a:pt x="8973" y="3040"/>
                  </a:cubicBezTo>
                  <a:cubicBezTo>
                    <a:pt x="8666" y="3245"/>
                    <a:pt x="8331" y="3404"/>
                    <a:pt x="8021" y="3605"/>
                  </a:cubicBezTo>
                  <a:cubicBezTo>
                    <a:pt x="7129" y="4137"/>
                    <a:pt x="6285" y="4747"/>
                    <a:pt x="5397" y="5286"/>
                  </a:cubicBezTo>
                  <a:cubicBezTo>
                    <a:pt x="5064" y="5499"/>
                    <a:pt x="4717" y="5689"/>
                    <a:pt x="4375" y="5889"/>
                  </a:cubicBezTo>
                  <a:cubicBezTo>
                    <a:pt x="3846" y="6195"/>
                    <a:pt x="3317" y="6502"/>
                    <a:pt x="2787" y="6807"/>
                  </a:cubicBezTo>
                  <a:cubicBezTo>
                    <a:pt x="2080" y="7194"/>
                    <a:pt x="1373" y="7580"/>
                    <a:pt x="667" y="7967"/>
                  </a:cubicBezTo>
                  <a:cubicBezTo>
                    <a:pt x="497" y="8060"/>
                    <a:pt x="315" y="8147"/>
                    <a:pt x="193" y="8303"/>
                  </a:cubicBezTo>
                  <a:cubicBezTo>
                    <a:pt x="31" y="8498"/>
                    <a:pt x="0" y="8778"/>
                    <a:pt x="79" y="9015"/>
                  </a:cubicBezTo>
                  <a:cubicBezTo>
                    <a:pt x="185" y="9356"/>
                    <a:pt x="494" y="9642"/>
                    <a:pt x="857" y="9671"/>
                  </a:cubicBezTo>
                  <a:cubicBezTo>
                    <a:pt x="1046" y="9690"/>
                    <a:pt x="1230" y="9625"/>
                    <a:pt x="1394" y="9536"/>
                  </a:cubicBezTo>
                  <a:cubicBezTo>
                    <a:pt x="2608" y="8873"/>
                    <a:pt x="3830" y="8226"/>
                    <a:pt x="5023" y="7526"/>
                  </a:cubicBezTo>
                  <a:cubicBezTo>
                    <a:pt x="5327" y="7347"/>
                    <a:pt x="5632" y="7168"/>
                    <a:pt x="5935" y="6988"/>
                  </a:cubicBezTo>
                  <a:cubicBezTo>
                    <a:pt x="6175" y="7224"/>
                    <a:pt x="6411" y="7463"/>
                    <a:pt x="6632" y="7718"/>
                  </a:cubicBezTo>
                  <a:cubicBezTo>
                    <a:pt x="6832" y="7965"/>
                    <a:pt x="7036" y="8253"/>
                    <a:pt x="7036" y="8584"/>
                  </a:cubicBezTo>
                  <a:cubicBezTo>
                    <a:pt x="7077" y="9308"/>
                    <a:pt x="6896" y="10018"/>
                    <a:pt x="6807" y="10732"/>
                  </a:cubicBezTo>
                  <a:cubicBezTo>
                    <a:pt x="6754" y="11174"/>
                    <a:pt x="6884" y="11657"/>
                    <a:pt x="7220" y="11963"/>
                  </a:cubicBezTo>
                  <a:cubicBezTo>
                    <a:pt x="7586" y="12303"/>
                    <a:pt x="8144" y="12381"/>
                    <a:pt x="8602" y="12197"/>
                  </a:cubicBezTo>
                  <a:cubicBezTo>
                    <a:pt x="8889" y="12331"/>
                    <a:pt x="9213" y="12328"/>
                    <a:pt x="9520" y="12382"/>
                  </a:cubicBezTo>
                  <a:cubicBezTo>
                    <a:pt x="10175" y="12475"/>
                    <a:pt x="10820" y="12629"/>
                    <a:pt x="11456" y="12813"/>
                  </a:cubicBezTo>
                  <a:cubicBezTo>
                    <a:pt x="11724" y="12902"/>
                    <a:pt x="11990" y="13000"/>
                    <a:pt x="12260" y="130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8" name="Freeform 8"/>
            <p:cNvSpPr>
              <a:spLocks/>
            </p:cNvSpPr>
            <p:nvPr/>
          </p:nvSpPr>
          <p:spPr bwMode="auto">
            <a:xfrm flipV="1">
              <a:off x="532" y="698"/>
              <a:ext cx="330" cy="183"/>
            </a:xfrm>
            <a:custGeom>
              <a:avLst/>
              <a:gdLst>
                <a:gd name="T0" fmla="*/ 1037 w 2644"/>
                <a:gd name="T1" fmla="*/ 1463 h 1463"/>
                <a:gd name="T2" fmla="*/ 1785 w 2644"/>
                <a:gd name="T3" fmla="*/ 1056 h 1463"/>
                <a:gd name="T4" fmla="*/ 2644 w 2644"/>
                <a:gd name="T5" fmla="*/ 208 h 1463"/>
                <a:gd name="T6" fmla="*/ 2605 w 2644"/>
                <a:gd name="T7" fmla="*/ 0 h 1463"/>
                <a:gd name="T8" fmla="*/ 1616 w 2644"/>
                <a:gd name="T9" fmla="*/ 871 h 1463"/>
                <a:gd name="T10" fmla="*/ 1093 w 2644"/>
                <a:gd name="T11" fmla="*/ 1119 h 1463"/>
                <a:gd name="T12" fmla="*/ 272 w 2644"/>
                <a:gd name="T13" fmla="*/ 561 h 1463"/>
                <a:gd name="T14" fmla="*/ 203 w 2644"/>
                <a:gd name="T15" fmla="*/ 286 h 1463"/>
                <a:gd name="T16" fmla="*/ 0 w 2644"/>
                <a:gd name="T17" fmla="*/ 351 h 1463"/>
                <a:gd name="T18" fmla="*/ 78 w 2644"/>
                <a:gd name="T19" fmla="*/ 745 h 1463"/>
                <a:gd name="T20" fmla="*/ 862 w 2644"/>
                <a:gd name="T21" fmla="*/ 1169 h 1463"/>
                <a:gd name="T22" fmla="*/ 1037 w 2644"/>
                <a:gd name="T23" fmla="*/ 1463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44" h="1463">
                  <a:moveTo>
                    <a:pt x="1037" y="1463"/>
                  </a:moveTo>
                  <a:cubicBezTo>
                    <a:pt x="1235" y="1251"/>
                    <a:pt x="1492" y="1090"/>
                    <a:pt x="1785" y="1056"/>
                  </a:cubicBezTo>
                  <a:cubicBezTo>
                    <a:pt x="1879" y="637"/>
                    <a:pt x="2218" y="290"/>
                    <a:pt x="2644" y="208"/>
                  </a:cubicBezTo>
                  <a:cubicBezTo>
                    <a:pt x="2631" y="139"/>
                    <a:pt x="2619" y="69"/>
                    <a:pt x="2605" y="0"/>
                  </a:cubicBezTo>
                  <a:cubicBezTo>
                    <a:pt x="2148" y="83"/>
                    <a:pt x="1755" y="427"/>
                    <a:pt x="1616" y="871"/>
                  </a:cubicBezTo>
                  <a:cubicBezTo>
                    <a:pt x="1426" y="915"/>
                    <a:pt x="1249" y="1003"/>
                    <a:pt x="1093" y="1119"/>
                  </a:cubicBezTo>
                  <a:cubicBezTo>
                    <a:pt x="903" y="836"/>
                    <a:pt x="605" y="634"/>
                    <a:pt x="272" y="561"/>
                  </a:cubicBezTo>
                  <a:cubicBezTo>
                    <a:pt x="251" y="469"/>
                    <a:pt x="229" y="377"/>
                    <a:pt x="203" y="286"/>
                  </a:cubicBezTo>
                  <a:cubicBezTo>
                    <a:pt x="135" y="308"/>
                    <a:pt x="68" y="329"/>
                    <a:pt x="0" y="351"/>
                  </a:cubicBezTo>
                  <a:cubicBezTo>
                    <a:pt x="36" y="480"/>
                    <a:pt x="64" y="612"/>
                    <a:pt x="78" y="745"/>
                  </a:cubicBezTo>
                  <a:cubicBezTo>
                    <a:pt x="380" y="783"/>
                    <a:pt x="678" y="920"/>
                    <a:pt x="862" y="1169"/>
                  </a:cubicBezTo>
                  <a:cubicBezTo>
                    <a:pt x="928" y="1262"/>
                    <a:pt x="987" y="1360"/>
                    <a:pt x="1037" y="14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39" name="Freeform 9"/>
            <p:cNvSpPr>
              <a:spLocks/>
            </p:cNvSpPr>
            <p:nvPr/>
          </p:nvSpPr>
          <p:spPr bwMode="auto">
            <a:xfrm flipV="1">
              <a:off x="481" y="889"/>
              <a:ext cx="316" cy="307"/>
            </a:xfrm>
            <a:custGeom>
              <a:avLst/>
              <a:gdLst>
                <a:gd name="T0" fmla="*/ 1017 w 2523"/>
                <a:gd name="T1" fmla="*/ 2375 h 2454"/>
                <a:gd name="T2" fmla="*/ 2104 w 2523"/>
                <a:gd name="T3" fmla="*/ 2024 h 2454"/>
                <a:gd name="T4" fmla="*/ 2267 w 2523"/>
                <a:gd name="T5" fmla="*/ 637 h 2454"/>
                <a:gd name="T6" fmla="*/ 1136 w 2523"/>
                <a:gd name="T7" fmla="*/ 50 h 2454"/>
                <a:gd name="T8" fmla="*/ 141 w 2523"/>
                <a:gd name="T9" fmla="*/ 814 h 2454"/>
                <a:gd name="T10" fmla="*/ 321 w 2523"/>
                <a:gd name="T11" fmla="*/ 1950 h 2454"/>
                <a:gd name="T12" fmla="*/ 1017 w 2523"/>
                <a:gd name="T13" fmla="*/ 2375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3" h="2454">
                  <a:moveTo>
                    <a:pt x="1017" y="2375"/>
                  </a:moveTo>
                  <a:cubicBezTo>
                    <a:pt x="1408" y="2454"/>
                    <a:pt x="1834" y="2319"/>
                    <a:pt x="2104" y="2024"/>
                  </a:cubicBezTo>
                  <a:cubicBezTo>
                    <a:pt x="2454" y="1663"/>
                    <a:pt x="2523" y="1069"/>
                    <a:pt x="2267" y="637"/>
                  </a:cubicBezTo>
                  <a:cubicBezTo>
                    <a:pt x="2048" y="242"/>
                    <a:pt x="1585" y="0"/>
                    <a:pt x="1136" y="50"/>
                  </a:cubicBezTo>
                  <a:cubicBezTo>
                    <a:pt x="694" y="84"/>
                    <a:pt x="289" y="396"/>
                    <a:pt x="141" y="814"/>
                  </a:cubicBezTo>
                  <a:cubicBezTo>
                    <a:pt x="0" y="1190"/>
                    <a:pt x="69" y="1636"/>
                    <a:pt x="321" y="1950"/>
                  </a:cubicBezTo>
                  <a:cubicBezTo>
                    <a:pt x="493" y="2168"/>
                    <a:pt x="744" y="2322"/>
                    <a:pt x="1017" y="237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KSO_Shape"/>
          <p:cNvSpPr>
            <a:spLocks/>
          </p:cNvSpPr>
          <p:nvPr/>
        </p:nvSpPr>
        <p:spPr bwMode="auto">
          <a:xfrm>
            <a:off x="942180" y="1417444"/>
            <a:ext cx="583654" cy="1163429"/>
          </a:xfrm>
          <a:custGeom>
            <a:avLst/>
            <a:gdLst>
              <a:gd name="T0" fmla="*/ 691905 w 887413"/>
              <a:gd name="T1" fmla="*/ 721802 h 1766887"/>
              <a:gd name="T2" fmla="*/ 729273 w 887413"/>
              <a:gd name="T3" fmla="*/ 775595 h 1766887"/>
              <a:gd name="T4" fmla="*/ 753939 w 887413"/>
              <a:gd name="T5" fmla="*/ 1006904 h 1766887"/>
              <a:gd name="T6" fmla="*/ 709245 w 887413"/>
              <a:gd name="T7" fmla="*/ 1251905 h 1766887"/>
              <a:gd name="T8" fmla="*/ 612530 w 887413"/>
              <a:gd name="T9" fmla="*/ 1413284 h 1766887"/>
              <a:gd name="T10" fmla="*/ 482111 w 887413"/>
              <a:gd name="T11" fmla="*/ 1519158 h 1766887"/>
              <a:gd name="T12" fmla="*/ 244963 w 887413"/>
              <a:gd name="T13" fmla="*/ 1597403 h 1766887"/>
              <a:gd name="T14" fmla="*/ 80840 w 887413"/>
              <a:gd name="T15" fmla="*/ 1592268 h 1766887"/>
              <a:gd name="T16" fmla="*/ 36146 w 887413"/>
              <a:gd name="T17" fmla="*/ 1517692 h 1766887"/>
              <a:gd name="T18" fmla="*/ 52998 w 887413"/>
              <a:gd name="T19" fmla="*/ 1455096 h 1766887"/>
              <a:gd name="T20" fmla="*/ 105019 w 887413"/>
              <a:gd name="T21" fmla="*/ 1417441 h 1766887"/>
              <a:gd name="T22" fmla="*/ 276469 w 887413"/>
              <a:gd name="T23" fmla="*/ 1393968 h 1766887"/>
              <a:gd name="T24" fmla="*/ 425449 w 887413"/>
              <a:gd name="T25" fmla="*/ 1324527 h 1766887"/>
              <a:gd name="T26" fmla="*/ 506778 w 887413"/>
              <a:gd name="T27" fmla="*/ 1229655 h 1766887"/>
              <a:gd name="T28" fmla="*/ 552449 w 887413"/>
              <a:gd name="T29" fmla="*/ 1091261 h 1766887"/>
              <a:gd name="T30" fmla="*/ 551717 w 887413"/>
              <a:gd name="T31" fmla="*/ 876090 h 1766887"/>
              <a:gd name="T32" fmla="*/ 541459 w 887413"/>
              <a:gd name="T33" fmla="*/ 777551 h 1766887"/>
              <a:gd name="T34" fmla="*/ 576628 w 887413"/>
              <a:gd name="T35" fmla="*/ 723758 h 1766887"/>
              <a:gd name="T36" fmla="*/ 595831 w 887413"/>
              <a:gd name="T37" fmla="*/ 590498 h 1766887"/>
              <a:gd name="T38" fmla="*/ 749003 w 887413"/>
              <a:gd name="T39" fmla="*/ 645565 h 1766887"/>
              <a:gd name="T40" fmla="*/ 835238 w 887413"/>
              <a:gd name="T41" fmla="*/ 750314 h 1766887"/>
              <a:gd name="T42" fmla="*/ 903152 w 887413"/>
              <a:gd name="T43" fmla="*/ 954672 h 1766887"/>
              <a:gd name="T44" fmla="*/ 941261 w 887413"/>
              <a:gd name="T45" fmla="*/ 1230740 h 1766887"/>
              <a:gd name="T46" fmla="*/ 919275 w 887413"/>
              <a:gd name="T47" fmla="*/ 1510478 h 1766887"/>
              <a:gd name="T48" fmla="*/ 871150 w 887413"/>
              <a:gd name="T49" fmla="*/ 1617430 h 1766887"/>
              <a:gd name="T50" fmla="*/ 927826 w 887413"/>
              <a:gd name="T51" fmla="*/ 1665644 h 1766887"/>
              <a:gd name="T52" fmla="*/ 954943 w 887413"/>
              <a:gd name="T53" fmla="*/ 1736129 h 1766887"/>
              <a:gd name="T54" fmla="*/ 933933 w 887413"/>
              <a:gd name="T55" fmla="*/ 1831823 h 1766887"/>
              <a:gd name="T56" fmla="*/ 856493 w 887413"/>
              <a:gd name="T57" fmla="*/ 1895700 h 1766887"/>
              <a:gd name="T58" fmla="*/ 112619 w 887413"/>
              <a:gd name="T59" fmla="*/ 1900105 h 1766887"/>
              <a:gd name="T60" fmla="*/ 38599 w 887413"/>
              <a:gd name="T61" fmla="*/ 1854584 h 1766887"/>
              <a:gd name="T62" fmla="*/ 1221 w 887413"/>
              <a:gd name="T63" fmla="*/ 1775043 h 1766887"/>
              <a:gd name="T64" fmla="*/ 13436 w 887413"/>
              <a:gd name="T65" fmla="*/ 1690607 h 1766887"/>
              <a:gd name="T66" fmla="*/ 68891 w 887413"/>
              <a:gd name="T67" fmla="*/ 1626241 h 1766887"/>
              <a:gd name="T68" fmla="*/ 204230 w 887413"/>
              <a:gd name="T69" fmla="*/ 1627465 h 1766887"/>
              <a:gd name="T70" fmla="*/ 465379 w 887413"/>
              <a:gd name="T71" fmla="*/ 1556490 h 1766887"/>
              <a:gd name="T72" fmla="*/ 618062 w 887413"/>
              <a:gd name="T73" fmla="*/ 1444154 h 1766887"/>
              <a:gd name="T74" fmla="*/ 727016 w 887413"/>
              <a:gd name="T75" fmla="*/ 1274059 h 1766887"/>
              <a:gd name="T76" fmla="*/ 778319 w 887413"/>
              <a:gd name="T77" fmla="*/ 1011453 h 1766887"/>
              <a:gd name="T78" fmla="*/ 753401 w 887413"/>
              <a:gd name="T79" fmla="*/ 770628 h 1766887"/>
              <a:gd name="T80" fmla="*/ 724329 w 887413"/>
              <a:gd name="T81" fmla="*/ 717518 h 1766887"/>
              <a:gd name="T82" fmla="*/ 665943 w 887413"/>
              <a:gd name="T83" fmla="*/ 683010 h 1766887"/>
              <a:gd name="T84" fmla="*/ 582151 w 887413"/>
              <a:gd name="T85" fmla="*/ 691821 h 1766887"/>
              <a:gd name="T86" fmla="*/ 526208 w 887413"/>
              <a:gd name="T87" fmla="*/ 749580 h 1766887"/>
              <a:gd name="T88" fmla="*/ 518878 w 887413"/>
              <a:gd name="T89" fmla="*/ 831568 h 1766887"/>
              <a:gd name="T90" fmla="*/ 536468 w 887413"/>
              <a:gd name="T91" fmla="*/ 1011942 h 1766887"/>
              <a:gd name="T92" fmla="*/ 499580 w 887413"/>
              <a:gd name="T93" fmla="*/ 1190112 h 1766887"/>
              <a:gd name="T94" fmla="*/ 427269 w 887413"/>
              <a:gd name="T95" fmla="*/ 876110 h 1766887"/>
              <a:gd name="T96" fmla="*/ 431911 w 887413"/>
              <a:gd name="T97" fmla="*/ 716784 h 1766887"/>
              <a:gd name="T98" fmla="*/ 508130 w 887413"/>
              <a:gd name="T99" fmla="*/ 611546 h 1766887"/>
              <a:gd name="T100" fmla="*/ 524621 w 887413"/>
              <a:gd name="T101" fmla="*/ 0 h 1766887"/>
              <a:gd name="T102" fmla="*/ 675284 w 887413"/>
              <a:gd name="T103" fmla="*/ 41267 h 1766887"/>
              <a:gd name="T104" fmla="*/ 778408 w 887413"/>
              <a:gd name="T105" fmla="*/ 158231 h 1766887"/>
              <a:gd name="T106" fmla="*/ 802544 w 887413"/>
              <a:gd name="T107" fmla="*/ 251510 h 1766887"/>
              <a:gd name="T108" fmla="*/ 774995 w 887413"/>
              <a:gd name="T109" fmla="*/ 393135 h 1766887"/>
              <a:gd name="T110" fmla="*/ 657244 w 887413"/>
              <a:gd name="T111" fmla="*/ 513275 h 1766887"/>
              <a:gd name="T112" fmla="*/ 565822 w 887413"/>
              <a:gd name="T113" fmla="*/ 542089 h 1766887"/>
              <a:gd name="T114" fmla="*/ 434904 w 887413"/>
              <a:gd name="T115" fmla="*/ 526216 h 1766887"/>
              <a:gd name="T116" fmla="*/ 297162 w 887413"/>
              <a:gd name="T117" fmla="*/ 409740 h 1766887"/>
              <a:gd name="T118" fmla="*/ 264250 w 887413"/>
              <a:gd name="T119" fmla="*/ 320125 h 1766887"/>
              <a:gd name="T120" fmla="*/ 269613 w 887413"/>
              <a:gd name="T121" fmla="*/ 200231 h 1766887"/>
              <a:gd name="T122" fmla="*/ 372007 w 887413"/>
              <a:gd name="T123" fmla="*/ 52011 h 1766887"/>
              <a:gd name="T124" fmla="*/ 470011 w 887413"/>
              <a:gd name="T125" fmla="*/ 7081 h 17668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87413" h="1766887">
                <a:moveTo>
                  <a:pt x="589869" y="652462"/>
                </a:moveTo>
                <a:lnTo>
                  <a:pt x="594178" y="652462"/>
                </a:lnTo>
                <a:lnTo>
                  <a:pt x="598487" y="653142"/>
                </a:lnTo>
                <a:lnTo>
                  <a:pt x="602796" y="653596"/>
                </a:lnTo>
                <a:lnTo>
                  <a:pt x="607105" y="654050"/>
                </a:lnTo>
                <a:lnTo>
                  <a:pt x="611641" y="655184"/>
                </a:lnTo>
                <a:lnTo>
                  <a:pt x="615723" y="656091"/>
                </a:lnTo>
                <a:lnTo>
                  <a:pt x="619805" y="657678"/>
                </a:lnTo>
                <a:lnTo>
                  <a:pt x="623887" y="659266"/>
                </a:lnTo>
                <a:lnTo>
                  <a:pt x="627743" y="660626"/>
                </a:lnTo>
                <a:lnTo>
                  <a:pt x="631598" y="662667"/>
                </a:lnTo>
                <a:lnTo>
                  <a:pt x="635453" y="664935"/>
                </a:lnTo>
                <a:lnTo>
                  <a:pt x="639082" y="667203"/>
                </a:lnTo>
                <a:lnTo>
                  <a:pt x="642484" y="669471"/>
                </a:lnTo>
                <a:lnTo>
                  <a:pt x="646112" y="671966"/>
                </a:lnTo>
                <a:lnTo>
                  <a:pt x="649514" y="674914"/>
                </a:lnTo>
                <a:lnTo>
                  <a:pt x="652689" y="677635"/>
                </a:lnTo>
                <a:lnTo>
                  <a:pt x="655637" y="680810"/>
                </a:lnTo>
                <a:lnTo>
                  <a:pt x="658585" y="683985"/>
                </a:lnTo>
                <a:lnTo>
                  <a:pt x="661307" y="687387"/>
                </a:lnTo>
                <a:lnTo>
                  <a:pt x="663802" y="691016"/>
                </a:lnTo>
                <a:lnTo>
                  <a:pt x="666523" y="694644"/>
                </a:lnTo>
                <a:lnTo>
                  <a:pt x="668791" y="698500"/>
                </a:lnTo>
                <a:lnTo>
                  <a:pt x="670832" y="702582"/>
                </a:lnTo>
                <a:lnTo>
                  <a:pt x="672646" y="706664"/>
                </a:lnTo>
                <a:lnTo>
                  <a:pt x="674460" y="710746"/>
                </a:lnTo>
                <a:lnTo>
                  <a:pt x="675821" y="715055"/>
                </a:lnTo>
                <a:lnTo>
                  <a:pt x="677182" y="719364"/>
                </a:lnTo>
                <a:lnTo>
                  <a:pt x="678543" y="724807"/>
                </a:lnTo>
                <a:lnTo>
                  <a:pt x="681264" y="736826"/>
                </a:lnTo>
                <a:lnTo>
                  <a:pt x="684893" y="755196"/>
                </a:lnTo>
                <a:lnTo>
                  <a:pt x="686934" y="766309"/>
                </a:lnTo>
                <a:lnTo>
                  <a:pt x="688975" y="779009"/>
                </a:lnTo>
                <a:lnTo>
                  <a:pt x="691016" y="792842"/>
                </a:lnTo>
                <a:lnTo>
                  <a:pt x="693057" y="807584"/>
                </a:lnTo>
                <a:lnTo>
                  <a:pt x="694871" y="823912"/>
                </a:lnTo>
                <a:lnTo>
                  <a:pt x="696685" y="840921"/>
                </a:lnTo>
                <a:lnTo>
                  <a:pt x="698046" y="859291"/>
                </a:lnTo>
                <a:lnTo>
                  <a:pt x="699180" y="878114"/>
                </a:lnTo>
                <a:lnTo>
                  <a:pt x="699860" y="898298"/>
                </a:lnTo>
                <a:lnTo>
                  <a:pt x="700087" y="918709"/>
                </a:lnTo>
                <a:lnTo>
                  <a:pt x="700087" y="933903"/>
                </a:lnTo>
                <a:lnTo>
                  <a:pt x="699634" y="949325"/>
                </a:lnTo>
                <a:lnTo>
                  <a:pt x="698727" y="965200"/>
                </a:lnTo>
                <a:lnTo>
                  <a:pt x="697819" y="981301"/>
                </a:lnTo>
                <a:lnTo>
                  <a:pt x="696232" y="997403"/>
                </a:lnTo>
                <a:lnTo>
                  <a:pt x="694418" y="1014185"/>
                </a:lnTo>
                <a:lnTo>
                  <a:pt x="692150" y="1030967"/>
                </a:lnTo>
                <a:lnTo>
                  <a:pt x="689428" y="1047976"/>
                </a:lnTo>
                <a:lnTo>
                  <a:pt x="686253" y="1065212"/>
                </a:lnTo>
                <a:lnTo>
                  <a:pt x="682625" y="1082221"/>
                </a:lnTo>
                <a:lnTo>
                  <a:pt x="678316" y="1099684"/>
                </a:lnTo>
                <a:lnTo>
                  <a:pt x="673327" y="1117146"/>
                </a:lnTo>
                <a:lnTo>
                  <a:pt x="667884" y="1134835"/>
                </a:lnTo>
                <a:lnTo>
                  <a:pt x="661760" y="1152298"/>
                </a:lnTo>
                <a:lnTo>
                  <a:pt x="658585" y="1161142"/>
                </a:lnTo>
                <a:lnTo>
                  <a:pt x="655184" y="1169987"/>
                </a:lnTo>
                <a:lnTo>
                  <a:pt x="651555" y="1178832"/>
                </a:lnTo>
                <a:lnTo>
                  <a:pt x="647700" y="1187450"/>
                </a:lnTo>
                <a:lnTo>
                  <a:pt x="641803" y="1200376"/>
                </a:lnTo>
                <a:lnTo>
                  <a:pt x="635680" y="1212850"/>
                </a:lnTo>
                <a:lnTo>
                  <a:pt x="629103" y="1225323"/>
                </a:lnTo>
                <a:lnTo>
                  <a:pt x="621846" y="1238023"/>
                </a:lnTo>
                <a:lnTo>
                  <a:pt x="614135" y="1250269"/>
                </a:lnTo>
                <a:lnTo>
                  <a:pt x="606198" y="1262516"/>
                </a:lnTo>
                <a:lnTo>
                  <a:pt x="597807" y="1274535"/>
                </a:lnTo>
                <a:lnTo>
                  <a:pt x="588735" y="1286782"/>
                </a:lnTo>
                <a:lnTo>
                  <a:pt x="582385" y="1294946"/>
                </a:lnTo>
                <a:lnTo>
                  <a:pt x="575582" y="1302884"/>
                </a:lnTo>
                <a:lnTo>
                  <a:pt x="568778" y="1310821"/>
                </a:lnTo>
                <a:lnTo>
                  <a:pt x="561521" y="1318759"/>
                </a:lnTo>
                <a:lnTo>
                  <a:pt x="554264" y="1326469"/>
                </a:lnTo>
                <a:lnTo>
                  <a:pt x="546780" y="1334180"/>
                </a:lnTo>
                <a:lnTo>
                  <a:pt x="539069" y="1341664"/>
                </a:lnTo>
                <a:lnTo>
                  <a:pt x="531132" y="1348921"/>
                </a:lnTo>
                <a:lnTo>
                  <a:pt x="522741" y="1356178"/>
                </a:lnTo>
                <a:lnTo>
                  <a:pt x="514350" y="1363435"/>
                </a:lnTo>
                <a:lnTo>
                  <a:pt x="505732" y="1370239"/>
                </a:lnTo>
                <a:lnTo>
                  <a:pt x="496660" y="1377043"/>
                </a:lnTo>
                <a:lnTo>
                  <a:pt x="487362" y="1383619"/>
                </a:lnTo>
                <a:lnTo>
                  <a:pt x="477837" y="1390196"/>
                </a:lnTo>
                <a:lnTo>
                  <a:pt x="468539" y="1396546"/>
                </a:lnTo>
                <a:lnTo>
                  <a:pt x="458560" y="1402669"/>
                </a:lnTo>
                <a:lnTo>
                  <a:pt x="447675" y="1409019"/>
                </a:lnTo>
                <a:lnTo>
                  <a:pt x="436335" y="1415369"/>
                </a:lnTo>
                <a:lnTo>
                  <a:pt x="424769" y="1421266"/>
                </a:lnTo>
                <a:lnTo>
                  <a:pt x="412977" y="1426935"/>
                </a:lnTo>
                <a:lnTo>
                  <a:pt x="398235" y="1433966"/>
                </a:lnTo>
                <a:lnTo>
                  <a:pt x="383041" y="1440316"/>
                </a:lnTo>
                <a:lnTo>
                  <a:pt x="367393" y="1446439"/>
                </a:lnTo>
                <a:lnTo>
                  <a:pt x="351291" y="1452109"/>
                </a:lnTo>
                <a:lnTo>
                  <a:pt x="334735" y="1457551"/>
                </a:lnTo>
                <a:lnTo>
                  <a:pt x="317953" y="1462541"/>
                </a:lnTo>
                <a:lnTo>
                  <a:pt x="300718" y="1467076"/>
                </a:lnTo>
                <a:lnTo>
                  <a:pt x="283028" y="1471385"/>
                </a:lnTo>
                <a:lnTo>
                  <a:pt x="264885" y="1475241"/>
                </a:lnTo>
                <a:lnTo>
                  <a:pt x="246289" y="1478416"/>
                </a:lnTo>
                <a:lnTo>
                  <a:pt x="227466" y="1481591"/>
                </a:lnTo>
                <a:lnTo>
                  <a:pt x="208189" y="1484085"/>
                </a:lnTo>
                <a:lnTo>
                  <a:pt x="188232" y="1486353"/>
                </a:lnTo>
                <a:lnTo>
                  <a:pt x="168048" y="1488168"/>
                </a:lnTo>
                <a:lnTo>
                  <a:pt x="147410" y="1489528"/>
                </a:lnTo>
                <a:lnTo>
                  <a:pt x="126319" y="1490662"/>
                </a:lnTo>
                <a:lnTo>
                  <a:pt x="122918" y="1490662"/>
                </a:lnTo>
                <a:lnTo>
                  <a:pt x="117702" y="1490662"/>
                </a:lnTo>
                <a:lnTo>
                  <a:pt x="112259" y="1489755"/>
                </a:lnTo>
                <a:lnTo>
                  <a:pt x="106816" y="1489075"/>
                </a:lnTo>
                <a:lnTo>
                  <a:pt x="101373" y="1487941"/>
                </a:lnTo>
                <a:lnTo>
                  <a:pt x="94569" y="1485900"/>
                </a:lnTo>
                <a:lnTo>
                  <a:pt x="87993" y="1483405"/>
                </a:lnTo>
                <a:lnTo>
                  <a:pt x="81189" y="1480230"/>
                </a:lnTo>
                <a:lnTo>
                  <a:pt x="75066" y="1476828"/>
                </a:lnTo>
                <a:lnTo>
                  <a:pt x="69169" y="1472519"/>
                </a:lnTo>
                <a:lnTo>
                  <a:pt x="63727" y="1467984"/>
                </a:lnTo>
                <a:lnTo>
                  <a:pt x="58284" y="1463221"/>
                </a:lnTo>
                <a:lnTo>
                  <a:pt x="53748" y="1457778"/>
                </a:lnTo>
                <a:lnTo>
                  <a:pt x="49439" y="1452109"/>
                </a:lnTo>
                <a:lnTo>
                  <a:pt x="45584" y="1446212"/>
                </a:lnTo>
                <a:lnTo>
                  <a:pt x="42182" y="1439862"/>
                </a:lnTo>
                <a:lnTo>
                  <a:pt x="39234" y="1433059"/>
                </a:lnTo>
                <a:lnTo>
                  <a:pt x="36739" y="1426255"/>
                </a:lnTo>
                <a:lnTo>
                  <a:pt x="35832" y="1422626"/>
                </a:lnTo>
                <a:lnTo>
                  <a:pt x="35152" y="1418998"/>
                </a:lnTo>
                <a:lnTo>
                  <a:pt x="34244" y="1415143"/>
                </a:lnTo>
                <a:lnTo>
                  <a:pt x="33791" y="1411514"/>
                </a:lnTo>
                <a:lnTo>
                  <a:pt x="33564" y="1407659"/>
                </a:lnTo>
                <a:lnTo>
                  <a:pt x="33337" y="1403803"/>
                </a:lnTo>
                <a:lnTo>
                  <a:pt x="33337" y="1399268"/>
                </a:lnTo>
                <a:lnTo>
                  <a:pt x="33564" y="1394732"/>
                </a:lnTo>
                <a:lnTo>
                  <a:pt x="33791" y="1390196"/>
                </a:lnTo>
                <a:lnTo>
                  <a:pt x="34471" y="1385660"/>
                </a:lnTo>
                <a:lnTo>
                  <a:pt x="35378" y="1381351"/>
                </a:lnTo>
                <a:lnTo>
                  <a:pt x="36285" y="1377043"/>
                </a:lnTo>
                <a:lnTo>
                  <a:pt x="37646" y="1372960"/>
                </a:lnTo>
                <a:lnTo>
                  <a:pt x="39234" y="1368651"/>
                </a:lnTo>
                <a:lnTo>
                  <a:pt x="40594" y="1364569"/>
                </a:lnTo>
                <a:lnTo>
                  <a:pt x="42409" y="1360714"/>
                </a:lnTo>
                <a:lnTo>
                  <a:pt x="44450" y="1356859"/>
                </a:lnTo>
                <a:lnTo>
                  <a:pt x="46944" y="1353003"/>
                </a:lnTo>
                <a:lnTo>
                  <a:pt x="49212" y="1349601"/>
                </a:lnTo>
                <a:lnTo>
                  <a:pt x="51707" y="1346200"/>
                </a:lnTo>
                <a:lnTo>
                  <a:pt x="54655" y="1342571"/>
                </a:lnTo>
                <a:lnTo>
                  <a:pt x="57377" y="1339623"/>
                </a:lnTo>
                <a:lnTo>
                  <a:pt x="60552" y="1336448"/>
                </a:lnTo>
                <a:lnTo>
                  <a:pt x="63500" y="1333273"/>
                </a:lnTo>
                <a:lnTo>
                  <a:pt x="66902" y="1330778"/>
                </a:lnTo>
                <a:lnTo>
                  <a:pt x="70303" y="1328057"/>
                </a:lnTo>
                <a:lnTo>
                  <a:pt x="73705" y="1325562"/>
                </a:lnTo>
                <a:lnTo>
                  <a:pt x="77560" y="1323294"/>
                </a:lnTo>
                <a:lnTo>
                  <a:pt x="81189" y="1321026"/>
                </a:lnTo>
                <a:lnTo>
                  <a:pt x="85271" y="1319212"/>
                </a:lnTo>
                <a:lnTo>
                  <a:pt x="89127" y="1317398"/>
                </a:lnTo>
                <a:lnTo>
                  <a:pt x="93209" y="1316037"/>
                </a:lnTo>
                <a:lnTo>
                  <a:pt x="97518" y="1314676"/>
                </a:lnTo>
                <a:lnTo>
                  <a:pt x="102053" y="1313316"/>
                </a:lnTo>
                <a:lnTo>
                  <a:pt x="106362" y="1312409"/>
                </a:lnTo>
                <a:lnTo>
                  <a:pt x="110671" y="1311728"/>
                </a:lnTo>
                <a:lnTo>
                  <a:pt x="115434" y="1311275"/>
                </a:lnTo>
                <a:lnTo>
                  <a:pt x="119969" y="1311048"/>
                </a:lnTo>
                <a:lnTo>
                  <a:pt x="137432" y="1310141"/>
                </a:lnTo>
                <a:lnTo>
                  <a:pt x="153987" y="1309007"/>
                </a:lnTo>
                <a:lnTo>
                  <a:pt x="170316" y="1307419"/>
                </a:lnTo>
                <a:lnTo>
                  <a:pt x="186191" y="1305832"/>
                </a:lnTo>
                <a:lnTo>
                  <a:pt x="201159" y="1303791"/>
                </a:lnTo>
                <a:lnTo>
                  <a:pt x="215900" y="1301296"/>
                </a:lnTo>
                <a:lnTo>
                  <a:pt x="229960" y="1298801"/>
                </a:lnTo>
                <a:lnTo>
                  <a:pt x="243568" y="1295853"/>
                </a:lnTo>
                <a:lnTo>
                  <a:pt x="256721" y="1292905"/>
                </a:lnTo>
                <a:lnTo>
                  <a:pt x="269421" y="1289503"/>
                </a:lnTo>
                <a:lnTo>
                  <a:pt x="281441" y="1285875"/>
                </a:lnTo>
                <a:lnTo>
                  <a:pt x="293234" y="1282019"/>
                </a:lnTo>
                <a:lnTo>
                  <a:pt x="304573" y="1277937"/>
                </a:lnTo>
                <a:lnTo>
                  <a:pt x="315459" y="1273855"/>
                </a:lnTo>
                <a:lnTo>
                  <a:pt x="325891" y="1269546"/>
                </a:lnTo>
                <a:lnTo>
                  <a:pt x="335869" y="1265010"/>
                </a:lnTo>
                <a:lnTo>
                  <a:pt x="345394" y="1260021"/>
                </a:lnTo>
                <a:lnTo>
                  <a:pt x="354693" y="1255259"/>
                </a:lnTo>
                <a:lnTo>
                  <a:pt x="363310" y="1250043"/>
                </a:lnTo>
                <a:lnTo>
                  <a:pt x="371702" y="1244826"/>
                </a:lnTo>
                <a:lnTo>
                  <a:pt x="380093" y="1239610"/>
                </a:lnTo>
                <a:lnTo>
                  <a:pt x="387577" y="1234168"/>
                </a:lnTo>
                <a:lnTo>
                  <a:pt x="395060" y="1228498"/>
                </a:lnTo>
                <a:lnTo>
                  <a:pt x="402318" y="1222601"/>
                </a:lnTo>
                <a:lnTo>
                  <a:pt x="409121" y="1216932"/>
                </a:lnTo>
                <a:lnTo>
                  <a:pt x="415925" y="1210809"/>
                </a:lnTo>
                <a:lnTo>
                  <a:pt x="422048" y="1204685"/>
                </a:lnTo>
                <a:lnTo>
                  <a:pt x="428171" y="1198562"/>
                </a:lnTo>
                <a:lnTo>
                  <a:pt x="434068" y="1191985"/>
                </a:lnTo>
                <a:lnTo>
                  <a:pt x="439510" y="1185635"/>
                </a:lnTo>
                <a:lnTo>
                  <a:pt x="444953" y="1179059"/>
                </a:lnTo>
                <a:lnTo>
                  <a:pt x="449943" y="1172255"/>
                </a:lnTo>
                <a:lnTo>
                  <a:pt x="454025" y="1166359"/>
                </a:lnTo>
                <a:lnTo>
                  <a:pt x="457880" y="1160689"/>
                </a:lnTo>
                <a:lnTo>
                  <a:pt x="462416" y="1154112"/>
                </a:lnTo>
                <a:lnTo>
                  <a:pt x="466498" y="1147535"/>
                </a:lnTo>
                <a:lnTo>
                  <a:pt x="470580" y="1140505"/>
                </a:lnTo>
                <a:lnTo>
                  <a:pt x="474209" y="1133701"/>
                </a:lnTo>
                <a:lnTo>
                  <a:pt x="477837" y="1126444"/>
                </a:lnTo>
                <a:lnTo>
                  <a:pt x="481239" y="1119187"/>
                </a:lnTo>
                <a:lnTo>
                  <a:pt x="484641" y="1111703"/>
                </a:lnTo>
                <a:lnTo>
                  <a:pt x="487589" y="1104673"/>
                </a:lnTo>
                <a:lnTo>
                  <a:pt x="490537" y="1097189"/>
                </a:lnTo>
                <a:lnTo>
                  <a:pt x="493259" y="1089478"/>
                </a:lnTo>
                <a:lnTo>
                  <a:pt x="495980" y="1081994"/>
                </a:lnTo>
                <a:lnTo>
                  <a:pt x="498475" y="1074284"/>
                </a:lnTo>
                <a:lnTo>
                  <a:pt x="500743" y="1066573"/>
                </a:lnTo>
                <a:lnTo>
                  <a:pt x="503010" y="1059089"/>
                </a:lnTo>
                <a:lnTo>
                  <a:pt x="506866" y="1043441"/>
                </a:lnTo>
                <a:lnTo>
                  <a:pt x="510268" y="1027792"/>
                </a:lnTo>
                <a:lnTo>
                  <a:pt x="512989" y="1012144"/>
                </a:lnTo>
                <a:lnTo>
                  <a:pt x="515484" y="996042"/>
                </a:lnTo>
                <a:lnTo>
                  <a:pt x="517525" y="980394"/>
                </a:lnTo>
                <a:lnTo>
                  <a:pt x="518659" y="964973"/>
                </a:lnTo>
                <a:lnTo>
                  <a:pt x="519793" y="949325"/>
                </a:lnTo>
                <a:lnTo>
                  <a:pt x="520246" y="933903"/>
                </a:lnTo>
                <a:lnTo>
                  <a:pt x="520246" y="918709"/>
                </a:lnTo>
                <a:lnTo>
                  <a:pt x="520246" y="903287"/>
                </a:lnTo>
                <a:lnTo>
                  <a:pt x="519793" y="888546"/>
                </a:lnTo>
                <a:lnTo>
                  <a:pt x="518885" y="874032"/>
                </a:lnTo>
                <a:lnTo>
                  <a:pt x="517978" y="860425"/>
                </a:lnTo>
                <a:lnTo>
                  <a:pt x="516618" y="847044"/>
                </a:lnTo>
                <a:lnTo>
                  <a:pt x="515484" y="834798"/>
                </a:lnTo>
                <a:lnTo>
                  <a:pt x="513896" y="823232"/>
                </a:lnTo>
                <a:lnTo>
                  <a:pt x="512309" y="812573"/>
                </a:lnTo>
                <a:lnTo>
                  <a:pt x="509134" y="793750"/>
                </a:lnTo>
                <a:lnTo>
                  <a:pt x="506412" y="779235"/>
                </a:lnTo>
                <a:lnTo>
                  <a:pt x="504371" y="769710"/>
                </a:lnTo>
                <a:lnTo>
                  <a:pt x="503237" y="765401"/>
                </a:lnTo>
                <a:lnTo>
                  <a:pt x="502330" y="760639"/>
                </a:lnTo>
                <a:lnTo>
                  <a:pt x="501196" y="756330"/>
                </a:lnTo>
                <a:lnTo>
                  <a:pt x="500743" y="751794"/>
                </a:lnTo>
                <a:lnTo>
                  <a:pt x="500516" y="747485"/>
                </a:lnTo>
                <a:lnTo>
                  <a:pt x="500289" y="742723"/>
                </a:lnTo>
                <a:lnTo>
                  <a:pt x="500516" y="738414"/>
                </a:lnTo>
                <a:lnTo>
                  <a:pt x="500743" y="734105"/>
                </a:lnTo>
                <a:lnTo>
                  <a:pt x="501196" y="729796"/>
                </a:lnTo>
                <a:lnTo>
                  <a:pt x="502103" y="725260"/>
                </a:lnTo>
                <a:lnTo>
                  <a:pt x="502784" y="721178"/>
                </a:lnTo>
                <a:lnTo>
                  <a:pt x="504144" y="716869"/>
                </a:lnTo>
                <a:lnTo>
                  <a:pt x="505278" y="712787"/>
                </a:lnTo>
                <a:lnTo>
                  <a:pt x="506866" y="708705"/>
                </a:lnTo>
                <a:lnTo>
                  <a:pt x="508453" y="704850"/>
                </a:lnTo>
                <a:lnTo>
                  <a:pt x="510494" y="700994"/>
                </a:lnTo>
                <a:lnTo>
                  <a:pt x="512535" y="697139"/>
                </a:lnTo>
                <a:lnTo>
                  <a:pt x="514803" y="693510"/>
                </a:lnTo>
                <a:lnTo>
                  <a:pt x="517298" y="689882"/>
                </a:lnTo>
                <a:lnTo>
                  <a:pt x="519793" y="686480"/>
                </a:lnTo>
                <a:lnTo>
                  <a:pt x="522514" y="683078"/>
                </a:lnTo>
                <a:lnTo>
                  <a:pt x="525689" y="679903"/>
                </a:lnTo>
                <a:lnTo>
                  <a:pt x="528637" y="676955"/>
                </a:lnTo>
                <a:lnTo>
                  <a:pt x="531812" y="674007"/>
                </a:lnTo>
                <a:lnTo>
                  <a:pt x="535441" y="671285"/>
                </a:lnTo>
                <a:lnTo>
                  <a:pt x="538616" y="668564"/>
                </a:lnTo>
                <a:lnTo>
                  <a:pt x="542471" y="666069"/>
                </a:lnTo>
                <a:lnTo>
                  <a:pt x="546327" y="664028"/>
                </a:lnTo>
                <a:lnTo>
                  <a:pt x="550182" y="661987"/>
                </a:lnTo>
                <a:lnTo>
                  <a:pt x="554264" y="659946"/>
                </a:lnTo>
                <a:lnTo>
                  <a:pt x="558573" y="658359"/>
                </a:lnTo>
                <a:lnTo>
                  <a:pt x="562882" y="656771"/>
                </a:lnTo>
                <a:lnTo>
                  <a:pt x="567191" y="655637"/>
                </a:lnTo>
                <a:lnTo>
                  <a:pt x="571727" y="654503"/>
                </a:lnTo>
                <a:lnTo>
                  <a:pt x="576489" y="653596"/>
                </a:lnTo>
                <a:lnTo>
                  <a:pt x="580798" y="653142"/>
                </a:lnTo>
                <a:lnTo>
                  <a:pt x="585334" y="652689"/>
                </a:lnTo>
                <a:lnTo>
                  <a:pt x="589869" y="652462"/>
                </a:lnTo>
                <a:close/>
                <a:moveTo>
                  <a:pt x="553272" y="547687"/>
                </a:moveTo>
                <a:lnTo>
                  <a:pt x="563253" y="547914"/>
                </a:lnTo>
                <a:lnTo>
                  <a:pt x="573235" y="549049"/>
                </a:lnTo>
                <a:lnTo>
                  <a:pt x="583443" y="550184"/>
                </a:lnTo>
                <a:lnTo>
                  <a:pt x="593650" y="552000"/>
                </a:lnTo>
                <a:lnTo>
                  <a:pt x="604312" y="554043"/>
                </a:lnTo>
                <a:lnTo>
                  <a:pt x="614520" y="556994"/>
                </a:lnTo>
                <a:lnTo>
                  <a:pt x="624955" y="560172"/>
                </a:lnTo>
                <a:lnTo>
                  <a:pt x="635390" y="564031"/>
                </a:lnTo>
                <a:lnTo>
                  <a:pt x="645598" y="568344"/>
                </a:lnTo>
                <a:lnTo>
                  <a:pt x="655806" y="573565"/>
                </a:lnTo>
                <a:lnTo>
                  <a:pt x="666014" y="579012"/>
                </a:lnTo>
                <a:lnTo>
                  <a:pt x="675995" y="584914"/>
                </a:lnTo>
                <a:lnTo>
                  <a:pt x="685749" y="591497"/>
                </a:lnTo>
                <a:lnTo>
                  <a:pt x="695503" y="598761"/>
                </a:lnTo>
                <a:lnTo>
                  <a:pt x="705031" y="606479"/>
                </a:lnTo>
                <a:lnTo>
                  <a:pt x="714558" y="614651"/>
                </a:lnTo>
                <a:lnTo>
                  <a:pt x="723632" y="623731"/>
                </a:lnTo>
                <a:lnTo>
                  <a:pt x="732479" y="633038"/>
                </a:lnTo>
                <a:lnTo>
                  <a:pt x="740872" y="643253"/>
                </a:lnTo>
                <a:lnTo>
                  <a:pt x="745409" y="648246"/>
                </a:lnTo>
                <a:lnTo>
                  <a:pt x="749492" y="653922"/>
                </a:lnTo>
                <a:lnTo>
                  <a:pt x="753349" y="659370"/>
                </a:lnTo>
                <a:lnTo>
                  <a:pt x="757432" y="665271"/>
                </a:lnTo>
                <a:lnTo>
                  <a:pt x="761288" y="670946"/>
                </a:lnTo>
                <a:lnTo>
                  <a:pt x="764918" y="677075"/>
                </a:lnTo>
                <a:lnTo>
                  <a:pt x="768774" y="683204"/>
                </a:lnTo>
                <a:lnTo>
                  <a:pt x="772177" y="689560"/>
                </a:lnTo>
                <a:lnTo>
                  <a:pt x="775579" y="695916"/>
                </a:lnTo>
                <a:lnTo>
                  <a:pt x="778982" y="702726"/>
                </a:lnTo>
                <a:lnTo>
                  <a:pt x="782385" y="709536"/>
                </a:lnTo>
                <a:lnTo>
                  <a:pt x="785334" y="716573"/>
                </a:lnTo>
                <a:lnTo>
                  <a:pt x="788509" y="723837"/>
                </a:lnTo>
                <a:lnTo>
                  <a:pt x="791458" y="730874"/>
                </a:lnTo>
                <a:lnTo>
                  <a:pt x="794407" y="738364"/>
                </a:lnTo>
                <a:lnTo>
                  <a:pt x="796903" y="746082"/>
                </a:lnTo>
                <a:lnTo>
                  <a:pt x="804162" y="767193"/>
                </a:lnTo>
                <a:lnTo>
                  <a:pt x="810740" y="787623"/>
                </a:lnTo>
                <a:lnTo>
                  <a:pt x="816865" y="807826"/>
                </a:lnTo>
                <a:lnTo>
                  <a:pt x="822763" y="827801"/>
                </a:lnTo>
                <a:lnTo>
                  <a:pt x="828434" y="847096"/>
                </a:lnTo>
                <a:lnTo>
                  <a:pt x="833878" y="866391"/>
                </a:lnTo>
                <a:lnTo>
                  <a:pt x="838642" y="885458"/>
                </a:lnTo>
                <a:lnTo>
                  <a:pt x="843406" y="904299"/>
                </a:lnTo>
                <a:lnTo>
                  <a:pt x="847716" y="922686"/>
                </a:lnTo>
                <a:lnTo>
                  <a:pt x="851572" y="941073"/>
                </a:lnTo>
                <a:lnTo>
                  <a:pt x="855201" y="959459"/>
                </a:lnTo>
                <a:lnTo>
                  <a:pt x="858377" y="977392"/>
                </a:lnTo>
                <a:lnTo>
                  <a:pt x="861553" y="995552"/>
                </a:lnTo>
                <a:lnTo>
                  <a:pt x="864048" y="1013485"/>
                </a:lnTo>
                <a:lnTo>
                  <a:pt x="866317" y="1031417"/>
                </a:lnTo>
                <a:lnTo>
                  <a:pt x="868358" y="1049804"/>
                </a:lnTo>
                <a:lnTo>
                  <a:pt x="870173" y="1067737"/>
                </a:lnTo>
                <a:lnTo>
                  <a:pt x="871761" y="1085897"/>
                </a:lnTo>
                <a:lnTo>
                  <a:pt x="872895" y="1104510"/>
                </a:lnTo>
                <a:lnTo>
                  <a:pt x="873576" y="1122897"/>
                </a:lnTo>
                <a:lnTo>
                  <a:pt x="874029" y="1141511"/>
                </a:lnTo>
                <a:lnTo>
                  <a:pt x="874256" y="1160579"/>
                </a:lnTo>
                <a:lnTo>
                  <a:pt x="874256" y="1179873"/>
                </a:lnTo>
                <a:lnTo>
                  <a:pt x="873803" y="1199395"/>
                </a:lnTo>
                <a:lnTo>
                  <a:pt x="873349" y="1219144"/>
                </a:lnTo>
                <a:lnTo>
                  <a:pt x="872215" y="1239347"/>
                </a:lnTo>
                <a:lnTo>
                  <a:pt x="871080" y="1260230"/>
                </a:lnTo>
                <a:lnTo>
                  <a:pt x="869493" y="1281341"/>
                </a:lnTo>
                <a:lnTo>
                  <a:pt x="867905" y="1302906"/>
                </a:lnTo>
                <a:lnTo>
                  <a:pt x="865863" y="1324697"/>
                </a:lnTo>
                <a:lnTo>
                  <a:pt x="863595" y="1347170"/>
                </a:lnTo>
                <a:lnTo>
                  <a:pt x="860872" y="1370324"/>
                </a:lnTo>
                <a:lnTo>
                  <a:pt x="858604" y="1380766"/>
                </a:lnTo>
                <a:lnTo>
                  <a:pt x="856336" y="1391207"/>
                </a:lnTo>
                <a:lnTo>
                  <a:pt x="853613" y="1400968"/>
                </a:lnTo>
                <a:lnTo>
                  <a:pt x="851118" y="1410275"/>
                </a:lnTo>
                <a:lnTo>
                  <a:pt x="847942" y="1419582"/>
                </a:lnTo>
                <a:lnTo>
                  <a:pt x="844767" y="1428435"/>
                </a:lnTo>
                <a:lnTo>
                  <a:pt x="841591" y="1436607"/>
                </a:lnTo>
                <a:lnTo>
                  <a:pt x="837961" y="1444779"/>
                </a:lnTo>
                <a:lnTo>
                  <a:pt x="834332" y="1452497"/>
                </a:lnTo>
                <a:lnTo>
                  <a:pt x="830475" y="1459987"/>
                </a:lnTo>
                <a:lnTo>
                  <a:pt x="826392" y="1466797"/>
                </a:lnTo>
                <a:lnTo>
                  <a:pt x="822309" y="1473834"/>
                </a:lnTo>
                <a:lnTo>
                  <a:pt x="817999" y="1480190"/>
                </a:lnTo>
                <a:lnTo>
                  <a:pt x="813462" y="1486319"/>
                </a:lnTo>
                <a:lnTo>
                  <a:pt x="808925" y="1492221"/>
                </a:lnTo>
                <a:lnTo>
                  <a:pt x="804388" y="1497896"/>
                </a:lnTo>
                <a:lnTo>
                  <a:pt x="808925" y="1500166"/>
                </a:lnTo>
                <a:lnTo>
                  <a:pt x="813235" y="1502209"/>
                </a:lnTo>
                <a:lnTo>
                  <a:pt x="817772" y="1504933"/>
                </a:lnTo>
                <a:lnTo>
                  <a:pt x="822082" y="1507430"/>
                </a:lnTo>
                <a:lnTo>
                  <a:pt x="826165" y="1510154"/>
                </a:lnTo>
                <a:lnTo>
                  <a:pt x="830249" y="1513105"/>
                </a:lnTo>
                <a:lnTo>
                  <a:pt x="834105" y="1516056"/>
                </a:lnTo>
                <a:lnTo>
                  <a:pt x="837961" y="1519234"/>
                </a:lnTo>
                <a:lnTo>
                  <a:pt x="841818" y="1522639"/>
                </a:lnTo>
                <a:lnTo>
                  <a:pt x="845447" y="1525817"/>
                </a:lnTo>
                <a:lnTo>
                  <a:pt x="848623" y="1529448"/>
                </a:lnTo>
                <a:lnTo>
                  <a:pt x="852252" y="1533080"/>
                </a:lnTo>
                <a:lnTo>
                  <a:pt x="855428" y="1536939"/>
                </a:lnTo>
                <a:lnTo>
                  <a:pt x="858377" y="1540798"/>
                </a:lnTo>
                <a:lnTo>
                  <a:pt x="861553" y="1544884"/>
                </a:lnTo>
                <a:lnTo>
                  <a:pt x="864275" y="1548970"/>
                </a:lnTo>
                <a:lnTo>
                  <a:pt x="866997" y="1553056"/>
                </a:lnTo>
                <a:lnTo>
                  <a:pt x="869493" y="1557369"/>
                </a:lnTo>
                <a:lnTo>
                  <a:pt x="871761" y="1561909"/>
                </a:lnTo>
                <a:lnTo>
                  <a:pt x="874029" y="1566222"/>
                </a:lnTo>
                <a:lnTo>
                  <a:pt x="876071" y="1570762"/>
                </a:lnTo>
                <a:lnTo>
                  <a:pt x="878113" y="1575756"/>
                </a:lnTo>
                <a:lnTo>
                  <a:pt x="879701" y="1580296"/>
                </a:lnTo>
                <a:lnTo>
                  <a:pt x="881515" y="1585063"/>
                </a:lnTo>
                <a:lnTo>
                  <a:pt x="882876" y="1590057"/>
                </a:lnTo>
                <a:lnTo>
                  <a:pt x="884011" y="1594824"/>
                </a:lnTo>
                <a:lnTo>
                  <a:pt x="885145" y="1600045"/>
                </a:lnTo>
                <a:lnTo>
                  <a:pt x="885825" y="1605265"/>
                </a:lnTo>
                <a:lnTo>
                  <a:pt x="886733" y="1610259"/>
                </a:lnTo>
                <a:lnTo>
                  <a:pt x="887186" y="1615707"/>
                </a:lnTo>
                <a:lnTo>
                  <a:pt x="887413" y="1620928"/>
                </a:lnTo>
                <a:lnTo>
                  <a:pt x="887413" y="1626149"/>
                </a:lnTo>
                <a:lnTo>
                  <a:pt x="887413" y="1633413"/>
                </a:lnTo>
                <a:lnTo>
                  <a:pt x="886960" y="1640677"/>
                </a:lnTo>
                <a:lnTo>
                  <a:pt x="885825" y="1647487"/>
                </a:lnTo>
                <a:lnTo>
                  <a:pt x="884691" y="1654524"/>
                </a:lnTo>
                <a:lnTo>
                  <a:pt x="883103" y="1661334"/>
                </a:lnTo>
                <a:lnTo>
                  <a:pt x="881288" y="1668144"/>
                </a:lnTo>
                <a:lnTo>
                  <a:pt x="879020" y="1674499"/>
                </a:lnTo>
                <a:lnTo>
                  <a:pt x="876525" y="1680855"/>
                </a:lnTo>
                <a:lnTo>
                  <a:pt x="873576" y="1686984"/>
                </a:lnTo>
                <a:lnTo>
                  <a:pt x="870627" y="1693113"/>
                </a:lnTo>
                <a:lnTo>
                  <a:pt x="867224" y="1699015"/>
                </a:lnTo>
                <a:lnTo>
                  <a:pt x="863595" y="1704690"/>
                </a:lnTo>
                <a:lnTo>
                  <a:pt x="859738" y="1710365"/>
                </a:lnTo>
                <a:lnTo>
                  <a:pt x="855428" y="1715586"/>
                </a:lnTo>
                <a:lnTo>
                  <a:pt x="851118" y="1720580"/>
                </a:lnTo>
                <a:lnTo>
                  <a:pt x="846354" y="1725574"/>
                </a:lnTo>
                <a:lnTo>
                  <a:pt x="841591" y="1730114"/>
                </a:lnTo>
                <a:lnTo>
                  <a:pt x="836373" y="1734881"/>
                </a:lnTo>
                <a:lnTo>
                  <a:pt x="830929" y="1738967"/>
                </a:lnTo>
                <a:lnTo>
                  <a:pt x="825712" y="1742826"/>
                </a:lnTo>
                <a:lnTo>
                  <a:pt x="820041" y="1746457"/>
                </a:lnTo>
                <a:lnTo>
                  <a:pt x="814143" y="1749862"/>
                </a:lnTo>
                <a:lnTo>
                  <a:pt x="808018" y="1753040"/>
                </a:lnTo>
                <a:lnTo>
                  <a:pt x="801666" y="1755764"/>
                </a:lnTo>
                <a:lnTo>
                  <a:pt x="795315" y="1758261"/>
                </a:lnTo>
                <a:lnTo>
                  <a:pt x="788963" y="1760531"/>
                </a:lnTo>
                <a:lnTo>
                  <a:pt x="782385" y="1762347"/>
                </a:lnTo>
                <a:lnTo>
                  <a:pt x="775352" y="1763709"/>
                </a:lnTo>
                <a:lnTo>
                  <a:pt x="768320" y="1765071"/>
                </a:lnTo>
                <a:lnTo>
                  <a:pt x="761515" y="1766206"/>
                </a:lnTo>
                <a:lnTo>
                  <a:pt x="754256" y="1766660"/>
                </a:lnTo>
                <a:lnTo>
                  <a:pt x="747224" y="1766887"/>
                </a:lnTo>
                <a:lnTo>
                  <a:pt x="140190" y="1766887"/>
                </a:lnTo>
                <a:lnTo>
                  <a:pt x="134065" y="1766660"/>
                </a:lnTo>
                <a:lnTo>
                  <a:pt x="128167" y="1766433"/>
                </a:lnTo>
                <a:lnTo>
                  <a:pt x="122042" y="1765525"/>
                </a:lnTo>
                <a:lnTo>
                  <a:pt x="116144" y="1764844"/>
                </a:lnTo>
                <a:lnTo>
                  <a:pt x="110473" y="1763482"/>
                </a:lnTo>
                <a:lnTo>
                  <a:pt x="104575" y="1762347"/>
                </a:lnTo>
                <a:lnTo>
                  <a:pt x="98904" y="1760531"/>
                </a:lnTo>
                <a:lnTo>
                  <a:pt x="93233" y="1758715"/>
                </a:lnTo>
                <a:lnTo>
                  <a:pt x="87789" y="1756672"/>
                </a:lnTo>
                <a:lnTo>
                  <a:pt x="82571" y="1754402"/>
                </a:lnTo>
                <a:lnTo>
                  <a:pt x="77354" y="1751678"/>
                </a:lnTo>
                <a:lnTo>
                  <a:pt x="71910" y="1749181"/>
                </a:lnTo>
                <a:lnTo>
                  <a:pt x="67146" y="1746003"/>
                </a:lnTo>
                <a:lnTo>
                  <a:pt x="62155" y="1743053"/>
                </a:lnTo>
                <a:lnTo>
                  <a:pt x="57392" y="1739648"/>
                </a:lnTo>
                <a:lnTo>
                  <a:pt x="52628" y="1736016"/>
                </a:lnTo>
                <a:lnTo>
                  <a:pt x="48318" y="1732384"/>
                </a:lnTo>
                <a:lnTo>
                  <a:pt x="44008" y="1728752"/>
                </a:lnTo>
                <a:lnTo>
                  <a:pt x="39925" y="1724439"/>
                </a:lnTo>
                <a:lnTo>
                  <a:pt x="35842" y="1720126"/>
                </a:lnTo>
                <a:lnTo>
                  <a:pt x="31985" y="1715813"/>
                </a:lnTo>
                <a:lnTo>
                  <a:pt x="28355" y="1711273"/>
                </a:lnTo>
                <a:lnTo>
                  <a:pt x="24953" y="1706506"/>
                </a:lnTo>
                <a:lnTo>
                  <a:pt x="21777" y="1701739"/>
                </a:lnTo>
                <a:lnTo>
                  <a:pt x="18601" y="1696518"/>
                </a:lnTo>
                <a:lnTo>
                  <a:pt x="15879" y="1691524"/>
                </a:lnTo>
                <a:lnTo>
                  <a:pt x="13157" y="1686303"/>
                </a:lnTo>
                <a:lnTo>
                  <a:pt x="10661" y="1680628"/>
                </a:lnTo>
                <a:lnTo>
                  <a:pt x="8620" y="1675180"/>
                </a:lnTo>
                <a:lnTo>
                  <a:pt x="6578" y="1669506"/>
                </a:lnTo>
                <a:lnTo>
                  <a:pt x="4763" y="1663604"/>
                </a:lnTo>
                <a:lnTo>
                  <a:pt x="3402" y="1657702"/>
                </a:lnTo>
                <a:lnTo>
                  <a:pt x="2268" y="1651800"/>
                </a:lnTo>
                <a:lnTo>
                  <a:pt x="1134" y="1646352"/>
                </a:lnTo>
                <a:lnTo>
                  <a:pt x="453" y="1640450"/>
                </a:lnTo>
                <a:lnTo>
                  <a:pt x="0" y="1634548"/>
                </a:lnTo>
                <a:lnTo>
                  <a:pt x="0" y="1628873"/>
                </a:lnTo>
                <a:lnTo>
                  <a:pt x="0" y="1622971"/>
                </a:lnTo>
                <a:lnTo>
                  <a:pt x="227" y="1617296"/>
                </a:lnTo>
                <a:lnTo>
                  <a:pt x="680" y="1611621"/>
                </a:lnTo>
                <a:lnTo>
                  <a:pt x="1134" y="1605946"/>
                </a:lnTo>
                <a:lnTo>
                  <a:pt x="2268" y="1600272"/>
                </a:lnTo>
                <a:lnTo>
                  <a:pt x="3402" y="1594597"/>
                </a:lnTo>
                <a:lnTo>
                  <a:pt x="4763" y="1589376"/>
                </a:lnTo>
                <a:lnTo>
                  <a:pt x="6351" y="1583928"/>
                </a:lnTo>
                <a:lnTo>
                  <a:pt x="8166" y="1578480"/>
                </a:lnTo>
                <a:lnTo>
                  <a:pt x="10208" y="1573032"/>
                </a:lnTo>
                <a:lnTo>
                  <a:pt x="12476" y="1568038"/>
                </a:lnTo>
                <a:lnTo>
                  <a:pt x="14971" y="1562817"/>
                </a:lnTo>
                <a:lnTo>
                  <a:pt x="17694" y="1558050"/>
                </a:lnTo>
                <a:lnTo>
                  <a:pt x="20416" y="1553056"/>
                </a:lnTo>
                <a:lnTo>
                  <a:pt x="23592" y="1548289"/>
                </a:lnTo>
                <a:lnTo>
                  <a:pt x="26540" y="1543522"/>
                </a:lnTo>
                <a:lnTo>
                  <a:pt x="30170" y="1539209"/>
                </a:lnTo>
                <a:lnTo>
                  <a:pt x="33800" y="1534896"/>
                </a:lnTo>
                <a:lnTo>
                  <a:pt x="37656" y="1530583"/>
                </a:lnTo>
                <a:lnTo>
                  <a:pt x="41513" y="1526271"/>
                </a:lnTo>
                <a:lnTo>
                  <a:pt x="45596" y="1522639"/>
                </a:lnTo>
                <a:lnTo>
                  <a:pt x="49906" y="1518780"/>
                </a:lnTo>
                <a:lnTo>
                  <a:pt x="54443" y="1515148"/>
                </a:lnTo>
                <a:lnTo>
                  <a:pt x="59206" y="1511743"/>
                </a:lnTo>
                <a:lnTo>
                  <a:pt x="63970" y="1508338"/>
                </a:lnTo>
                <a:lnTo>
                  <a:pt x="68961" y="1505387"/>
                </a:lnTo>
                <a:lnTo>
                  <a:pt x="73951" y="1502436"/>
                </a:lnTo>
                <a:lnTo>
                  <a:pt x="79622" y="1505160"/>
                </a:lnTo>
                <a:lnTo>
                  <a:pt x="85520" y="1507203"/>
                </a:lnTo>
                <a:lnTo>
                  <a:pt x="91418" y="1509246"/>
                </a:lnTo>
                <a:lnTo>
                  <a:pt x="97543" y="1510835"/>
                </a:lnTo>
                <a:lnTo>
                  <a:pt x="103895" y="1511970"/>
                </a:lnTo>
                <a:lnTo>
                  <a:pt x="110246" y="1513105"/>
                </a:lnTo>
                <a:lnTo>
                  <a:pt x="116598" y="1513559"/>
                </a:lnTo>
                <a:lnTo>
                  <a:pt x="123176" y="1513786"/>
                </a:lnTo>
                <a:lnTo>
                  <a:pt x="127486" y="1513786"/>
                </a:lnTo>
                <a:lnTo>
                  <a:pt x="148356" y="1512878"/>
                </a:lnTo>
                <a:lnTo>
                  <a:pt x="169226" y="1511289"/>
                </a:lnTo>
                <a:lnTo>
                  <a:pt x="189642" y="1509473"/>
                </a:lnTo>
                <a:lnTo>
                  <a:pt x="209831" y="1507430"/>
                </a:lnTo>
                <a:lnTo>
                  <a:pt x="229566" y="1504479"/>
                </a:lnTo>
                <a:lnTo>
                  <a:pt x="248621" y="1501528"/>
                </a:lnTo>
                <a:lnTo>
                  <a:pt x="267903" y="1498123"/>
                </a:lnTo>
                <a:lnTo>
                  <a:pt x="286731" y="1494264"/>
                </a:lnTo>
                <a:lnTo>
                  <a:pt x="304878" y="1489951"/>
                </a:lnTo>
                <a:lnTo>
                  <a:pt x="322799" y="1484957"/>
                </a:lnTo>
                <a:lnTo>
                  <a:pt x="340493" y="1479963"/>
                </a:lnTo>
                <a:lnTo>
                  <a:pt x="357733" y="1474515"/>
                </a:lnTo>
                <a:lnTo>
                  <a:pt x="374746" y="1468386"/>
                </a:lnTo>
                <a:lnTo>
                  <a:pt x="391079" y="1462030"/>
                </a:lnTo>
                <a:lnTo>
                  <a:pt x="407185" y="1455221"/>
                </a:lnTo>
                <a:lnTo>
                  <a:pt x="423064" y="1448184"/>
                </a:lnTo>
                <a:lnTo>
                  <a:pt x="432138" y="1443644"/>
                </a:lnTo>
                <a:lnTo>
                  <a:pt x="440758" y="1439104"/>
                </a:lnTo>
                <a:lnTo>
                  <a:pt x="449605" y="1434564"/>
                </a:lnTo>
                <a:lnTo>
                  <a:pt x="457998" y="1429797"/>
                </a:lnTo>
                <a:lnTo>
                  <a:pt x="470701" y="1422533"/>
                </a:lnTo>
                <a:lnTo>
                  <a:pt x="482951" y="1414815"/>
                </a:lnTo>
                <a:lnTo>
                  <a:pt x="494520" y="1407097"/>
                </a:lnTo>
                <a:lnTo>
                  <a:pt x="506089" y="1399152"/>
                </a:lnTo>
                <a:lnTo>
                  <a:pt x="516750" y="1390753"/>
                </a:lnTo>
                <a:lnTo>
                  <a:pt x="527185" y="1382582"/>
                </a:lnTo>
                <a:lnTo>
                  <a:pt x="537620" y="1374183"/>
                </a:lnTo>
                <a:lnTo>
                  <a:pt x="547374" y="1365784"/>
                </a:lnTo>
                <a:lnTo>
                  <a:pt x="556448" y="1356931"/>
                </a:lnTo>
                <a:lnTo>
                  <a:pt x="565522" y="1348305"/>
                </a:lnTo>
                <a:lnTo>
                  <a:pt x="573915" y="1339452"/>
                </a:lnTo>
                <a:lnTo>
                  <a:pt x="582535" y="1330599"/>
                </a:lnTo>
                <a:lnTo>
                  <a:pt x="590248" y="1321746"/>
                </a:lnTo>
                <a:lnTo>
                  <a:pt x="597507" y="1312893"/>
                </a:lnTo>
                <a:lnTo>
                  <a:pt x="604766" y="1303814"/>
                </a:lnTo>
                <a:lnTo>
                  <a:pt x="611798" y="1294961"/>
                </a:lnTo>
                <a:lnTo>
                  <a:pt x="620872" y="1282022"/>
                </a:lnTo>
                <a:lnTo>
                  <a:pt x="629492" y="1269083"/>
                </a:lnTo>
                <a:lnTo>
                  <a:pt x="637431" y="1256598"/>
                </a:lnTo>
                <a:lnTo>
                  <a:pt x="644690" y="1244340"/>
                </a:lnTo>
                <a:lnTo>
                  <a:pt x="651722" y="1232083"/>
                </a:lnTo>
                <a:lnTo>
                  <a:pt x="657847" y="1219825"/>
                </a:lnTo>
                <a:lnTo>
                  <a:pt x="663518" y="1208248"/>
                </a:lnTo>
                <a:lnTo>
                  <a:pt x="668736" y="1197125"/>
                </a:lnTo>
                <a:lnTo>
                  <a:pt x="675087" y="1181689"/>
                </a:lnTo>
                <a:lnTo>
                  <a:pt x="681212" y="1166027"/>
                </a:lnTo>
                <a:lnTo>
                  <a:pt x="686883" y="1150137"/>
                </a:lnTo>
                <a:lnTo>
                  <a:pt x="692328" y="1134020"/>
                </a:lnTo>
                <a:lnTo>
                  <a:pt x="697091" y="1117449"/>
                </a:lnTo>
                <a:lnTo>
                  <a:pt x="701401" y="1100878"/>
                </a:lnTo>
                <a:lnTo>
                  <a:pt x="705484" y="1083627"/>
                </a:lnTo>
                <a:lnTo>
                  <a:pt x="709114" y="1066375"/>
                </a:lnTo>
                <a:lnTo>
                  <a:pt x="712517" y="1048896"/>
                </a:lnTo>
                <a:lnTo>
                  <a:pt x="715239" y="1030963"/>
                </a:lnTo>
                <a:lnTo>
                  <a:pt x="717734" y="1013031"/>
                </a:lnTo>
                <a:lnTo>
                  <a:pt x="719322" y="994644"/>
                </a:lnTo>
                <a:lnTo>
                  <a:pt x="720910" y="976030"/>
                </a:lnTo>
                <a:lnTo>
                  <a:pt x="722044" y="957416"/>
                </a:lnTo>
                <a:lnTo>
                  <a:pt x="722725" y="938122"/>
                </a:lnTo>
                <a:lnTo>
                  <a:pt x="722951" y="918827"/>
                </a:lnTo>
                <a:lnTo>
                  <a:pt x="722725" y="899759"/>
                </a:lnTo>
                <a:lnTo>
                  <a:pt x="722271" y="881372"/>
                </a:lnTo>
                <a:lnTo>
                  <a:pt x="721137" y="863667"/>
                </a:lnTo>
                <a:lnTo>
                  <a:pt x="720002" y="846642"/>
                </a:lnTo>
                <a:lnTo>
                  <a:pt x="718641" y="830298"/>
                </a:lnTo>
                <a:lnTo>
                  <a:pt x="716827" y="814862"/>
                </a:lnTo>
                <a:lnTo>
                  <a:pt x="715012" y="800335"/>
                </a:lnTo>
                <a:lnTo>
                  <a:pt x="713197" y="786488"/>
                </a:lnTo>
                <a:lnTo>
                  <a:pt x="711156" y="773776"/>
                </a:lnTo>
                <a:lnTo>
                  <a:pt x="709341" y="761972"/>
                </a:lnTo>
                <a:lnTo>
                  <a:pt x="705484" y="741542"/>
                </a:lnTo>
                <a:lnTo>
                  <a:pt x="702309" y="725880"/>
                </a:lnTo>
                <a:lnTo>
                  <a:pt x="699587" y="714757"/>
                </a:lnTo>
                <a:lnTo>
                  <a:pt x="699360" y="713622"/>
                </a:lnTo>
                <a:lnTo>
                  <a:pt x="699133" y="713622"/>
                </a:lnTo>
                <a:lnTo>
                  <a:pt x="697772" y="709082"/>
                </a:lnTo>
                <a:lnTo>
                  <a:pt x="696411" y="704769"/>
                </a:lnTo>
                <a:lnTo>
                  <a:pt x="694823" y="700229"/>
                </a:lnTo>
                <a:lnTo>
                  <a:pt x="693008" y="695916"/>
                </a:lnTo>
                <a:lnTo>
                  <a:pt x="690966" y="691603"/>
                </a:lnTo>
                <a:lnTo>
                  <a:pt x="688698" y="687517"/>
                </a:lnTo>
                <a:lnTo>
                  <a:pt x="686430" y="683658"/>
                </a:lnTo>
                <a:lnTo>
                  <a:pt x="683934" y="679799"/>
                </a:lnTo>
                <a:lnTo>
                  <a:pt x="681212" y="675940"/>
                </a:lnTo>
                <a:lnTo>
                  <a:pt x="678717" y="672308"/>
                </a:lnTo>
                <a:lnTo>
                  <a:pt x="675541" y="668903"/>
                </a:lnTo>
                <a:lnTo>
                  <a:pt x="672592" y="665498"/>
                </a:lnTo>
                <a:lnTo>
                  <a:pt x="669416" y="662094"/>
                </a:lnTo>
                <a:lnTo>
                  <a:pt x="666014" y="659143"/>
                </a:lnTo>
                <a:lnTo>
                  <a:pt x="662838" y="656192"/>
                </a:lnTo>
                <a:lnTo>
                  <a:pt x="659208" y="653468"/>
                </a:lnTo>
                <a:lnTo>
                  <a:pt x="655579" y="650516"/>
                </a:lnTo>
                <a:lnTo>
                  <a:pt x="651722" y="648019"/>
                </a:lnTo>
                <a:lnTo>
                  <a:pt x="647866" y="645750"/>
                </a:lnTo>
                <a:lnTo>
                  <a:pt x="644010" y="643480"/>
                </a:lnTo>
                <a:lnTo>
                  <a:pt x="639927" y="641437"/>
                </a:lnTo>
                <a:lnTo>
                  <a:pt x="635843" y="639394"/>
                </a:lnTo>
                <a:lnTo>
                  <a:pt x="631533" y="637805"/>
                </a:lnTo>
                <a:lnTo>
                  <a:pt x="627223" y="635989"/>
                </a:lnTo>
                <a:lnTo>
                  <a:pt x="622913" y="634627"/>
                </a:lnTo>
                <a:lnTo>
                  <a:pt x="618376" y="633492"/>
                </a:lnTo>
                <a:lnTo>
                  <a:pt x="614066" y="632357"/>
                </a:lnTo>
                <a:lnTo>
                  <a:pt x="609303" y="631676"/>
                </a:lnTo>
                <a:lnTo>
                  <a:pt x="604766" y="630768"/>
                </a:lnTo>
                <a:lnTo>
                  <a:pt x="600229" y="630314"/>
                </a:lnTo>
                <a:lnTo>
                  <a:pt x="595238" y="630087"/>
                </a:lnTo>
                <a:lnTo>
                  <a:pt x="590702" y="629860"/>
                </a:lnTo>
                <a:lnTo>
                  <a:pt x="583443" y="630087"/>
                </a:lnTo>
                <a:lnTo>
                  <a:pt x="576184" y="630768"/>
                </a:lnTo>
                <a:lnTo>
                  <a:pt x="569151" y="632130"/>
                </a:lnTo>
                <a:lnTo>
                  <a:pt x="561892" y="633719"/>
                </a:lnTo>
                <a:lnTo>
                  <a:pt x="556221" y="635081"/>
                </a:lnTo>
                <a:lnTo>
                  <a:pt x="551004" y="637351"/>
                </a:lnTo>
                <a:lnTo>
                  <a:pt x="545786" y="639394"/>
                </a:lnTo>
                <a:lnTo>
                  <a:pt x="540569" y="641664"/>
                </a:lnTo>
                <a:lnTo>
                  <a:pt x="535805" y="644161"/>
                </a:lnTo>
                <a:lnTo>
                  <a:pt x="530815" y="646884"/>
                </a:lnTo>
                <a:lnTo>
                  <a:pt x="526278" y="650062"/>
                </a:lnTo>
                <a:lnTo>
                  <a:pt x="521968" y="653468"/>
                </a:lnTo>
                <a:lnTo>
                  <a:pt x="517885" y="656646"/>
                </a:lnTo>
                <a:lnTo>
                  <a:pt x="513801" y="660278"/>
                </a:lnTo>
                <a:lnTo>
                  <a:pt x="509945" y="664137"/>
                </a:lnTo>
                <a:lnTo>
                  <a:pt x="506316" y="668222"/>
                </a:lnTo>
                <a:lnTo>
                  <a:pt x="502686" y="672308"/>
                </a:lnTo>
                <a:lnTo>
                  <a:pt x="499283" y="676848"/>
                </a:lnTo>
                <a:lnTo>
                  <a:pt x="496561" y="681161"/>
                </a:lnTo>
                <a:lnTo>
                  <a:pt x="493612" y="685701"/>
                </a:lnTo>
                <a:lnTo>
                  <a:pt x="490890" y="690695"/>
                </a:lnTo>
                <a:lnTo>
                  <a:pt x="488622" y="695235"/>
                </a:lnTo>
                <a:lnTo>
                  <a:pt x="486580" y="700456"/>
                </a:lnTo>
                <a:lnTo>
                  <a:pt x="484539" y="705450"/>
                </a:lnTo>
                <a:lnTo>
                  <a:pt x="482951" y="710671"/>
                </a:lnTo>
                <a:lnTo>
                  <a:pt x="481363" y="715892"/>
                </a:lnTo>
                <a:lnTo>
                  <a:pt x="480455" y="721113"/>
                </a:lnTo>
                <a:lnTo>
                  <a:pt x="479321" y="726561"/>
                </a:lnTo>
                <a:lnTo>
                  <a:pt x="478868" y="732009"/>
                </a:lnTo>
                <a:lnTo>
                  <a:pt x="478187" y="737683"/>
                </a:lnTo>
                <a:lnTo>
                  <a:pt x="478187" y="742904"/>
                </a:lnTo>
                <a:lnTo>
                  <a:pt x="478187" y="748579"/>
                </a:lnTo>
                <a:lnTo>
                  <a:pt x="478868" y="754254"/>
                </a:lnTo>
                <a:lnTo>
                  <a:pt x="479548" y="759929"/>
                </a:lnTo>
                <a:lnTo>
                  <a:pt x="480682" y="765604"/>
                </a:lnTo>
                <a:lnTo>
                  <a:pt x="481816" y="771279"/>
                </a:lnTo>
                <a:lnTo>
                  <a:pt x="482724" y="774230"/>
                </a:lnTo>
                <a:lnTo>
                  <a:pt x="484765" y="783083"/>
                </a:lnTo>
                <a:lnTo>
                  <a:pt x="487261" y="796703"/>
                </a:lnTo>
                <a:lnTo>
                  <a:pt x="490210" y="814635"/>
                </a:lnTo>
                <a:lnTo>
                  <a:pt x="491571" y="825077"/>
                </a:lnTo>
                <a:lnTo>
                  <a:pt x="493159" y="836427"/>
                </a:lnTo>
                <a:lnTo>
                  <a:pt x="494520" y="848685"/>
                </a:lnTo>
                <a:lnTo>
                  <a:pt x="495654" y="861624"/>
                </a:lnTo>
                <a:lnTo>
                  <a:pt x="496788" y="875244"/>
                </a:lnTo>
                <a:lnTo>
                  <a:pt x="497469" y="889317"/>
                </a:lnTo>
                <a:lnTo>
                  <a:pt x="498149" y="903845"/>
                </a:lnTo>
                <a:lnTo>
                  <a:pt x="498376" y="919054"/>
                </a:lnTo>
                <a:lnTo>
                  <a:pt x="498376" y="928361"/>
                </a:lnTo>
                <a:lnTo>
                  <a:pt x="498149" y="938576"/>
                </a:lnTo>
                <a:lnTo>
                  <a:pt x="497469" y="949699"/>
                </a:lnTo>
                <a:lnTo>
                  <a:pt x="496788" y="961502"/>
                </a:lnTo>
                <a:lnTo>
                  <a:pt x="495654" y="973533"/>
                </a:lnTo>
                <a:lnTo>
                  <a:pt x="494520" y="986018"/>
                </a:lnTo>
                <a:lnTo>
                  <a:pt x="492705" y="999411"/>
                </a:lnTo>
                <a:lnTo>
                  <a:pt x="490663" y="1012804"/>
                </a:lnTo>
                <a:lnTo>
                  <a:pt x="487941" y="1026650"/>
                </a:lnTo>
                <a:lnTo>
                  <a:pt x="484992" y="1040497"/>
                </a:lnTo>
                <a:lnTo>
                  <a:pt x="481363" y="1054571"/>
                </a:lnTo>
                <a:lnTo>
                  <a:pt x="477053" y="1068645"/>
                </a:lnTo>
                <a:lnTo>
                  <a:pt x="472289" y="1082946"/>
                </a:lnTo>
                <a:lnTo>
                  <a:pt x="469794" y="1089756"/>
                </a:lnTo>
                <a:lnTo>
                  <a:pt x="467072" y="1097019"/>
                </a:lnTo>
                <a:lnTo>
                  <a:pt x="463896" y="1103829"/>
                </a:lnTo>
                <a:lnTo>
                  <a:pt x="460947" y="1110866"/>
                </a:lnTo>
                <a:lnTo>
                  <a:pt x="457544" y="1117449"/>
                </a:lnTo>
                <a:lnTo>
                  <a:pt x="454142" y="1124486"/>
                </a:lnTo>
                <a:lnTo>
                  <a:pt x="451419" y="1103829"/>
                </a:lnTo>
                <a:lnTo>
                  <a:pt x="448244" y="1083400"/>
                </a:lnTo>
                <a:lnTo>
                  <a:pt x="445295" y="1062970"/>
                </a:lnTo>
                <a:lnTo>
                  <a:pt x="441892" y="1042994"/>
                </a:lnTo>
                <a:lnTo>
                  <a:pt x="435314" y="1003270"/>
                </a:lnTo>
                <a:lnTo>
                  <a:pt x="427828" y="964453"/>
                </a:lnTo>
                <a:lnTo>
                  <a:pt x="420569" y="926999"/>
                </a:lnTo>
                <a:lnTo>
                  <a:pt x="413083" y="890906"/>
                </a:lnTo>
                <a:lnTo>
                  <a:pt x="406278" y="855949"/>
                </a:lnTo>
                <a:lnTo>
                  <a:pt x="399472" y="823034"/>
                </a:lnTo>
                <a:lnTo>
                  <a:pt x="396750" y="812592"/>
                </a:lnTo>
                <a:lnTo>
                  <a:pt x="394482" y="801697"/>
                </a:lnTo>
                <a:lnTo>
                  <a:pt x="392440" y="791028"/>
                </a:lnTo>
                <a:lnTo>
                  <a:pt x="390852" y="780132"/>
                </a:lnTo>
                <a:lnTo>
                  <a:pt x="389718" y="769463"/>
                </a:lnTo>
                <a:lnTo>
                  <a:pt x="389037" y="758567"/>
                </a:lnTo>
                <a:lnTo>
                  <a:pt x="388811" y="747898"/>
                </a:lnTo>
                <a:lnTo>
                  <a:pt x="389037" y="737002"/>
                </a:lnTo>
                <a:lnTo>
                  <a:pt x="389491" y="726334"/>
                </a:lnTo>
                <a:lnTo>
                  <a:pt x="390625" y="715892"/>
                </a:lnTo>
                <a:lnTo>
                  <a:pt x="391760" y="705223"/>
                </a:lnTo>
                <a:lnTo>
                  <a:pt x="393574" y="694781"/>
                </a:lnTo>
                <a:lnTo>
                  <a:pt x="395616" y="684566"/>
                </a:lnTo>
                <a:lnTo>
                  <a:pt x="398338" y="674351"/>
                </a:lnTo>
                <a:lnTo>
                  <a:pt x="401060" y="664817"/>
                </a:lnTo>
                <a:lnTo>
                  <a:pt x="404463" y="655284"/>
                </a:lnTo>
                <a:lnTo>
                  <a:pt x="408092" y="645750"/>
                </a:lnTo>
                <a:lnTo>
                  <a:pt x="412175" y="636670"/>
                </a:lnTo>
                <a:lnTo>
                  <a:pt x="416485" y="628044"/>
                </a:lnTo>
                <a:lnTo>
                  <a:pt x="421249" y="619645"/>
                </a:lnTo>
                <a:lnTo>
                  <a:pt x="426467" y="611473"/>
                </a:lnTo>
                <a:lnTo>
                  <a:pt x="431911" y="603982"/>
                </a:lnTo>
                <a:lnTo>
                  <a:pt x="437809" y="596718"/>
                </a:lnTo>
                <a:lnTo>
                  <a:pt x="443934" y="589681"/>
                </a:lnTo>
                <a:lnTo>
                  <a:pt x="450285" y="583325"/>
                </a:lnTo>
                <a:lnTo>
                  <a:pt x="457317" y="577423"/>
                </a:lnTo>
                <a:lnTo>
                  <a:pt x="464350" y="571976"/>
                </a:lnTo>
                <a:lnTo>
                  <a:pt x="468206" y="569479"/>
                </a:lnTo>
                <a:lnTo>
                  <a:pt x="471835" y="567209"/>
                </a:lnTo>
                <a:lnTo>
                  <a:pt x="475919" y="564939"/>
                </a:lnTo>
                <a:lnTo>
                  <a:pt x="479775" y="562896"/>
                </a:lnTo>
                <a:lnTo>
                  <a:pt x="483858" y="560853"/>
                </a:lnTo>
                <a:lnTo>
                  <a:pt x="487941" y="559037"/>
                </a:lnTo>
                <a:lnTo>
                  <a:pt x="492478" y="557448"/>
                </a:lnTo>
                <a:lnTo>
                  <a:pt x="496561" y="555859"/>
                </a:lnTo>
                <a:lnTo>
                  <a:pt x="500871" y="554270"/>
                </a:lnTo>
                <a:lnTo>
                  <a:pt x="505408" y="553362"/>
                </a:lnTo>
                <a:lnTo>
                  <a:pt x="514482" y="551319"/>
                </a:lnTo>
                <a:lnTo>
                  <a:pt x="524009" y="549730"/>
                </a:lnTo>
                <a:lnTo>
                  <a:pt x="533537" y="548368"/>
                </a:lnTo>
                <a:lnTo>
                  <a:pt x="543291" y="547914"/>
                </a:lnTo>
                <a:lnTo>
                  <a:pt x="553272" y="547687"/>
                </a:lnTo>
                <a:close/>
                <a:moveTo>
                  <a:pt x="487148" y="0"/>
                </a:moveTo>
                <a:lnTo>
                  <a:pt x="493260" y="0"/>
                </a:lnTo>
                <a:lnTo>
                  <a:pt x="499825" y="0"/>
                </a:lnTo>
                <a:lnTo>
                  <a:pt x="505937" y="226"/>
                </a:lnTo>
                <a:lnTo>
                  <a:pt x="512049" y="453"/>
                </a:lnTo>
                <a:lnTo>
                  <a:pt x="524274" y="1812"/>
                </a:lnTo>
                <a:lnTo>
                  <a:pt x="536725" y="3624"/>
                </a:lnTo>
                <a:lnTo>
                  <a:pt x="548723" y="6115"/>
                </a:lnTo>
                <a:lnTo>
                  <a:pt x="560495" y="9059"/>
                </a:lnTo>
                <a:lnTo>
                  <a:pt x="572266" y="12456"/>
                </a:lnTo>
                <a:lnTo>
                  <a:pt x="583585" y="16759"/>
                </a:lnTo>
                <a:lnTo>
                  <a:pt x="594678" y="21289"/>
                </a:lnTo>
                <a:lnTo>
                  <a:pt x="605770" y="26498"/>
                </a:lnTo>
                <a:lnTo>
                  <a:pt x="616410" y="31934"/>
                </a:lnTo>
                <a:lnTo>
                  <a:pt x="627050" y="38275"/>
                </a:lnTo>
                <a:lnTo>
                  <a:pt x="637011" y="44843"/>
                </a:lnTo>
                <a:lnTo>
                  <a:pt x="646971" y="52090"/>
                </a:lnTo>
                <a:lnTo>
                  <a:pt x="656479" y="59338"/>
                </a:lnTo>
                <a:lnTo>
                  <a:pt x="665308" y="67718"/>
                </a:lnTo>
                <a:lnTo>
                  <a:pt x="674137" y="76097"/>
                </a:lnTo>
                <a:lnTo>
                  <a:pt x="682513" y="84930"/>
                </a:lnTo>
                <a:lnTo>
                  <a:pt x="690210" y="94216"/>
                </a:lnTo>
                <a:lnTo>
                  <a:pt x="697907" y="103954"/>
                </a:lnTo>
                <a:lnTo>
                  <a:pt x="704924" y="114146"/>
                </a:lnTo>
                <a:lnTo>
                  <a:pt x="711263" y="124791"/>
                </a:lnTo>
                <a:lnTo>
                  <a:pt x="714206" y="130000"/>
                </a:lnTo>
                <a:lnTo>
                  <a:pt x="717375" y="135435"/>
                </a:lnTo>
                <a:lnTo>
                  <a:pt x="720092" y="141097"/>
                </a:lnTo>
                <a:lnTo>
                  <a:pt x="722808" y="146759"/>
                </a:lnTo>
                <a:lnTo>
                  <a:pt x="725298" y="152648"/>
                </a:lnTo>
                <a:lnTo>
                  <a:pt x="727789" y="158310"/>
                </a:lnTo>
                <a:lnTo>
                  <a:pt x="730052" y="164425"/>
                </a:lnTo>
                <a:lnTo>
                  <a:pt x="732316" y="170313"/>
                </a:lnTo>
                <a:lnTo>
                  <a:pt x="734354" y="176428"/>
                </a:lnTo>
                <a:lnTo>
                  <a:pt x="735938" y="182543"/>
                </a:lnTo>
                <a:lnTo>
                  <a:pt x="737749" y="188658"/>
                </a:lnTo>
                <a:lnTo>
                  <a:pt x="739334" y="195226"/>
                </a:lnTo>
                <a:lnTo>
                  <a:pt x="740692" y="201567"/>
                </a:lnTo>
                <a:lnTo>
                  <a:pt x="741824" y="207909"/>
                </a:lnTo>
                <a:lnTo>
                  <a:pt x="742956" y="214477"/>
                </a:lnTo>
                <a:lnTo>
                  <a:pt x="744088" y="220592"/>
                </a:lnTo>
                <a:lnTo>
                  <a:pt x="744767" y="226933"/>
                </a:lnTo>
                <a:lnTo>
                  <a:pt x="745220" y="233275"/>
                </a:lnTo>
                <a:lnTo>
                  <a:pt x="745446" y="239390"/>
                </a:lnTo>
                <a:lnTo>
                  <a:pt x="745672" y="245958"/>
                </a:lnTo>
                <a:lnTo>
                  <a:pt x="746125" y="252299"/>
                </a:lnTo>
                <a:lnTo>
                  <a:pt x="746125" y="258414"/>
                </a:lnTo>
                <a:lnTo>
                  <a:pt x="745672" y="264529"/>
                </a:lnTo>
                <a:lnTo>
                  <a:pt x="745220" y="270871"/>
                </a:lnTo>
                <a:lnTo>
                  <a:pt x="744314" y="283327"/>
                </a:lnTo>
                <a:lnTo>
                  <a:pt x="742277" y="295330"/>
                </a:lnTo>
                <a:lnTo>
                  <a:pt x="739787" y="307334"/>
                </a:lnTo>
                <a:lnTo>
                  <a:pt x="737070" y="319337"/>
                </a:lnTo>
                <a:lnTo>
                  <a:pt x="733448" y="330888"/>
                </a:lnTo>
                <a:lnTo>
                  <a:pt x="729373" y="342438"/>
                </a:lnTo>
                <a:lnTo>
                  <a:pt x="724846" y="353762"/>
                </a:lnTo>
                <a:lnTo>
                  <a:pt x="719639" y="364633"/>
                </a:lnTo>
                <a:lnTo>
                  <a:pt x="713979" y="375278"/>
                </a:lnTo>
                <a:lnTo>
                  <a:pt x="707867" y="385696"/>
                </a:lnTo>
                <a:lnTo>
                  <a:pt x="701302" y="395888"/>
                </a:lnTo>
                <a:lnTo>
                  <a:pt x="694058" y="405626"/>
                </a:lnTo>
                <a:lnTo>
                  <a:pt x="686361" y="415139"/>
                </a:lnTo>
                <a:lnTo>
                  <a:pt x="678438" y="424198"/>
                </a:lnTo>
                <a:lnTo>
                  <a:pt x="670062" y="433031"/>
                </a:lnTo>
                <a:lnTo>
                  <a:pt x="661007" y="441184"/>
                </a:lnTo>
                <a:lnTo>
                  <a:pt x="651725" y="449111"/>
                </a:lnTo>
                <a:lnTo>
                  <a:pt x="641991" y="456585"/>
                </a:lnTo>
                <a:lnTo>
                  <a:pt x="631804" y="463605"/>
                </a:lnTo>
                <a:lnTo>
                  <a:pt x="621390" y="470173"/>
                </a:lnTo>
                <a:lnTo>
                  <a:pt x="615957" y="473344"/>
                </a:lnTo>
                <a:lnTo>
                  <a:pt x="610298" y="476062"/>
                </a:lnTo>
                <a:lnTo>
                  <a:pt x="605091" y="479006"/>
                </a:lnTo>
                <a:lnTo>
                  <a:pt x="599432" y="481724"/>
                </a:lnTo>
                <a:lnTo>
                  <a:pt x="593546" y="484215"/>
                </a:lnTo>
                <a:lnTo>
                  <a:pt x="587660" y="486706"/>
                </a:lnTo>
                <a:lnTo>
                  <a:pt x="581774" y="488971"/>
                </a:lnTo>
                <a:lnTo>
                  <a:pt x="575888" y="491236"/>
                </a:lnTo>
                <a:lnTo>
                  <a:pt x="569550" y="493048"/>
                </a:lnTo>
                <a:lnTo>
                  <a:pt x="563437" y="495086"/>
                </a:lnTo>
                <a:lnTo>
                  <a:pt x="557099" y="496672"/>
                </a:lnTo>
                <a:lnTo>
                  <a:pt x="550987" y="498030"/>
                </a:lnTo>
                <a:lnTo>
                  <a:pt x="544648" y="499616"/>
                </a:lnTo>
                <a:lnTo>
                  <a:pt x="538083" y="500975"/>
                </a:lnTo>
                <a:lnTo>
                  <a:pt x="531744" y="501881"/>
                </a:lnTo>
                <a:lnTo>
                  <a:pt x="525406" y="502787"/>
                </a:lnTo>
                <a:lnTo>
                  <a:pt x="519294" y="503466"/>
                </a:lnTo>
                <a:lnTo>
                  <a:pt x="512729" y="503919"/>
                </a:lnTo>
                <a:lnTo>
                  <a:pt x="506390" y="504598"/>
                </a:lnTo>
                <a:lnTo>
                  <a:pt x="500278" y="504825"/>
                </a:lnTo>
                <a:lnTo>
                  <a:pt x="493939" y="504825"/>
                </a:lnTo>
                <a:lnTo>
                  <a:pt x="487827" y="504825"/>
                </a:lnTo>
                <a:lnTo>
                  <a:pt x="481262" y="504598"/>
                </a:lnTo>
                <a:lnTo>
                  <a:pt x="475150" y="504372"/>
                </a:lnTo>
                <a:lnTo>
                  <a:pt x="462925" y="503013"/>
                </a:lnTo>
                <a:lnTo>
                  <a:pt x="450701" y="501201"/>
                </a:lnTo>
                <a:lnTo>
                  <a:pt x="438476" y="498936"/>
                </a:lnTo>
                <a:lnTo>
                  <a:pt x="426705" y="495766"/>
                </a:lnTo>
                <a:lnTo>
                  <a:pt x="415386" y="492142"/>
                </a:lnTo>
                <a:lnTo>
                  <a:pt x="403840" y="488065"/>
                </a:lnTo>
                <a:lnTo>
                  <a:pt x="392521" y="483536"/>
                </a:lnTo>
                <a:lnTo>
                  <a:pt x="381429" y="478327"/>
                </a:lnTo>
                <a:lnTo>
                  <a:pt x="370789" y="472665"/>
                </a:lnTo>
                <a:lnTo>
                  <a:pt x="360149" y="466550"/>
                </a:lnTo>
                <a:lnTo>
                  <a:pt x="350189" y="459982"/>
                </a:lnTo>
                <a:lnTo>
                  <a:pt x="340454" y="452961"/>
                </a:lnTo>
                <a:lnTo>
                  <a:pt x="331173" y="445260"/>
                </a:lnTo>
                <a:lnTo>
                  <a:pt x="321891" y="437334"/>
                </a:lnTo>
                <a:lnTo>
                  <a:pt x="313062" y="428727"/>
                </a:lnTo>
                <a:lnTo>
                  <a:pt x="304913" y="420121"/>
                </a:lnTo>
                <a:lnTo>
                  <a:pt x="296989" y="410609"/>
                </a:lnTo>
                <a:lnTo>
                  <a:pt x="289519" y="400870"/>
                </a:lnTo>
                <a:lnTo>
                  <a:pt x="282501" y="390452"/>
                </a:lnTo>
                <a:lnTo>
                  <a:pt x="275936" y="380034"/>
                </a:lnTo>
                <a:lnTo>
                  <a:pt x="272993" y="374599"/>
                </a:lnTo>
                <a:lnTo>
                  <a:pt x="269824" y="369390"/>
                </a:lnTo>
                <a:lnTo>
                  <a:pt x="267107" y="363728"/>
                </a:lnTo>
                <a:lnTo>
                  <a:pt x="264617" y="358066"/>
                </a:lnTo>
                <a:lnTo>
                  <a:pt x="261901" y="352177"/>
                </a:lnTo>
                <a:lnTo>
                  <a:pt x="259411" y="346515"/>
                </a:lnTo>
                <a:lnTo>
                  <a:pt x="257147" y="340400"/>
                </a:lnTo>
                <a:lnTo>
                  <a:pt x="255109" y="334512"/>
                </a:lnTo>
                <a:lnTo>
                  <a:pt x="253072" y="328397"/>
                </a:lnTo>
                <a:lnTo>
                  <a:pt x="251261" y="322282"/>
                </a:lnTo>
                <a:lnTo>
                  <a:pt x="249450" y="315940"/>
                </a:lnTo>
                <a:lnTo>
                  <a:pt x="247865" y="309599"/>
                </a:lnTo>
                <a:lnTo>
                  <a:pt x="246507" y="303257"/>
                </a:lnTo>
                <a:lnTo>
                  <a:pt x="245375" y="296916"/>
                </a:lnTo>
                <a:lnTo>
                  <a:pt x="244243" y="290574"/>
                </a:lnTo>
                <a:lnTo>
                  <a:pt x="243338" y="284233"/>
                </a:lnTo>
                <a:lnTo>
                  <a:pt x="242659" y="277891"/>
                </a:lnTo>
                <a:lnTo>
                  <a:pt x="241979" y="271550"/>
                </a:lnTo>
                <a:lnTo>
                  <a:pt x="241753" y="265435"/>
                </a:lnTo>
                <a:lnTo>
                  <a:pt x="241527" y="258867"/>
                </a:lnTo>
                <a:lnTo>
                  <a:pt x="241300" y="252752"/>
                </a:lnTo>
                <a:lnTo>
                  <a:pt x="241527" y="246411"/>
                </a:lnTo>
                <a:lnTo>
                  <a:pt x="241527" y="240296"/>
                </a:lnTo>
                <a:lnTo>
                  <a:pt x="241979" y="234181"/>
                </a:lnTo>
                <a:lnTo>
                  <a:pt x="243338" y="221498"/>
                </a:lnTo>
                <a:lnTo>
                  <a:pt x="245149" y="209494"/>
                </a:lnTo>
                <a:lnTo>
                  <a:pt x="247412" y="197491"/>
                </a:lnTo>
                <a:lnTo>
                  <a:pt x="250355" y="185714"/>
                </a:lnTo>
                <a:lnTo>
                  <a:pt x="253751" y="173937"/>
                </a:lnTo>
                <a:lnTo>
                  <a:pt x="257826" y="162386"/>
                </a:lnTo>
                <a:lnTo>
                  <a:pt x="262353" y="151062"/>
                </a:lnTo>
                <a:lnTo>
                  <a:pt x="267560" y="140191"/>
                </a:lnTo>
                <a:lnTo>
                  <a:pt x="273220" y="129547"/>
                </a:lnTo>
                <a:lnTo>
                  <a:pt x="279332" y="119129"/>
                </a:lnTo>
                <a:lnTo>
                  <a:pt x="286123" y="108937"/>
                </a:lnTo>
                <a:lnTo>
                  <a:pt x="293141" y="99198"/>
                </a:lnTo>
                <a:lnTo>
                  <a:pt x="300838" y="89686"/>
                </a:lnTo>
                <a:lnTo>
                  <a:pt x="308761" y="80627"/>
                </a:lnTo>
                <a:lnTo>
                  <a:pt x="317137" y="72021"/>
                </a:lnTo>
                <a:lnTo>
                  <a:pt x="326192" y="63414"/>
                </a:lnTo>
                <a:lnTo>
                  <a:pt x="335700" y="55488"/>
                </a:lnTo>
                <a:lnTo>
                  <a:pt x="345435" y="48240"/>
                </a:lnTo>
                <a:lnTo>
                  <a:pt x="355395" y="41219"/>
                </a:lnTo>
                <a:lnTo>
                  <a:pt x="365809" y="34651"/>
                </a:lnTo>
                <a:lnTo>
                  <a:pt x="371242" y="31481"/>
                </a:lnTo>
                <a:lnTo>
                  <a:pt x="376901" y="28763"/>
                </a:lnTo>
                <a:lnTo>
                  <a:pt x="382561" y="25819"/>
                </a:lnTo>
                <a:lnTo>
                  <a:pt x="388220" y="23101"/>
                </a:lnTo>
                <a:lnTo>
                  <a:pt x="393880" y="20610"/>
                </a:lnTo>
                <a:lnTo>
                  <a:pt x="399765" y="18118"/>
                </a:lnTo>
                <a:lnTo>
                  <a:pt x="405651" y="15854"/>
                </a:lnTo>
                <a:lnTo>
                  <a:pt x="411764" y="13815"/>
                </a:lnTo>
                <a:lnTo>
                  <a:pt x="417649" y="11777"/>
                </a:lnTo>
                <a:lnTo>
                  <a:pt x="423988" y="9965"/>
                </a:lnTo>
                <a:lnTo>
                  <a:pt x="430100" y="8153"/>
                </a:lnTo>
                <a:lnTo>
                  <a:pt x="436439" y="6568"/>
                </a:lnTo>
                <a:lnTo>
                  <a:pt x="442777" y="5209"/>
                </a:lnTo>
                <a:lnTo>
                  <a:pt x="449116" y="4077"/>
                </a:lnTo>
                <a:lnTo>
                  <a:pt x="455455" y="2718"/>
                </a:lnTo>
                <a:lnTo>
                  <a:pt x="461793" y="2038"/>
                </a:lnTo>
                <a:lnTo>
                  <a:pt x="468358" y="1359"/>
                </a:lnTo>
                <a:lnTo>
                  <a:pt x="474471" y="679"/>
                </a:lnTo>
                <a:lnTo>
                  <a:pt x="480809" y="226"/>
                </a:lnTo>
                <a:lnTo>
                  <a:pt x="487148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0" name="KSO_Shape"/>
          <p:cNvSpPr>
            <a:spLocks/>
          </p:cNvSpPr>
          <p:nvPr/>
        </p:nvSpPr>
        <p:spPr bwMode="auto">
          <a:xfrm>
            <a:off x="5040182" y="1715499"/>
            <a:ext cx="1905000" cy="1031875"/>
          </a:xfrm>
          <a:custGeom>
            <a:avLst/>
            <a:gdLst>
              <a:gd name="T0" fmla="*/ 1458880 w 2338387"/>
              <a:gd name="T1" fmla="*/ 822448 h 1266826"/>
              <a:gd name="T2" fmla="*/ 1587072 w 2338387"/>
              <a:gd name="T3" fmla="*/ 885294 h 1266826"/>
              <a:gd name="T4" fmla="*/ 1040685 w 2338387"/>
              <a:gd name="T5" fmla="*/ 309140 h 1266826"/>
              <a:gd name="T6" fmla="*/ 916372 w 2338387"/>
              <a:gd name="T7" fmla="*/ 327439 h 1266826"/>
              <a:gd name="T8" fmla="*/ 824568 w 2338387"/>
              <a:gd name="T9" fmla="*/ 355535 h 1266826"/>
              <a:gd name="T10" fmla="*/ 752899 w 2338387"/>
              <a:gd name="T11" fmla="*/ 382707 h 1266826"/>
              <a:gd name="T12" fmla="*/ 1047889 w 2338387"/>
              <a:gd name="T13" fmla="*/ 553501 h 1266826"/>
              <a:gd name="T14" fmla="*/ 1139138 w 2338387"/>
              <a:gd name="T15" fmla="*/ 493058 h 1266826"/>
              <a:gd name="T16" fmla="*/ 1204527 w 2338387"/>
              <a:gd name="T17" fmla="*/ 418381 h 1266826"/>
              <a:gd name="T18" fmla="*/ 1242209 w 2338387"/>
              <a:gd name="T19" fmla="*/ 336496 h 1266826"/>
              <a:gd name="T20" fmla="*/ 1151329 w 2338387"/>
              <a:gd name="T21" fmla="*/ 313946 h 1266826"/>
              <a:gd name="T22" fmla="*/ 1104597 w 2338387"/>
              <a:gd name="T23" fmla="*/ 162374 h 1266826"/>
              <a:gd name="T24" fmla="*/ 1231495 w 2338387"/>
              <a:gd name="T25" fmla="*/ 180304 h 1266826"/>
              <a:gd name="T26" fmla="*/ 1325331 w 2338387"/>
              <a:gd name="T27" fmla="*/ 211912 h 1266826"/>
              <a:gd name="T28" fmla="*/ 1402542 w 2338387"/>
              <a:gd name="T29" fmla="*/ 253502 h 1266826"/>
              <a:gd name="T30" fmla="*/ 1672411 w 2338387"/>
              <a:gd name="T31" fmla="*/ 513391 h 1266826"/>
              <a:gd name="T32" fmla="*/ 1689959 w 2338387"/>
              <a:gd name="T33" fmla="*/ 563299 h 1266826"/>
              <a:gd name="T34" fmla="*/ 1744634 w 2338387"/>
              <a:gd name="T35" fmla="*/ 963668 h 1266826"/>
              <a:gd name="T36" fmla="*/ 1733736 w 2338387"/>
              <a:gd name="T37" fmla="*/ 996940 h 1266826"/>
              <a:gd name="T38" fmla="*/ 1708984 w 2338387"/>
              <a:gd name="T39" fmla="*/ 1021709 h 1266826"/>
              <a:gd name="T40" fmla="*/ 1675551 w 2338387"/>
              <a:gd name="T41" fmla="*/ 1031690 h 1266826"/>
              <a:gd name="T42" fmla="*/ 1235929 w 2338387"/>
              <a:gd name="T43" fmla="*/ 1027254 h 1266826"/>
              <a:gd name="T44" fmla="*/ 1209515 w 2338387"/>
              <a:gd name="T45" fmla="*/ 1010433 h 1266826"/>
              <a:gd name="T46" fmla="*/ 1192521 w 2338387"/>
              <a:gd name="T47" fmla="*/ 983816 h 1266826"/>
              <a:gd name="T48" fmla="*/ 1166476 w 2338387"/>
              <a:gd name="T49" fmla="*/ 963668 h 1266826"/>
              <a:gd name="T50" fmla="*/ 985640 w 2338387"/>
              <a:gd name="T51" fmla="*/ 1027994 h 1266826"/>
              <a:gd name="T52" fmla="*/ 91619 w 2338387"/>
              <a:gd name="T53" fmla="*/ 1028733 h 1266826"/>
              <a:gd name="T54" fmla="*/ 45994 w 2338387"/>
              <a:gd name="T55" fmla="*/ 1008215 h 1266826"/>
              <a:gd name="T56" fmla="*/ 13854 w 2338387"/>
              <a:gd name="T57" fmla="*/ 971062 h 1266826"/>
              <a:gd name="T58" fmla="*/ 370 w 2338387"/>
              <a:gd name="T59" fmla="*/ 922633 h 1266826"/>
              <a:gd name="T60" fmla="*/ 9051 w 2338387"/>
              <a:gd name="T61" fmla="*/ 871986 h 1266826"/>
              <a:gd name="T62" fmla="*/ 37682 w 2338387"/>
              <a:gd name="T63" fmla="*/ 831876 h 1266826"/>
              <a:gd name="T64" fmla="*/ 80536 w 2338387"/>
              <a:gd name="T65" fmla="*/ 807106 h 1266826"/>
              <a:gd name="T66" fmla="*/ 582038 w 2338387"/>
              <a:gd name="T67" fmla="*/ 412652 h 1266826"/>
              <a:gd name="T68" fmla="*/ 623968 w 2338387"/>
              <a:gd name="T69" fmla="*/ 371432 h 1266826"/>
              <a:gd name="T70" fmla="*/ 677535 w 2338387"/>
              <a:gd name="T71" fmla="*/ 356829 h 1266826"/>
              <a:gd name="T72" fmla="*/ 668299 w 2338387"/>
              <a:gd name="T73" fmla="*/ 325775 h 1266826"/>
              <a:gd name="T74" fmla="*/ 668484 w 2338387"/>
              <a:gd name="T75" fmla="*/ 293982 h 1266826"/>
              <a:gd name="T76" fmla="*/ 681968 w 2338387"/>
              <a:gd name="T77" fmla="*/ 265702 h 1266826"/>
              <a:gd name="T78" fmla="*/ 707089 w 2338387"/>
              <a:gd name="T79" fmla="*/ 245184 h 1266826"/>
              <a:gd name="T80" fmla="*/ 810900 w 2338387"/>
              <a:gd name="T81" fmla="*/ 205258 h 1266826"/>
              <a:gd name="T82" fmla="*/ 916187 w 2338387"/>
              <a:gd name="T83" fmla="*/ 177716 h 1266826"/>
              <a:gd name="T84" fmla="*/ 1012793 w 2338387"/>
              <a:gd name="T85" fmla="*/ 164038 h 1266826"/>
              <a:gd name="T86" fmla="*/ 1711823 w 2338387"/>
              <a:gd name="T87" fmla="*/ 184 h 1266826"/>
              <a:gd name="T88" fmla="*/ 1796695 w 2338387"/>
              <a:gd name="T89" fmla="*/ 24351 h 1266826"/>
              <a:gd name="T90" fmla="*/ 1851863 w 2338387"/>
              <a:gd name="T91" fmla="*/ 67703 h 1266826"/>
              <a:gd name="T92" fmla="*/ 1879169 w 2338387"/>
              <a:gd name="T93" fmla="*/ 105705 h 1266826"/>
              <a:gd name="T94" fmla="*/ 1897066 w 2338387"/>
              <a:gd name="T95" fmla="*/ 148688 h 1266826"/>
              <a:gd name="T96" fmla="*/ 1903709 w 2338387"/>
              <a:gd name="T97" fmla="*/ 227829 h 1266826"/>
              <a:gd name="T98" fmla="*/ 1875664 w 2338387"/>
              <a:gd name="T99" fmla="*/ 311396 h 1266826"/>
              <a:gd name="T100" fmla="*/ 1837471 w 2338387"/>
              <a:gd name="T101" fmla="*/ 358069 h 1266826"/>
              <a:gd name="T102" fmla="*/ 1799279 w 2338387"/>
              <a:gd name="T103" fmla="*/ 385372 h 1266826"/>
              <a:gd name="T104" fmla="*/ 1756289 w 2338387"/>
              <a:gd name="T105" fmla="*/ 403265 h 1266826"/>
              <a:gd name="T106" fmla="*/ 1677136 w 2338387"/>
              <a:gd name="T107" fmla="*/ 409907 h 1266826"/>
              <a:gd name="T108" fmla="*/ 1593555 w 2338387"/>
              <a:gd name="T109" fmla="*/ 381682 h 1266826"/>
              <a:gd name="T110" fmla="*/ 1543554 w 2338387"/>
              <a:gd name="T111" fmla="*/ 339621 h 1266826"/>
              <a:gd name="T112" fmla="*/ 1517169 w 2338387"/>
              <a:gd name="T113" fmla="*/ 300881 h 1266826"/>
              <a:gd name="T114" fmla="*/ 1500379 w 2338387"/>
              <a:gd name="T115" fmla="*/ 257713 h 1266826"/>
              <a:gd name="T116" fmla="*/ 1496320 w 2338387"/>
              <a:gd name="T117" fmla="*/ 173592 h 1266826"/>
              <a:gd name="T118" fmla="*/ 1528424 w 2338387"/>
              <a:gd name="T119" fmla="*/ 91131 h 1266826"/>
              <a:gd name="T120" fmla="*/ 1569015 w 2338387"/>
              <a:gd name="T121" fmla="*/ 46303 h 1266826"/>
              <a:gd name="T122" fmla="*/ 1608869 w 2338387"/>
              <a:gd name="T123" fmla="*/ 20846 h 1266826"/>
              <a:gd name="T124" fmla="*/ 1652412 w 2338387"/>
              <a:gd name="T125" fmla="*/ 5534 h 126682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338387" h="1266826">
                <a:moveTo>
                  <a:pt x="1924096" y="919396"/>
                </a:moveTo>
                <a:lnTo>
                  <a:pt x="1907998" y="931423"/>
                </a:lnTo>
                <a:lnTo>
                  <a:pt x="1891446" y="943224"/>
                </a:lnTo>
                <a:lnTo>
                  <a:pt x="1875121" y="955024"/>
                </a:lnTo>
                <a:lnTo>
                  <a:pt x="1858796" y="966370"/>
                </a:lnTo>
                <a:lnTo>
                  <a:pt x="1841791" y="977490"/>
                </a:lnTo>
                <a:lnTo>
                  <a:pt x="1825239" y="988383"/>
                </a:lnTo>
                <a:lnTo>
                  <a:pt x="1808007" y="999275"/>
                </a:lnTo>
                <a:lnTo>
                  <a:pt x="1790775" y="1009714"/>
                </a:lnTo>
                <a:lnTo>
                  <a:pt x="1773543" y="1019926"/>
                </a:lnTo>
                <a:lnTo>
                  <a:pt x="1756084" y="1029911"/>
                </a:lnTo>
                <a:lnTo>
                  <a:pt x="1738625" y="1039896"/>
                </a:lnTo>
                <a:lnTo>
                  <a:pt x="1720940" y="1049654"/>
                </a:lnTo>
                <a:lnTo>
                  <a:pt x="1703254" y="1059185"/>
                </a:lnTo>
                <a:lnTo>
                  <a:pt x="1685342" y="1068489"/>
                </a:lnTo>
                <a:lnTo>
                  <a:pt x="1667429" y="1077793"/>
                </a:lnTo>
                <a:lnTo>
                  <a:pt x="1649290" y="1086870"/>
                </a:lnTo>
                <a:lnTo>
                  <a:pt x="1948131" y="1086870"/>
                </a:lnTo>
                <a:lnTo>
                  <a:pt x="1924096" y="919396"/>
                </a:lnTo>
                <a:close/>
                <a:moveTo>
                  <a:pt x="873847" y="809562"/>
                </a:moveTo>
                <a:lnTo>
                  <a:pt x="783606" y="984752"/>
                </a:lnTo>
                <a:lnTo>
                  <a:pt x="1035965" y="984752"/>
                </a:lnTo>
                <a:lnTo>
                  <a:pt x="1025535" y="954343"/>
                </a:lnTo>
                <a:lnTo>
                  <a:pt x="873847" y="809562"/>
                </a:lnTo>
                <a:close/>
                <a:moveTo>
                  <a:pt x="1315986" y="378394"/>
                </a:moveTo>
                <a:lnTo>
                  <a:pt x="1296940" y="378621"/>
                </a:lnTo>
                <a:lnTo>
                  <a:pt x="1277440" y="379529"/>
                </a:lnTo>
                <a:lnTo>
                  <a:pt x="1257488" y="380663"/>
                </a:lnTo>
                <a:lnTo>
                  <a:pt x="1236628" y="382479"/>
                </a:lnTo>
                <a:lnTo>
                  <a:pt x="1215768" y="385202"/>
                </a:lnTo>
                <a:lnTo>
                  <a:pt x="1193774" y="388152"/>
                </a:lnTo>
                <a:lnTo>
                  <a:pt x="1171327" y="392010"/>
                </a:lnTo>
                <a:lnTo>
                  <a:pt x="1159990" y="394279"/>
                </a:lnTo>
                <a:lnTo>
                  <a:pt x="1148427" y="396775"/>
                </a:lnTo>
                <a:lnTo>
                  <a:pt x="1136636" y="399271"/>
                </a:lnTo>
                <a:lnTo>
                  <a:pt x="1124846" y="401995"/>
                </a:lnTo>
                <a:lnTo>
                  <a:pt x="1112829" y="405172"/>
                </a:lnTo>
                <a:lnTo>
                  <a:pt x="1100812" y="408122"/>
                </a:lnTo>
                <a:lnTo>
                  <a:pt x="1088568" y="411526"/>
                </a:lnTo>
                <a:lnTo>
                  <a:pt x="1076097" y="415157"/>
                </a:lnTo>
                <a:lnTo>
                  <a:pt x="1063627" y="419014"/>
                </a:lnTo>
                <a:lnTo>
                  <a:pt x="1051156" y="423099"/>
                </a:lnTo>
                <a:lnTo>
                  <a:pt x="1038005" y="427184"/>
                </a:lnTo>
                <a:lnTo>
                  <a:pt x="1025081" y="431949"/>
                </a:lnTo>
                <a:lnTo>
                  <a:pt x="1012157" y="436488"/>
                </a:lnTo>
                <a:lnTo>
                  <a:pt x="998780" y="441481"/>
                </a:lnTo>
                <a:lnTo>
                  <a:pt x="985176" y="446700"/>
                </a:lnTo>
                <a:lnTo>
                  <a:pt x="971571" y="452146"/>
                </a:lnTo>
                <a:lnTo>
                  <a:pt x="957967" y="457820"/>
                </a:lnTo>
                <a:lnTo>
                  <a:pt x="944136" y="463947"/>
                </a:lnTo>
                <a:lnTo>
                  <a:pt x="939374" y="465762"/>
                </a:lnTo>
                <a:lnTo>
                  <a:pt x="934160" y="467578"/>
                </a:lnTo>
                <a:lnTo>
                  <a:pt x="929171" y="468712"/>
                </a:lnTo>
                <a:lnTo>
                  <a:pt x="924183" y="469847"/>
                </a:lnTo>
                <a:lnTo>
                  <a:pt x="928264" y="473251"/>
                </a:lnTo>
                <a:lnTo>
                  <a:pt x="932119" y="476428"/>
                </a:lnTo>
                <a:lnTo>
                  <a:pt x="1187199" y="720151"/>
                </a:lnTo>
                <a:lnTo>
                  <a:pt x="1205111" y="713797"/>
                </a:lnTo>
                <a:lnTo>
                  <a:pt x="1222570" y="707443"/>
                </a:lnTo>
                <a:lnTo>
                  <a:pt x="1239575" y="700862"/>
                </a:lnTo>
                <a:lnTo>
                  <a:pt x="1255674" y="693827"/>
                </a:lnTo>
                <a:lnTo>
                  <a:pt x="1271318" y="686792"/>
                </a:lnTo>
                <a:lnTo>
                  <a:pt x="1286283" y="679530"/>
                </a:lnTo>
                <a:lnTo>
                  <a:pt x="1300794" y="672042"/>
                </a:lnTo>
                <a:lnTo>
                  <a:pt x="1314626" y="664553"/>
                </a:lnTo>
                <a:lnTo>
                  <a:pt x="1328003" y="656610"/>
                </a:lnTo>
                <a:lnTo>
                  <a:pt x="1340700" y="648668"/>
                </a:lnTo>
                <a:lnTo>
                  <a:pt x="1353171" y="640271"/>
                </a:lnTo>
                <a:lnTo>
                  <a:pt x="1365188" y="631648"/>
                </a:lnTo>
                <a:lnTo>
                  <a:pt x="1376525" y="623252"/>
                </a:lnTo>
                <a:lnTo>
                  <a:pt x="1387408" y="614175"/>
                </a:lnTo>
                <a:lnTo>
                  <a:pt x="1398292" y="605324"/>
                </a:lnTo>
                <a:lnTo>
                  <a:pt x="1408268" y="596020"/>
                </a:lnTo>
                <a:lnTo>
                  <a:pt x="1418245" y="586262"/>
                </a:lnTo>
                <a:lnTo>
                  <a:pt x="1427768" y="576731"/>
                </a:lnTo>
                <a:lnTo>
                  <a:pt x="1436837" y="566746"/>
                </a:lnTo>
                <a:lnTo>
                  <a:pt x="1445680" y="556534"/>
                </a:lnTo>
                <a:lnTo>
                  <a:pt x="1454296" y="546322"/>
                </a:lnTo>
                <a:lnTo>
                  <a:pt x="1462685" y="535430"/>
                </a:lnTo>
                <a:lnTo>
                  <a:pt x="1470621" y="524764"/>
                </a:lnTo>
                <a:lnTo>
                  <a:pt x="1478557" y="513644"/>
                </a:lnTo>
                <a:lnTo>
                  <a:pt x="1485812" y="502298"/>
                </a:lnTo>
                <a:lnTo>
                  <a:pt x="1493295" y="490951"/>
                </a:lnTo>
                <a:lnTo>
                  <a:pt x="1500550" y="479151"/>
                </a:lnTo>
                <a:lnTo>
                  <a:pt x="1507806" y="467351"/>
                </a:lnTo>
                <a:lnTo>
                  <a:pt x="1514608" y="454869"/>
                </a:lnTo>
                <a:lnTo>
                  <a:pt x="1521184" y="442388"/>
                </a:lnTo>
                <a:lnTo>
                  <a:pt x="1527986" y="429680"/>
                </a:lnTo>
                <a:lnTo>
                  <a:pt x="1534561" y="416745"/>
                </a:lnTo>
                <a:lnTo>
                  <a:pt x="1524811" y="413114"/>
                </a:lnTo>
                <a:lnTo>
                  <a:pt x="1514381" y="409483"/>
                </a:lnTo>
                <a:lnTo>
                  <a:pt x="1503498" y="405852"/>
                </a:lnTo>
                <a:lnTo>
                  <a:pt x="1492388" y="402675"/>
                </a:lnTo>
                <a:lnTo>
                  <a:pt x="1480598" y="399271"/>
                </a:lnTo>
                <a:lnTo>
                  <a:pt x="1467900" y="396094"/>
                </a:lnTo>
                <a:lnTo>
                  <a:pt x="1455203" y="393144"/>
                </a:lnTo>
                <a:lnTo>
                  <a:pt x="1441825" y="390194"/>
                </a:lnTo>
                <a:lnTo>
                  <a:pt x="1427768" y="387698"/>
                </a:lnTo>
                <a:lnTo>
                  <a:pt x="1413256" y="385429"/>
                </a:lnTo>
                <a:lnTo>
                  <a:pt x="1398518" y="383386"/>
                </a:lnTo>
                <a:lnTo>
                  <a:pt x="1382874" y="381571"/>
                </a:lnTo>
                <a:lnTo>
                  <a:pt x="1367002" y="380209"/>
                </a:lnTo>
                <a:lnTo>
                  <a:pt x="1350450" y="379302"/>
                </a:lnTo>
                <a:lnTo>
                  <a:pt x="1333445" y="378394"/>
                </a:lnTo>
                <a:lnTo>
                  <a:pt x="1315986" y="378394"/>
                </a:lnTo>
                <a:close/>
                <a:moveTo>
                  <a:pt x="1315986" y="198438"/>
                </a:moveTo>
                <a:lnTo>
                  <a:pt x="1336166" y="198665"/>
                </a:lnTo>
                <a:lnTo>
                  <a:pt x="1355892" y="199346"/>
                </a:lnTo>
                <a:lnTo>
                  <a:pt x="1375164" y="200480"/>
                </a:lnTo>
                <a:lnTo>
                  <a:pt x="1393757" y="201842"/>
                </a:lnTo>
                <a:lnTo>
                  <a:pt x="1412123" y="203658"/>
                </a:lnTo>
                <a:lnTo>
                  <a:pt x="1430035" y="205927"/>
                </a:lnTo>
                <a:lnTo>
                  <a:pt x="1447267" y="208650"/>
                </a:lnTo>
                <a:lnTo>
                  <a:pt x="1464046" y="211373"/>
                </a:lnTo>
                <a:lnTo>
                  <a:pt x="1480371" y="214550"/>
                </a:lnTo>
                <a:lnTo>
                  <a:pt x="1496242" y="217727"/>
                </a:lnTo>
                <a:lnTo>
                  <a:pt x="1511660" y="221358"/>
                </a:lnTo>
                <a:lnTo>
                  <a:pt x="1526398" y="225216"/>
                </a:lnTo>
                <a:lnTo>
                  <a:pt x="1540683" y="229301"/>
                </a:lnTo>
                <a:lnTo>
                  <a:pt x="1554514" y="233385"/>
                </a:lnTo>
                <a:lnTo>
                  <a:pt x="1567892" y="237697"/>
                </a:lnTo>
                <a:lnTo>
                  <a:pt x="1580816" y="242009"/>
                </a:lnTo>
                <a:lnTo>
                  <a:pt x="1593059" y="246547"/>
                </a:lnTo>
                <a:lnTo>
                  <a:pt x="1604850" y="251086"/>
                </a:lnTo>
                <a:lnTo>
                  <a:pt x="1616187" y="255625"/>
                </a:lnTo>
                <a:lnTo>
                  <a:pt x="1626843" y="260163"/>
                </a:lnTo>
                <a:lnTo>
                  <a:pt x="1637273" y="264702"/>
                </a:lnTo>
                <a:lnTo>
                  <a:pt x="1647023" y="269467"/>
                </a:lnTo>
                <a:lnTo>
                  <a:pt x="1656092" y="273779"/>
                </a:lnTo>
                <a:lnTo>
                  <a:pt x="1664935" y="278318"/>
                </a:lnTo>
                <a:lnTo>
                  <a:pt x="1680580" y="286941"/>
                </a:lnTo>
                <a:lnTo>
                  <a:pt x="1694184" y="294884"/>
                </a:lnTo>
                <a:lnTo>
                  <a:pt x="1705748" y="301691"/>
                </a:lnTo>
                <a:lnTo>
                  <a:pt x="1714818" y="307819"/>
                </a:lnTo>
                <a:lnTo>
                  <a:pt x="1721620" y="311223"/>
                </a:lnTo>
                <a:lnTo>
                  <a:pt x="1727742" y="314626"/>
                </a:lnTo>
                <a:lnTo>
                  <a:pt x="1730462" y="316669"/>
                </a:lnTo>
                <a:lnTo>
                  <a:pt x="1733410" y="318484"/>
                </a:lnTo>
                <a:lnTo>
                  <a:pt x="1735677" y="320527"/>
                </a:lnTo>
                <a:lnTo>
                  <a:pt x="1738172" y="322796"/>
                </a:lnTo>
                <a:lnTo>
                  <a:pt x="2042454" y="617125"/>
                </a:lnTo>
                <a:lnTo>
                  <a:pt x="2046081" y="620982"/>
                </a:lnTo>
                <a:lnTo>
                  <a:pt x="2049482" y="625294"/>
                </a:lnTo>
                <a:lnTo>
                  <a:pt x="2052884" y="630287"/>
                </a:lnTo>
                <a:lnTo>
                  <a:pt x="2055831" y="635506"/>
                </a:lnTo>
                <a:lnTo>
                  <a:pt x="2059006" y="641406"/>
                </a:lnTo>
                <a:lnTo>
                  <a:pt x="2061726" y="647533"/>
                </a:lnTo>
                <a:lnTo>
                  <a:pt x="2064447" y="654341"/>
                </a:lnTo>
                <a:lnTo>
                  <a:pt x="2066714" y="661149"/>
                </a:lnTo>
                <a:lnTo>
                  <a:pt x="2068982" y="668411"/>
                </a:lnTo>
                <a:lnTo>
                  <a:pt x="2071022" y="675900"/>
                </a:lnTo>
                <a:lnTo>
                  <a:pt x="2072836" y="683615"/>
                </a:lnTo>
                <a:lnTo>
                  <a:pt x="2074424" y="691558"/>
                </a:lnTo>
                <a:lnTo>
                  <a:pt x="2075331" y="699500"/>
                </a:lnTo>
                <a:lnTo>
                  <a:pt x="2076464" y="707670"/>
                </a:lnTo>
                <a:lnTo>
                  <a:pt x="2077144" y="715612"/>
                </a:lnTo>
                <a:lnTo>
                  <a:pt x="2077371" y="723782"/>
                </a:lnTo>
                <a:lnTo>
                  <a:pt x="2140858" y="1164027"/>
                </a:lnTo>
                <a:lnTo>
                  <a:pt x="2141311" y="1168792"/>
                </a:lnTo>
                <a:lnTo>
                  <a:pt x="2141538" y="1173785"/>
                </a:lnTo>
                <a:lnTo>
                  <a:pt x="2141538" y="1178550"/>
                </a:lnTo>
                <a:lnTo>
                  <a:pt x="2141538" y="1183089"/>
                </a:lnTo>
                <a:lnTo>
                  <a:pt x="2141084" y="1188081"/>
                </a:lnTo>
                <a:lnTo>
                  <a:pt x="2140178" y="1192620"/>
                </a:lnTo>
                <a:lnTo>
                  <a:pt x="2139270" y="1197612"/>
                </a:lnTo>
                <a:lnTo>
                  <a:pt x="2137910" y="1202151"/>
                </a:lnTo>
                <a:lnTo>
                  <a:pt x="2136550" y="1206690"/>
                </a:lnTo>
                <a:lnTo>
                  <a:pt x="2134962" y="1211228"/>
                </a:lnTo>
                <a:lnTo>
                  <a:pt x="2132695" y="1215540"/>
                </a:lnTo>
                <a:lnTo>
                  <a:pt x="2130654" y="1219852"/>
                </a:lnTo>
                <a:lnTo>
                  <a:pt x="2128160" y="1223936"/>
                </a:lnTo>
                <a:lnTo>
                  <a:pt x="2125666" y="1228021"/>
                </a:lnTo>
                <a:lnTo>
                  <a:pt x="2122719" y="1231879"/>
                </a:lnTo>
                <a:lnTo>
                  <a:pt x="2119771" y="1235737"/>
                </a:lnTo>
                <a:lnTo>
                  <a:pt x="2116370" y="1239368"/>
                </a:lnTo>
                <a:lnTo>
                  <a:pt x="2112969" y="1242772"/>
                </a:lnTo>
                <a:lnTo>
                  <a:pt x="2109114" y="1245722"/>
                </a:lnTo>
                <a:lnTo>
                  <a:pt x="2105714" y="1248899"/>
                </a:lnTo>
                <a:lnTo>
                  <a:pt x="2101632" y="1251622"/>
                </a:lnTo>
                <a:lnTo>
                  <a:pt x="2097778" y="1254345"/>
                </a:lnTo>
                <a:lnTo>
                  <a:pt x="2093243" y="1256614"/>
                </a:lnTo>
                <a:lnTo>
                  <a:pt x="2089162" y="1258657"/>
                </a:lnTo>
                <a:lnTo>
                  <a:pt x="2084627" y="1260472"/>
                </a:lnTo>
                <a:lnTo>
                  <a:pt x="2080319" y="1262061"/>
                </a:lnTo>
                <a:lnTo>
                  <a:pt x="2075557" y="1263422"/>
                </a:lnTo>
                <a:lnTo>
                  <a:pt x="2071022" y="1264557"/>
                </a:lnTo>
                <a:lnTo>
                  <a:pt x="2066034" y="1265465"/>
                </a:lnTo>
                <a:lnTo>
                  <a:pt x="2061500" y="1266145"/>
                </a:lnTo>
                <a:lnTo>
                  <a:pt x="2056738" y="1266599"/>
                </a:lnTo>
                <a:lnTo>
                  <a:pt x="2051750" y="1266826"/>
                </a:lnTo>
                <a:lnTo>
                  <a:pt x="1548165" y="1266826"/>
                </a:lnTo>
                <a:lnTo>
                  <a:pt x="1543631" y="1266599"/>
                </a:lnTo>
                <a:lnTo>
                  <a:pt x="1539096" y="1266372"/>
                </a:lnTo>
                <a:lnTo>
                  <a:pt x="1534561" y="1265692"/>
                </a:lnTo>
                <a:lnTo>
                  <a:pt x="1530026" y="1264784"/>
                </a:lnTo>
                <a:lnTo>
                  <a:pt x="1525718" y="1264103"/>
                </a:lnTo>
                <a:lnTo>
                  <a:pt x="1521637" y="1262741"/>
                </a:lnTo>
                <a:lnTo>
                  <a:pt x="1517102" y="1261153"/>
                </a:lnTo>
                <a:lnTo>
                  <a:pt x="1513248" y="1259564"/>
                </a:lnTo>
                <a:lnTo>
                  <a:pt x="1509166" y="1257749"/>
                </a:lnTo>
                <a:lnTo>
                  <a:pt x="1505312" y="1255707"/>
                </a:lnTo>
                <a:lnTo>
                  <a:pt x="1501457" y="1253664"/>
                </a:lnTo>
                <a:lnTo>
                  <a:pt x="1498056" y="1251395"/>
                </a:lnTo>
                <a:lnTo>
                  <a:pt x="1494428" y="1248899"/>
                </a:lnTo>
                <a:lnTo>
                  <a:pt x="1491027" y="1246402"/>
                </a:lnTo>
                <a:lnTo>
                  <a:pt x="1487626" y="1243452"/>
                </a:lnTo>
                <a:lnTo>
                  <a:pt x="1484679" y="1240502"/>
                </a:lnTo>
                <a:lnTo>
                  <a:pt x="1481504" y="1237325"/>
                </a:lnTo>
                <a:lnTo>
                  <a:pt x="1478784" y="1233921"/>
                </a:lnTo>
                <a:lnTo>
                  <a:pt x="1476063" y="1230744"/>
                </a:lnTo>
                <a:lnTo>
                  <a:pt x="1473569" y="1227113"/>
                </a:lnTo>
                <a:lnTo>
                  <a:pt x="1471301" y="1223482"/>
                </a:lnTo>
                <a:lnTo>
                  <a:pt x="1469261" y="1219625"/>
                </a:lnTo>
                <a:lnTo>
                  <a:pt x="1467220" y="1215767"/>
                </a:lnTo>
                <a:lnTo>
                  <a:pt x="1465406" y="1211909"/>
                </a:lnTo>
                <a:lnTo>
                  <a:pt x="1463819" y="1207824"/>
                </a:lnTo>
                <a:lnTo>
                  <a:pt x="1462232" y="1203513"/>
                </a:lnTo>
                <a:lnTo>
                  <a:pt x="1461098" y="1199428"/>
                </a:lnTo>
                <a:lnTo>
                  <a:pt x="1460191" y="1194889"/>
                </a:lnTo>
                <a:lnTo>
                  <a:pt x="1459284" y="1190351"/>
                </a:lnTo>
                <a:lnTo>
                  <a:pt x="1458831" y="1186039"/>
                </a:lnTo>
                <a:lnTo>
                  <a:pt x="1458377" y="1181273"/>
                </a:lnTo>
                <a:lnTo>
                  <a:pt x="1458150" y="1176735"/>
                </a:lnTo>
                <a:lnTo>
                  <a:pt x="1458377" y="1172196"/>
                </a:lnTo>
                <a:lnTo>
                  <a:pt x="1431849" y="1183089"/>
                </a:lnTo>
                <a:lnTo>
                  <a:pt x="1404867" y="1193755"/>
                </a:lnTo>
                <a:lnTo>
                  <a:pt x="1377658" y="1204193"/>
                </a:lnTo>
                <a:lnTo>
                  <a:pt x="1350450" y="1214405"/>
                </a:lnTo>
                <a:lnTo>
                  <a:pt x="1296260" y="1235056"/>
                </a:lnTo>
                <a:lnTo>
                  <a:pt x="1241616" y="1254799"/>
                </a:lnTo>
                <a:lnTo>
                  <a:pt x="1233680" y="1257522"/>
                </a:lnTo>
                <a:lnTo>
                  <a:pt x="1225744" y="1259564"/>
                </a:lnTo>
                <a:lnTo>
                  <a:pt x="1217808" y="1260926"/>
                </a:lnTo>
                <a:lnTo>
                  <a:pt x="1209873" y="1262061"/>
                </a:lnTo>
                <a:lnTo>
                  <a:pt x="1201710" y="1263422"/>
                </a:lnTo>
                <a:lnTo>
                  <a:pt x="1193774" y="1264784"/>
                </a:lnTo>
                <a:lnTo>
                  <a:pt x="1185838" y="1265465"/>
                </a:lnTo>
                <a:lnTo>
                  <a:pt x="1177676" y="1265692"/>
                </a:lnTo>
                <a:lnTo>
                  <a:pt x="140578" y="1265692"/>
                </a:lnTo>
                <a:lnTo>
                  <a:pt x="133322" y="1265465"/>
                </a:lnTo>
                <a:lnTo>
                  <a:pt x="126293" y="1265011"/>
                </a:lnTo>
                <a:lnTo>
                  <a:pt x="119038" y="1264330"/>
                </a:lnTo>
                <a:lnTo>
                  <a:pt x="112462" y="1262968"/>
                </a:lnTo>
                <a:lnTo>
                  <a:pt x="105433" y="1261380"/>
                </a:lnTo>
                <a:lnTo>
                  <a:pt x="98858" y="1259337"/>
                </a:lnTo>
                <a:lnTo>
                  <a:pt x="92283" y="1257295"/>
                </a:lnTo>
                <a:lnTo>
                  <a:pt x="85934" y="1254799"/>
                </a:lnTo>
                <a:lnTo>
                  <a:pt x="79585" y="1251849"/>
                </a:lnTo>
                <a:lnTo>
                  <a:pt x="73690" y="1248899"/>
                </a:lnTo>
                <a:lnTo>
                  <a:pt x="67795" y="1245495"/>
                </a:lnTo>
                <a:lnTo>
                  <a:pt x="62126" y="1241637"/>
                </a:lnTo>
                <a:lnTo>
                  <a:pt x="56458" y="1237779"/>
                </a:lnTo>
                <a:lnTo>
                  <a:pt x="51470" y="1233694"/>
                </a:lnTo>
                <a:lnTo>
                  <a:pt x="46255" y="1229383"/>
                </a:lnTo>
                <a:lnTo>
                  <a:pt x="41267" y="1224844"/>
                </a:lnTo>
                <a:lnTo>
                  <a:pt x="36732" y="1219852"/>
                </a:lnTo>
                <a:lnTo>
                  <a:pt x="32197" y="1214632"/>
                </a:lnTo>
                <a:lnTo>
                  <a:pt x="28116" y="1209413"/>
                </a:lnTo>
                <a:lnTo>
                  <a:pt x="24261" y="1203740"/>
                </a:lnTo>
                <a:lnTo>
                  <a:pt x="20633" y="1198066"/>
                </a:lnTo>
                <a:lnTo>
                  <a:pt x="17006" y="1192166"/>
                </a:lnTo>
                <a:lnTo>
                  <a:pt x="13831" y="1186266"/>
                </a:lnTo>
                <a:lnTo>
                  <a:pt x="11110" y="1179912"/>
                </a:lnTo>
                <a:lnTo>
                  <a:pt x="8843" y="1173785"/>
                </a:lnTo>
                <a:lnTo>
                  <a:pt x="6576" y="1166977"/>
                </a:lnTo>
                <a:lnTo>
                  <a:pt x="4762" y="1160396"/>
                </a:lnTo>
                <a:lnTo>
                  <a:pt x="2948" y="1153588"/>
                </a:lnTo>
                <a:lnTo>
                  <a:pt x="1814" y="1146780"/>
                </a:lnTo>
                <a:lnTo>
                  <a:pt x="907" y="1139518"/>
                </a:lnTo>
                <a:lnTo>
                  <a:pt x="454" y="1132710"/>
                </a:lnTo>
                <a:lnTo>
                  <a:pt x="0" y="1125222"/>
                </a:lnTo>
                <a:lnTo>
                  <a:pt x="454" y="1117960"/>
                </a:lnTo>
                <a:lnTo>
                  <a:pt x="907" y="1110925"/>
                </a:lnTo>
                <a:lnTo>
                  <a:pt x="1814" y="1103890"/>
                </a:lnTo>
                <a:lnTo>
                  <a:pt x="2948" y="1096855"/>
                </a:lnTo>
                <a:lnTo>
                  <a:pt x="4762" y="1090047"/>
                </a:lnTo>
                <a:lnTo>
                  <a:pt x="6576" y="1083466"/>
                </a:lnTo>
                <a:lnTo>
                  <a:pt x="8843" y="1076885"/>
                </a:lnTo>
                <a:lnTo>
                  <a:pt x="11110" y="1070531"/>
                </a:lnTo>
                <a:lnTo>
                  <a:pt x="13831" y="1064404"/>
                </a:lnTo>
                <a:lnTo>
                  <a:pt x="17006" y="1058277"/>
                </a:lnTo>
                <a:lnTo>
                  <a:pt x="20633" y="1052377"/>
                </a:lnTo>
                <a:lnTo>
                  <a:pt x="24261" y="1046704"/>
                </a:lnTo>
                <a:lnTo>
                  <a:pt x="28116" y="1041257"/>
                </a:lnTo>
                <a:lnTo>
                  <a:pt x="32197" y="1035811"/>
                </a:lnTo>
                <a:lnTo>
                  <a:pt x="36732" y="1030819"/>
                </a:lnTo>
                <a:lnTo>
                  <a:pt x="41267" y="1025826"/>
                </a:lnTo>
                <a:lnTo>
                  <a:pt x="46255" y="1021288"/>
                </a:lnTo>
                <a:lnTo>
                  <a:pt x="51470" y="1016976"/>
                </a:lnTo>
                <a:lnTo>
                  <a:pt x="56458" y="1012437"/>
                </a:lnTo>
                <a:lnTo>
                  <a:pt x="62126" y="1008579"/>
                </a:lnTo>
                <a:lnTo>
                  <a:pt x="67795" y="1005175"/>
                </a:lnTo>
                <a:lnTo>
                  <a:pt x="73690" y="1001772"/>
                </a:lnTo>
                <a:lnTo>
                  <a:pt x="79585" y="998595"/>
                </a:lnTo>
                <a:lnTo>
                  <a:pt x="85934" y="995871"/>
                </a:lnTo>
                <a:lnTo>
                  <a:pt x="92283" y="993375"/>
                </a:lnTo>
                <a:lnTo>
                  <a:pt x="98858" y="990879"/>
                </a:lnTo>
                <a:lnTo>
                  <a:pt x="105433" y="989290"/>
                </a:lnTo>
                <a:lnTo>
                  <a:pt x="112462" y="987702"/>
                </a:lnTo>
                <a:lnTo>
                  <a:pt x="119038" y="986340"/>
                </a:lnTo>
                <a:lnTo>
                  <a:pt x="126293" y="985433"/>
                </a:lnTo>
                <a:lnTo>
                  <a:pt x="133322" y="984752"/>
                </a:lnTo>
                <a:lnTo>
                  <a:pt x="140578" y="984752"/>
                </a:lnTo>
                <a:lnTo>
                  <a:pt x="467760" y="984752"/>
                </a:lnTo>
                <a:lnTo>
                  <a:pt x="710369" y="513644"/>
                </a:lnTo>
                <a:lnTo>
                  <a:pt x="714451" y="506610"/>
                </a:lnTo>
                <a:lnTo>
                  <a:pt x="718759" y="499575"/>
                </a:lnTo>
                <a:lnTo>
                  <a:pt x="723293" y="492994"/>
                </a:lnTo>
                <a:lnTo>
                  <a:pt x="728508" y="486640"/>
                </a:lnTo>
                <a:lnTo>
                  <a:pt x="734177" y="480513"/>
                </a:lnTo>
                <a:lnTo>
                  <a:pt x="739845" y="474839"/>
                </a:lnTo>
                <a:lnTo>
                  <a:pt x="745967" y="469620"/>
                </a:lnTo>
                <a:lnTo>
                  <a:pt x="752316" y="464627"/>
                </a:lnTo>
                <a:lnTo>
                  <a:pt x="759118" y="460089"/>
                </a:lnTo>
                <a:lnTo>
                  <a:pt x="765920" y="456004"/>
                </a:lnTo>
                <a:lnTo>
                  <a:pt x="773176" y="452146"/>
                </a:lnTo>
                <a:lnTo>
                  <a:pt x="780658" y="448742"/>
                </a:lnTo>
                <a:lnTo>
                  <a:pt x="787914" y="445792"/>
                </a:lnTo>
                <a:lnTo>
                  <a:pt x="795850" y="443069"/>
                </a:lnTo>
                <a:lnTo>
                  <a:pt x="803785" y="441027"/>
                </a:lnTo>
                <a:lnTo>
                  <a:pt x="811948" y="439438"/>
                </a:lnTo>
                <a:lnTo>
                  <a:pt x="818523" y="438757"/>
                </a:lnTo>
                <a:lnTo>
                  <a:pt x="825099" y="438077"/>
                </a:lnTo>
                <a:lnTo>
                  <a:pt x="831674" y="438077"/>
                </a:lnTo>
                <a:lnTo>
                  <a:pt x="838249" y="438077"/>
                </a:lnTo>
                <a:lnTo>
                  <a:pt x="834622" y="433084"/>
                </a:lnTo>
                <a:lnTo>
                  <a:pt x="831221" y="428319"/>
                </a:lnTo>
                <a:lnTo>
                  <a:pt x="828500" y="422872"/>
                </a:lnTo>
                <a:lnTo>
                  <a:pt x="825779" y="417426"/>
                </a:lnTo>
                <a:lnTo>
                  <a:pt x="824192" y="413114"/>
                </a:lnTo>
                <a:lnTo>
                  <a:pt x="822605" y="408803"/>
                </a:lnTo>
                <a:lnTo>
                  <a:pt x="821244" y="404491"/>
                </a:lnTo>
                <a:lnTo>
                  <a:pt x="820337" y="399952"/>
                </a:lnTo>
                <a:lnTo>
                  <a:pt x="819204" y="395641"/>
                </a:lnTo>
                <a:lnTo>
                  <a:pt x="818750" y="391329"/>
                </a:lnTo>
                <a:lnTo>
                  <a:pt x="818523" y="387017"/>
                </a:lnTo>
                <a:lnTo>
                  <a:pt x="818296" y="382479"/>
                </a:lnTo>
                <a:lnTo>
                  <a:pt x="818296" y="378167"/>
                </a:lnTo>
                <a:lnTo>
                  <a:pt x="818523" y="373855"/>
                </a:lnTo>
                <a:lnTo>
                  <a:pt x="818977" y="369544"/>
                </a:lnTo>
                <a:lnTo>
                  <a:pt x="819884" y="365232"/>
                </a:lnTo>
                <a:lnTo>
                  <a:pt x="820564" y="360920"/>
                </a:lnTo>
                <a:lnTo>
                  <a:pt x="821698" y="356836"/>
                </a:lnTo>
                <a:lnTo>
                  <a:pt x="822831" y="352524"/>
                </a:lnTo>
                <a:lnTo>
                  <a:pt x="824418" y="348666"/>
                </a:lnTo>
                <a:lnTo>
                  <a:pt x="826232" y="344581"/>
                </a:lnTo>
                <a:lnTo>
                  <a:pt x="828046" y="340723"/>
                </a:lnTo>
                <a:lnTo>
                  <a:pt x="830087" y="336866"/>
                </a:lnTo>
                <a:lnTo>
                  <a:pt x="832354" y="333235"/>
                </a:lnTo>
                <a:lnTo>
                  <a:pt x="834622" y="329604"/>
                </a:lnTo>
                <a:lnTo>
                  <a:pt x="837116" y="326200"/>
                </a:lnTo>
                <a:lnTo>
                  <a:pt x="840063" y="322796"/>
                </a:lnTo>
                <a:lnTo>
                  <a:pt x="842784" y="319392"/>
                </a:lnTo>
                <a:lnTo>
                  <a:pt x="845958" y="316442"/>
                </a:lnTo>
                <a:lnTo>
                  <a:pt x="849360" y="313492"/>
                </a:lnTo>
                <a:lnTo>
                  <a:pt x="852534" y="310769"/>
                </a:lnTo>
                <a:lnTo>
                  <a:pt x="856162" y="307819"/>
                </a:lnTo>
                <a:lnTo>
                  <a:pt x="860016" y="305322"/>
                </a:lnTo>
                <a:lnTo>
                  <a:pt x="863871" y="303053"/>
                </a:lnTo>
                <a:lnTo>
                  <a:pt x="867952" y="301011"/>
                </a:lnTo>
                <a:lnTo>
                  <a:pt x="872033" y="298968"/>
                </a:lnTo>
                <a:lnTo>
                  <a:pt x="887905" y="292160"/>
                </a:lnTo>
                <a:lnTo>
                  <a:pt x="903550" y="285579"/>
                </a:lnTo>
                <a:lnTo>
                  <a:pt x="919195" y="279452"/>
                </a:lnTo>
                <a:lnTo>
                  <a:pt x="934840" y="273325"/>
                </a:lnTo>
                <a:lnTo>
                  <a:pt x="950031" y="267652"/>
                </a:lnTo>
                <a:lnTo>
                  <a:pt x="965449" y="262206"/>
                </a:lnTo>
                <a:lnTo>
                  <a:pt x="980641" y="256759"/>
                </a:lnTo>
                <a:lnTo>
                  <a:pt x="995379" y="251994"/>
                </a:lnTo>
                <a:lnTo>
                  <a:pt x="1010343" y="247228"/>
                </a:lnTo>
                <a:lnTo>
                  <a:pt x="1025081" y="242690"/>
                </a:lnTo>
                <a:lnTo>
                  <a:pt x="1039819" y="238605"/>
                </a:lnTo>
                <a:lnTo>
                  <a:pt x="1054104" y="234520"/>
                </a:lnTo>
                <a:lnTo>
                  <a:pt x="1068388" y="230889"/>
                </a:lnTo>
                <a:lnTo>
                  <a:pt x="1082900" y="227258"/>
                </a:lnTo>
                <a:lnTo>
                  <a:pt x="1096957" y="224081"/>
                </a:lnTo>
                <a:lnTo>
                  <a:pt x="1110788" y="220904"/>
                </a:lnTo>
                <a:lnTo>
                  <a:pt x="1124619" y="218181"/>
                </a:lnTo>
                <a:lnTo>
                  <a:pt x="1138450" y="215231"/>
                </a:lnTo>
                <a:lnTo>
                  <a:pt x="1152054" y="212962"/>
                </a:lnTo>
                <a:lnTo>
                  <a:pt x="1165432" y="210692"/>
                </a:lnTo>
                <a:lnTo>
                  <a:pt x="1178810" y="208650"/>
                </a:lnTo>
                <a:lnTo>
                  <a:pt x="1191734" y="206835"/>
                </a:lnTo>
                <a:lnTo>
                  <a:pt x="1204884" y="205246"/>
                </a:lnTo>
                <a:lnTo>
                  <a:pt x="1218035" y="203658"/>
                </a:lnTo>
                <a:lnTo>
                  <a:pt x="1230506" y="202523"/>
                </a:lnTo>
                <a:lnTo>
                  <a:pt x="1243203" y="201388"/>
                </a:lnTo>
                <a:lnTo>
                  <a:pt x="1255674" y="200480"/>
                </a:lnTo>
                <a:lnTo>
                  <a:pt x="1267918" y="199573"/>
                </a:lnTo>
                <a:lnTo>
                  <a:pt x="1280388" y="199119"/>
                </a:lnTo>
                <a:lnTo>
                  <a:pt x="1292405" y="198892"/>
                </a:lnTo>
                <a:lnTo>
                  <a:pt x="1304196" y="198665"/>
                </a:lnTo>
                <a:lnTo>
                  <a:pt x="1315986" y="198438"/>
                </a:lnTo>
                <a:close/>
                <a:moveTo>
                  <a:pt x="2076802" y="0"/>
                </a:moveTo>
                <a:lnTo>
                  <a:pt x="2089258" y="0"/>
                </a:lnTo>
                <a:lnTo>
                  <a:pt x="2101262" y="226"/>
                </a:lnTo>
                <a:lnTo>
                  <a:pt x="2113265" y="1585"/>
                </a:lnTo>
                <a:lnTo>
                  <a:pt x="2125269" y="3171"/>
                </a:lnTo>
                <a:lnTo>
                  <a:pt x="2137272" y="5209"/>
                </a:lnTo>
                <a:lnTo>
                  <a:pt x="2149049" y="7927"/>
                </a:lnTo>
                <a:lnTo>
                  <a:pt x="2160600" y="11324"/>
                </a:lnTo>
                <a:lnTo>
                  <a:pt x="2172150" y="15174"/>
                </a:lnTo>
                <a:lnTo>
                  <a:pt x="2183474" y="19477"/>
                </a:lnTo>
                <a:lnTo>
                  <a:pt x="2194798" y="24686"/>
                </a:lnTo>
                <a:lnTo>
                  <a:pt x="2205443" y="29895"/>
                </a:lnTo>
                <a:lnTo>
                  <a:pt x="2215861" y="35784"/>
                </a:lnTo>
                <a:lnTo>
                  <a:pt x="2226506" y="42578"/>
                </a:lnTo>
                <a:lnTo>
                  <a:pt x="2236471" y="49826"/>
                </a:lnTo>
                <a:lnTo>
                  <a:pt x="2246209" y="57073"/>
                </a:lnTo>
                <a:lnTo>
                  <a:pt x="2255495" y="65453"/>
                </a:lnTo>
                <a:lnTo>
                  <a:pt x="2260025" y="69529"/>
                </a:lnTo>
                <a:lnTo>
                  <a:pt x="2264554" y="73833"/>
                </a:lnTo>
                <a:lnTo>
                  <a:pt x="2269084" y="78362"/>
                </a:lnTo>
                <a:lnTo>
                  <a:pt x="2273161" y="83118"/>
                </a:lnTo>
                <a:lnTo>
                  <a:pt x="2277464" y="87648"/>
                </a:lnTo>
                <a:lnTo>
                  <a:pt x="2281314" y="92404"/>
                </a:lnTo>
                <a:lnTo>
                  <a:pt x="2285391" y="97613"/>
                </a:lnTo>
                <a:lnTo>
                  <a:pt x="2289241" y="102369"/>
                </a:lnTo>
                <a:lnTo>
                  <a:pt x="2292864" y="107805"/>
                </a:lnTo>
                <a:lnTo>
                  <a:pt x="2296715" y="113240"/>
                </a:lnTo>
                <a:lnTo>
                  <a:pt x="2299885" y="118676"/>
                </a:lnTo>
                <a:lnTo>
                  <a:pt x="2303283" y="124338"/>
                </a:lnTo>
                <a:lnTo>
                  <a:pt x="2306680" y="129773"/>
                </a:lnTo>
                <a:lnTo>
                  <a:pt x="2309624" y="135435"/>
                </a:lnTo>
                <a:lnTo>
                  <a:pt x="2312795" y="141097"/>
                </a:lnTo>
                <a:lnTo>
                  <a:pt x="2315286" y="146986"/>
                </a:lnTo>
                <a:lnTo>
                  <a:pt x="2318004" y="152874"/>
                </a:lnTo>
                <a:lnTo>
                  <a:pt x="2320495" y="158763"/>
                </a:lnTo>
                <a:lnTo>
                  <a:pt x="2322760" y="164651"/>
                </a:lnTo>
                <a:lnTo>
                  <a:pt x="2324798" y="170540"/>
                </a:lnTo>
                <a:lnTo>
                  <a:pt x="2326836" y="176428"/>
                </a:lnTo>
                <a:lnTo>
                  <a:pt x="2328648" y="182543"/>
                </a:lnTo>
                <a:lnTo>
                  <a:pt x="2330234" y="188432"/>
                </a:lnTo>
                <a:lnTo>
                  <a:pt x="2331819" y="194773"/>
                </a:lnTo>
                <a:lnTo>
                  <a:pt x="2334310" y="206777"/>
                </a:lnTo>
                <a:lnTo>
                  <a:pt x="2336349" y="218780"/>
                </a:lnTo>
                <a:lnTo>
                  <a:pt x="2337708" y="231010"/>
                </a:lnTo>
                <a:lnTo>
                  <a:pt x="2338387" y="243240"/>
                </a:lnTo>
                <a:lnTo>
                  <a:pt x="2338387" y="255470"/>
                </a:lnTo>
                <a:lnTo>
                  <a:pt x="2337934" y="267700"/>
                </a:lnTo>
                <a:lnTo>
                  <a:pt x="2336802" y="279704"/>
                </a:lnTo>
                <a:lnTo>
                  <a:pt x="2335216" y="291707"/>
                </a:lnTo>
                <a:lnTo>
                  <a:pt x="2333178" y="303484"/>
                </a:lnTo>
                <a:lnTo>
                  <a:pt x="2330460" y="315261"/>
                </a:lnTo>
                <a:lnTo>
                  <a:pt x="2327063" y="327038"/>
                </a:lnTo>
                <a:lnTo>
                  <a:pt x="2323213" y="338588"/>
                </a:lnTo>
                <a:lnTo>
                  <a:pt x="2318910" y="349912"/>
                </a:lnTo>
                <a:lnTo>
                  <a:pt x="2313701" y="360784"/>
                </a:lnTo>
                <a:lnTo>
                  <a:pt x="2308492" y="371881"/>
                </a:lnTo>
                <a:lnTo>
                  <a:pt x="2302377" y="382299"/>
                </a:lnTo>
                <a:lnTo>
                  <a:pt x="2295809" y="392717"/>
                </a:lnTo>
                <a:lnTo>
                  <a:pt x="2288788" y="402909"/>
                </a:lnTo>
                <a:lnTo>
                  <a:pt x="2281314" y="412421"/>
                </a:lnTo>
                <a:lnTo>
                  <a:pt x="2277237" y="417177"/>
                </a:lnTo>
                <a:lnTo>
                  <a:pt x="2273161" y="421933"/>
                </a:lnTo>
                <a:lnTo>
                  <a:pt x="2269084" y="426463"/>
                </a:lnTo>
                <a:lnTo>
                  <a:pt x="2264554" y="430766"/>
                </a:lnTo>
                <a:lnTo>
                  <a:pt x="2260025" y="435069"/>
                </a:lnTo>
                <a:lnTo>
                  <a:pt x="2255495" y="439599"/>
                </a:lnTo>
                <a:lnTo>
                  <a:pt x="2250739" y="443675"/>
                </a:lnTo>
                <a:lnTo>
                  <a:pt x="2245983" y="447752"/>
                </a:lnTo>
                <a:lnTo>
                  <a:pt x="2240774" y="451829"/>
                </a:lnTo>
                <a:lnTo>
                  <a:pt x="2236018" y="455679"/>
                </a:lnTo>
                <a:lnTo>
                  <a:pt x="2230582" y="459303"/>
                </a:lnTo>
                <a:lnTo>
                  <a:pt x="2225147" y="462700"/>
                </a:lnTo>
                <a:lnTo>
                  <a:pt x="2219711" y="466323"/>
                </a:lnTo>
                <a:lnTo>
                  <a:pt x="2214276" y="469721"/>
                </a:lnTo>
                <a:lnTo>
                  <a:pt x="2208614" y="473118"/>
                </a:lnTo>
                <a:lnTo>
                  <a:pt x="2202952" y="476062"/>
                </a:lnTo>
                <a:lnTo>
                  <a:pt x="2197290" y="479006"/>
                </a:lnTo>
                <a:lnTo>
                  <a:pt x="2191401" y="481724"/>
                </a:lnTo>
                <a:lnTo>
                  <a:pt x="2185513" y="484215"/>
                </a:lnTo>
                <a:lnTo>
                  <a:pt x="2179624" y="486933"/>
                </a:lnTo>
                <a:lnTo>
                  <a:pt x="2173736" y="488972"/>
                </a:lnTo>
                <a:lnTo>
                  <a:pt x="2167847" y="491236"/>
                </a:lnTo>
                <a:lnTo>
                  <a:pt x="2161959" y="493048"/>
                </a:lnTo>
                <a:lnTo>
                  <a:pt x="2155844" y="495086"/>
                </a:lnTo>
                <a:lnTo>
                  <a:pt x="2149955" y="496672"/>
                </a:lnTo>
                <a:lnTo>
                  <a:pt x="2143840" y="498257"/>
                </a:lnTo>
                <a:lnTo>
                  <a:pt x="2131610" y="500748"/>
                </a:lnTo>
                <a:lnTo>
                  <a:pt x="2119607" y="502560"/>
                </a:lnTo>
                <a:lnTo>
                  <a:pt x="2107377" y="503693"/>
                </a:lnTo>
                <a:lnTo>
                  <a:pt x="2095147" y="504599"/>
                </a:lnTo>
                <a:lnTo>
                  <a:pt x="2083144" y="504825"/>
                </a:lnTo>
                <a:lnTo>
                  <a:pt x="2070687" y="504372"/>
                </a:lnTo>
                <a:lnTo>
                  <a:pt x="2058684" y="503240"/>
                </a:lnTo>
                <a:lnTo>
                  <a:pt x="2046680" y="501654"/>
                </a:lnTo>
                <a:lnTo>
                  <a:pt x="2034903" y="499390"/>
                </a:lnTo>
                <a:lnTo>
                  <a:pt x="2022900" y="496898"/>
                </a:lnTo>
                <a:lnTo>
                  <a:pt x="2011349" y="493501"/>
                </a:lnTo>
                <a:lnTo>
                  <a:pt x="1999799" y="489651"/>
                </a:lnTo>
                <a:lnTo>
                  <a:pt x="1988475" y="485121"/>
                </a:lnTo>
                <a:lnTo>
                  <a:pt x="1977604" y="480139"/>
                </a:lnTo>
                <a:lnTo>
                  <a:pt x="1966506" y="474930"/>
                </a:lnTo>
                <a:lnTo>
                  <a:pt x="1956088" y="468588"/>
                </a:lnTo>
                <a:lnTo>
                  <a:pt x="1945670" y="462247"/>
                </a:lnTo>
                <a:lnTo>
                  <a:pt x="1935478" y="455226"/>
                </a:lnTo>
                <a:lnTo>
                  <a:pt x="1925740" y="447526"/>
                </a:lnTo>
                <a:lnTo>
                  <a:pt x="1916680" y="439599"/>
                </a:lnTo>
                <a:lnTo>
                  <a:pt x="1911924" y="435069"/>
                </a:lnTo>
                <a:lnTo>
                  <a:pt x="1907621" y="430766"/>
                </a:lnTo>
                <a:lnTo>
                  <a:pt x="1903318" y="426463"/>
                </a:lnTo>
                <a:lnTo>
                  <a:pt x="1899015" y="421933"/>
                </a:lnTo>
                <a:lnTo>
                  <a:pt x="1894712" y="416951"/>
                </a:lnTo>
                <a:lnTo>
                  <a:pt x="1890635" y="412195"/>
                </a:lnTo>
                <a:lnTo>
                  <a:pt x="1886558" y="407212"/>
                </a:lnTo>
                <a:lnTo>
                  <a:pt x="1882708" y="402003"/>
                </a:lnTo>
                <a:lnTo>
                  <a:pt x="1879085" y="397020"/>
                </a:lnTo>
                <a:lnTo>
                  <a:pt x="1875687" y="391585"/>
                </a:lnTo>
                <a:lnTo>
                  <a:pt x="1872064" y="386149"/>
                </a:lnTo>
                <a:lnTo>
                  <a:pt x="1868666" y="380487"/>
                </a:lnTo>
                <a:lnTo>
                  <a:pt x="1865269" y="375052"/>
                </a:lnTo>
                <a:lnTo>
                  <a:pt x="1862325" y="369390"/>
                </a:lnTo>
                <a:lnTo>
                  <a:pt x="1859381" y="363501"/>
                </a:lnTo>
                <a:lnTo>
                  <a:pt x="1856663" y="357839"/>
                </a:lnTo>
                <a:lnTo>
                  <a:pt x="1854172" y="351951"/>
                </a:lnTo>
                <a:lnTo>
                  <a:pt x="1851454" y="346062"/>
                </a:lnTo>
                <a:lnTo>
                  <a:pt x="1849189" y="340174"/>
                </a:lnTo>
                <a:lnTo>
                  <a:pt x="1847151" y="334285"/>
                </a:lnTo>
                <a:lnTo>
                  <a:pt x="1845113" y="328170"/>
                </a:lnTo>
                <a:lnTo>
                  <a:pt x="1843301" y="322282"/>
                </a:lnTo>
                <a:lnTo>
                  <a:pt x="1841715" y="316393"/>
                </a:lnTo>
                <a:lnTo>
                  <a:pt x="1840356" y="310278"/>
                </a:lnTo>
                <a:lnTo>
                  <a:pt x="1837639" y="298048"/>
                </a:lnTo>
                <a:lnTo>
                  <a:pt x="1835827" y="285819"/>
                </a:lnTo>
                <a:lnTo>
                  <a:pt x="1834468" y="273815"/>
                </a:lnTo>
                <a:lnTo>
                  <a:pt x="1833788" y="261585"/>
                </a:lnTo>
                <a:lnTo>
                  <a:pt x="1833562" y="249129"/>
                </a:lnTo>
                <a:lnTo>
                  <a:pt x="1834015" y="237125"/>
                </a:lnTo>
                <a:lnTo>
                  <a:pt x="1835147" y="225122"/>
                </a:lnTo>
                <a:lnTo>
                  <a:pt x="1836733" y="213118"/>
                </a:lnTo>
                <a:lnTo>
                  <a:pt x="1838998" y="201115"/>
                </a:lnTo>
                <a:lnTo>
                  <a:pt x="1841489" y="189338"/>
                </a:lnTo>
                <a:lnTo>
                  <a:pt x="1844886" y="177787"/>
                </a:lnTo>
                <a:lnTo>
                  <a:pt x="1848736" y="166237"/>
                </a:lnTo>
                <a:lnTo>
                  <a:pt x="1853266" y="154913"/>
                </a:lnTo>
                <a:lnTo>
                  <a:pt x="1858248" y="143815"/>
                </a:lnTo>
                <a:lnTo>
                  <a:pt x="1863457" y="132944"/>
                </a:lnTo>
                <a:lnTo>
                  <a:pt x="1869799" y="122526"/>
                </a:lnTo>
                <a:lnTo>
                  <a:pt x="1876140" y="111881"/>
                </a:lnTo>
                <a:lnTo>
                  <a:pt x="1883388" y="101916"/>
                </a:lnTo>
                <a:lnTo>
                  <a:pt x="1890635" y="92177"/>
                </a:lnTo>
                <a:lnTo>
                  <a:pt x="1899015" y="82665"/>
                </a:lnTo>
                <a:lnTo>
                  <a:pt x="1903318" y="78362"/>
                </a:lnTo>
                <a:lnTo>
                  <a:pt x="1907621" y="73833"/>
                </a:lnTo>
                <a:lnTo>
                  <a:pt x="1911924" y="69529"/>
                </a:lnTo>
                <a:lnTo>
                  <a:pt x="1916680" y="65453"/>
                </a:lnTo>
                <a:lnTo>
                  <a:pt x="1921210" y="60923"/>
                </a:lnTo>
                <a:lnTo>
                  <a:pt x="1925966" y="56846"/>
                </a:lnTo>
                <a:lnTo>
                  <a:pt x="1931175" y="52996"/>
                </a:lnTo>
                <a:lnTo>
                  <a:pt x="1936384" y="49146"/>
                </a:lnTo>
                <a:lnTo>
                  <a:pt x="1941367" y="45296"/>
                </a:lnTo>
                <a:lnTo>
                  <a:pt x="1946802" y="41672"/>
                </a:lnTo>
                <a:lnTo>
                  <a:pt x="1952238" y="38502"/>
                </a:lnTo>
                <a:lnTo>
                  <a:pt x="1957900" y="34878"/>
                </a:lnTo>
                <a:lnTo>
                  <a:pt x="1963335" y="31707"/>
                </a:lnTo>
                <a:lnTo>
                  <a:pt x="1968997" y="28763"/>
                </a:lnTo>
                <a:lnTo>
                  <a:pt x="1974886" y="25592"/>
                </a:lnTo>
                <a:lnTo>
                  <a:pt x="1980548" y="23101"/>
                </a:lnTo>
                <a:lnTo>
                  <a:pt x="1986436" y="20383"/>
                </a:lnTo>
                <a:lnTo>
                  <a:pt x="1992325" y="17892"/>
                </a:lnTo>
                <a:lnTo>
                  <a:pt x="1998213" y="15627"/>
                </a:lnTo>
                <a:lnTo>
                  <a:pt x="2004102" y="13589"/>
                </a:lnTo>
                <a:lnTo>
                  <a:pt x="2009990" y="11550"/>
                </a:lnTo>
                <a:lnTo>
                  <a:pt x="2016105" y="9739"/>
                </a:lnTo>
                <a:lnTo>
                  <a:pt x="2021994" y="8153"/>
                </a:lnTo>
                <a:lnTo>
                  <a:pt x="2028335" y="6794"/>
                </a:lnTo>
                <a:lnTo>
                  <a:pt x="2040339" y="4077"/>
                </a:lnTo>
                <a:lnTo>
                  <a:pt x="2052569" y="2038"/>
                </a:lnTo>
                <a:lnTo>
                  <a:pt x="2064572" y="906"/>
                </a:lnTo>
                <a:lnTo>
                  <a:pt x="2076802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1" name="KSO_Shape"/>
          <p:cNvSpPr>
            <a:spLocks/>
          </p:cNvSpPr>
          <p:nvPr/>
        </p:nvSpPr>
        <p:spPr bwMode="auto">
          <a:xfrm>
            <a:off x="2055224" y="1481438"/>
            <a:ext cx="628748" cy="1265936"/>
          </a:xfrm>
          <a:custGeom>
            <a:avLst/>
            <a:gdLst>
              <a:gd name="T0" fmla="*/ 213676 w 1177925"/>
              <a:gd name="T1" fmla="*/ 1102778 h 2373313"/>
              <a:gd name="T2" fmla="*/ 806068 w 1177925"/>
              <a:gd name="T3" fmla="*/ 1236603 h 2373313"/>
              <a:gd name="T4" fmla="*/ 842500 w 1177925"/>
              <a:gd name="T5" fmla="*/ 1413216 h 2373313"/>
              <a:gd name="T6" fmla="*/ 825923 w 1177925"/>
              <a:gd name="T7" fmla="*/ 1589100 h 2373313"/>
              <a:gd name="T8" fmla="*/ 760527 w 1177925"/>
              <a:gd name="T9" fmla="*/ 1804859 h 2373313"/>
              <a:gd name="T10" fmla="*/ 712982 w 1177925"/>
              <a:gd name="T11" fmla="*/ 1881512 h 2373313"/>
              <a:gd name="T12" fmla="*/ 652322 w 1177925"/>
              <a:gd name="T13" fmla="*/ 1904454 h 2373313"/>
              <a:gd name="T14" fmla="*/ 572353 w 1177925"/>
              <a:gd name="T15" fmla="*/ 1878964 h 2373313"/>
              <a:gd name="T16" fmla="*/ 532095 w 1177925"/>
              <a:gd name="T17" fmla="*/ 1804312 h 2373313"/>
              <a:gd name="T18" fmla="*/ 568710 w 1177925"/>
              <a:gd name="T19" fmla="*/ 1673036 h 2373313"/>
              <a:gd name="T20" fmla="*/ 617348 w 1177925"/>
              <a:gd name="T21" fmla="*/ 1431605 h 2373313"/>
              <a:gd name="T22" fmla="*/ 588384 w 1177925"/>
              <a:gd name="T23" fmla="*/ 1305609 h 2373313"/>
              <a:gd name="T24" fmla="*/ 519708 w 1177925"/>
              <a:gd name="T25" fmla="*/ 1247163 h 2373313"/>
              <a:gd name="T26" fmla="*/ 373068 w 1177925"/>
              <a:gd name="T27" fmla="*/ 1231323 h 2373313"/>
              <a:gd name="T28" fmla="*/ 257395 w 1177925"/>
              <a:gd name="T29" fmla="*/ 1188717 h 2373313"/>
              <a:gd name="T30" fmla="*/ 156841 w 1177925"/>
              <a:gd name="T31" fmla="*/ 1087483 h 2373313"/>
              <a:gd name="T32" fmla="*/ 784595 w 1177925"/>
              <a:gd name="T33" fmla="*/ 941985 h 2373313"/>
              <a:gd name="T34" fmla="*/ 852524 w 1177925"/>
              <a:gd name="T35" fmla="*/ 986375 h 2373313"/>
              <a:gd name="T36" fmla="*/ 873104 w 1177925"/>
              <a:gd name="T37" fmla="*/ 1063329 h 2373313"/>
              <a:gd name="T38" fmla="*/ 837955 w 1177925"/>
              <a:gd name="T39" fmla="*/ 1134098 h 2373313"/>
              <a:gd name="T40" fmla="*/ 752724 w 1177925"/>
              <a:gd name="T41" fmla="*/ 1164481 h 2373313"/>
              <a:gd name="T42" fmla="*/ 156652 w 1177925"/>
              <a:gd name="T43" fmla="*/ 1052232 h 2373313"/>
              <a:gd name="T44" fmla="*/ 125328 w 1177925"/>
              <a:gd name="T45" fmla="*/ 984555 h 2373313"/>
              <a:gd name="T46" fmla="*/ 139351 w 1177925"/>
              <a:gd name="T47" fmla="*/ 918516 h 2373313"/>
              <a:gd name="T48" fmla="*/ 197629 w 1177925"/>
              <a:gd name="T49" fmla="*/ 868668 h 2373313"/>
              <a:gd name="T50" fmla="*/ 697134 w 1177925"/>
              <a:gd name="T51" fmla="*/ 463279 h 2373313"/>
              <a:gd name="T52" fmla="*/ 804610 w 1177925"/>
              <a:gd name="T53" fmla="*/ 514964 h 2373313"/>
              <a:gd name="T54" fmla="*/ 895327 w 1177925"/>
              <a:gd name="T55" fmla="*/ 621427 h 2373313"/>
              <a:gd name="T56" fmla="*/ 943964 w 1177925"/>
              <a:gd name="T57" fmla="*/ 788129 h 2373313"/>
              <a:gd name="T58" fmla="*/ 924291 w 1177925"/>
              <a:gd name="T59" fmla="*/ 1017617 h 2373313"/>
              <a:gd name="T60" fmla="*/ 878204 w 1177925"/>
              <a:gd name="T61" fmla="*/ 1124263 h 2373313"/>
              <a:gd name="T62" fmla="*/ 886948 w 1177925"/>
              <a:gd name="T63" fmla="*/ 1087684 h 2373313"/>
              <a:gd name="T64" fmla="*/ 881300 w 1177925"/>
              <a:gd name="T65" fmla="*/ 1000329 h 2373313"/>
              <a:gd name="T66" fmla="*/ 817726 w 1177925"/>
              <a:gd name="T67" fmla="*/ 933902 h 2373313"/>
              <a:gd name="T68" fmla="*/ 799510 w 1177925"/>
              <a:gd name="T69" fmla="*/ 796319 h 2373313"/>
              <a:gd name="T70" fmla="*/ 755608 w 1177925"/>
              <a:gd name="T71" fmla="*/ 669837 h 2373313"/>
              <a:gd name="T72" fmla="*/ 194731 w 1177925"/>
              <a:gd name="T73" fmla="*/ 767019 h 2373313"/>
              <a:gd name="T74" fmla="*/ 142269 w 1177925"/>
              <a:gd name="T75" fmla="*/ 884584 h 2373313"/>
              <a:gd name="T76" fmla="*/ 111119 w 1177925"/>
              <a:gd name="T77" fmla="*/ 941364 h 2373313"/>
              <a:gd name="T78" fmla="*/ 110754 w 1177925"/>
              <a:gd name="T79" fmla="*/ 1004878 h 2373313"/>
              <a:gd name="T80" fmla="*/ 144637 w 1177925"/>
              <a:gd name="T81" fmla="*/ 1083680 h 2373313"/>
              <a:gd name="T82" fmla="*/ 127878 w 1177925"/>
              <a:gd name="T83" fmla="*/ 1149014 h 2373313"/>
              <a:gd name="T84" fmla="*/ 79605 w 1177925"/>
              <a:gd name="T85" fmla="*/ 1174674 h 2373313"/>
              <a:gd name="T86" fmla="*/ 28964 w 1177925"/>
              <a:gd name="T87" fmla="*/ 1160297 h 2373313"/>
              <a:gd name="T88" fmla="*/ 911 w 1177925"/>
              <a:gd name="T89" fmla="*/ 1113344 h 2373313"/>
              <a:gd name="T90" fmla="*/ 18034 w 1177925"/>
              <a:gd name="T91" fmla="*/ 874939 h 2373313"/>
              <a:gd name="T92" fmla="*/ 76143 w 1177925"/>
              <a:gd name="T93" fmla="*/ 676206 h 2373313"/>
              <a:gd name="T94" fmla="*/ 158664 w 1177925"/>
              <a:gd name="T95" fmla="*/ 551725 h 2373313"/>
              <a:gd name="T96" fmla="*/ 249198 w 1177925"/>
              <a:gd name="T97" fmla="*/ 484936 h 2373313"/>
              <a:gd name="T98" fmla="*/ 505873 w 1177925"/>
              <a:gd name="T99" fmla="*/ 0 h 2373313"/>
              <a:gd name="T100" fmla="*/ 596071 w 1177925"/>
              <a:gd name="T101" fmla="*/ 17688 h 2373313"/>
              <a:gd name="T102" fmla="*/ 688450 w 1177925"/>
              <a:gd name="T103" fmla="*/ 95915 h 2373313"/>
              <a:gd name="T104" fmla="*/ 719728 w 1177925"/>
              <a:gd name="T105" fmla="*/ 174872 h 2373313"/>
              <a:gd name="T106" fmla="*/ 717909 w 1177925"/>
              <a:gd name="T107" fmla="*/ 258388 h 2373313"/>
              <a:gd name="T108" fmla="*/ 651898 w 1177925"/>
              <a:gd name="T109" fmla="*/ 370896 h 2373313"/>
              <a:gd name="T110" fmla="*/ 580068 w 1177925"/>
              <a:gd name="T111" fmla="*/ 412837 h 2373313"/>
              <a:gd name="T112" fmla="*/ 495872 w 1177925"/>
              <a:gd name="T113" fmla="*/ 423960 h 2373313"/>
              <a:gd name="T114" fmla="*/ 391126 w 1177925"/>
              <a:gd name="T115" fmla="*/ 386761 h 2373313"/>
              <a:gd name="T116" fmla="*/ 323661 w 1177925"/>
              <a:gd name="T117" fmla="*/ 310539 h 2373313"/>
              <a:gd name="T118" fmla="*/ 300384 w 1177925"/>
              <a:gd name="T119" fmla="*/ 228300 h 2373313"/>
              <a:gd name="T120" fmla="*/ 310204 w 1177925"/>
              <a:gd name="T121" fmla="*/ 146243 h 2373313"/>
              <a:gd name="T122" fmla="*/ 386944 w 1177925"/>
              <a:gd name="T123" fmla="*/ 40664 h 2373313"/>
              <a:gd name="T124" fmla="*/ 463321 w 1177925"/>
              <a:gd name="T125" fmla="*/ 5470 h 237331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77925" h="2373313">
                <a:moveTo>
                  <a:pt x="182562" y="1330325"/>
                </a:moveTo>
                <a:lnTo>
                  <a:pt x="187325" y="1334635"/>
                </a:lnTo>
                <a:lnTo>
                  <a:pt x="192087" y="1338718"/>
                </a:lnTo>
                <a:lnTo>
                  <a:pt x="197077" y="1342801"/>
                </a:lnTo>
                <a:lnTo>
                  <a:pt x="202066" y="1346431"/>
                </a:lnTo>
                <a:lnTo>
                  <a:pt x="207282" y="1350060"/>
                </a:lnTo>
                <a:lnTo>
                  <a:pt x="212725" y="1353689"/>
                </a:lnTo>
                <a:lnTo>
                  <a:pt x="218394" y="1356638"/>
                </a:lnTo>
                <a:lnTo>
                  <a:pt x="223610" y="1359587"/>
                </a:lnTo>
                <a:lnTo>
                  <a:pt x="229507" y="1362309"/>
                </a:lnTo>
                <a:lnTo>
                  <a:pt x="235177" y="1364804"/>
                </a:lnTo>
                <a:lnTo>
                  <a:pt x="241300" y="1367299"/>
                </a:lnTo>
                <a:lnTo>
                  <a:pt x="247196" y="1369341"/>
                </a:lnTo>
                <a:lnTo>
                  <a:pt x="253319" y="1371156"/>
                </a:lnTo>
                <a:lnTo>
                  <a:pt x="259669" y="1372517"/>
                </a:lnTo>
                <a:lnTo>
                  <a:pt x="266019" y="1373878"/>
                </a:lnTo>
                <a:lnTo>
                  <a:pt x="272369" y="1375012"/>
                </a:lnTo>
                <a:lnTo>
                  <a:pt x="924152" y="1472324"/>
                </a:lnTo>
                <a:lnTo>
                  <a:pt x="930048" y="1473231"/>
                </a:lnTo>
                <a:lnTo>
                  <a:pt x="936171" y="1473685"/>
                </a:lnTo>
                <a:lnTo>
                  <a:pt x="942294" y="1474139"/>
                </a:lnTo>
                <a:lnTo>
                  <a:pt x="948191" y="1474139"/>
                </a:lnTo>
                <a:lnTo>
                  <a:pt x="953180" y="1474139"/>
                </a:lnTo>
                <a:lnTo>
                  <a:pt x="958169" y="1473912"/>
                </a:lnTo>
                <a:lnTo>
                  <a:pt x="967694" y="1473005"/>
                </a:lnTo>
                <a:lnTo>
                  <a:pt x="972003" y="1479810"/>
                </a:lnTo>
                <a:lnTo>
                  <a:pt x="976085" y="1487068"/>
                </a:lnTo>
                <a:lnTo>
                  <a:pt x="984477" y="1501586"/>
                </a:lnTo>
                <a:lnTo>
                  <a:pt x="988559" y="1509071"/>
                </a:lnTo>
                <a:lnTo>
                  <a:pt x="992414" y="1516784"/>
                </a:lnTo>
                <a:lnTo>
                  <a:pt x="998084" y="1528579"/>
                </a:lnTo>
                <a:lnTo>
                  <a:pt x="1003527" y="1540601"/>
                </a:lnTo>
                <a:lnTo>
                  <a:pt x="1008516" y="1552851"/>
                </a:lnTo>
                <a:lnTo>
                  <a:pt x="1013278" y="1565553"/>
                </a:lnTo>
                <a:lnTo>
                  <a:pt x="1017814" y="1578483"/>
                </a:lnTo>
                <a:lnTo>
                  <a:pt x="1022350" y="1591639"/>
                </a:lnTo>
                <a:lnTo>
                  <a:pt x="1026205" y="1605249"/>
                </a:lnTo>
                <a:lnTo>
                  <a:pt x="1029607" y="1618860"/>
                </a:lnTo>
                <a:lnTo>
                  <a:pt x="1033235" y="1632923"/>
                </a:lnTo>
                <a:lnTo>
                  <a:pt x="1036410" y="1646987"/>
                </a:lnTo>
                <a:lnTo>
                  <a:pt x="1038905" y="1661731"/>
                </a:lnTo>
                <a:lnTo>
                  <a:pt x="1041400" y="1676476"/>
                </a:lnTo>
                <a:lnTo>
                  <a:pt x="1043441" y="1691674"/>
                </a:lnTo>
                <a:lnTo>
                  <a:pt x="1045255" y="1707098"/>
                </a:lnTo>
                <a:lnTo>
                  <a:pt x="1046843" y="1722750"/>
                </a:lnTo>
                <a:lnTo>
                  <a:pt x="1047977" y="1738402"/>
                </a:lnTo>
                <a:lnTo>
                  <a:pt x="1048657" y="1749743"/>
                </a:lnTo>
                <a:lnTo>
                  <a:pt x="1048884" y="1760632"/>
                </a:lnTo>
                <a:lnTo>
                  <a:pt x="1049337" y="1771973"/>
                </a:lnTo>
                <a:lnTo>
                  <a:pt x="1049337" y="1783542"/>
                </a:lnTo>
                <a:lnTo>
                  <a:pt x="1049110" y="1796245"/>
                </a:lnTo>
                <a:lnTo>
                  <a:pt x="1048884" y="1809401"/>
                </a:lnTo>
                <a:lnTo>
                  <a:pt x="1048430" y="1822784"/>
                </a:lnTo>
                <a:lnTo>
                  <a:pt x="1047750" y="1836168"/>
                </a:lnTo>
                <a:lnTo>
                  <a:pt x="1046843" y="1849778"/>
                </a:lnTo>
                <a:lnTo>
                  <a:pt x="1045709" y="1863615"/>
                </a:lnTo>
                <a:lnTo>
                  <a:pt x="1044348" y="1877452"/>
                </a:lnTo>
                <a:lnTo>
                  <a:pt x="1042534" y="1891515"/>
                </a:lnTo>
                <a:lnTo>
                  <a:pt x="1040719" y="1905806"/>
                </a:lnTo>
                <a:lnTo>
                  <a:pt x="1038678" y="1920323"/>
                </a:lnTo>
                <a:lnTo>
                  <a:pt x="1036410" y="1934841"/>
                </a:lnTo>
                <a:lnTo>
                  <a:pt x="1034143" y="1949812"/>
                </a:lnTo>
                <a:lnTo>
                  <a:pt x="1031194" y="1964556"/>
                </a:lnTo>
                <a:lnTo>
                  <a:pt x="1028246" y="1979754"/>
                </a:lnTo>
                <a:lnTo>
                  <a:pt x="1025071" y="1995179"/>
                </a:lnTo>
                <a:lnTo>
                  <a:pt x="1021443" y="2010604"/>
                </a:lnTo>
                <a:lnTo>
                  <a:pt x="1017814" y="2026255"/>
                </a:lnTo>
                <a:lnTo>
                  <a:pt x="1013959" y="2042134"/>
                </a:lnTo>
                <a:lnTo>
                  <a:pt x="1009650" y="2058239"/>
                </a:lnTo>
                <a:lnTo>
                  <a:pt x="1005341" y="2074344"/>
                </a:lnTo>
                <a:lnTo>
                  <a:pt x="1000805" y="2091130"/>
                </a:lnTo>
                <a:lnTo>
                  <a:pt x="995816" y="2107689"/>
                </a:lnTo>
                <a:lnTo>
                  <a:pt x="990373" y="2124475"/>
                </a:lnTo>
                <a:lnTo>
                  <a:pt x="985157" y="2141488"/>
                </a:lnTo>
                <a:lnTo>
                  <a:pt x="979487" y="2158727"/>
                </a:lnTo>
                <a:lnTo>
                  <a:pt x="973591" y="2176420"/>
                </a:lnTo>
                <a:lnTo>
                  <a:pt x="967014" y="2194113"/>
                </a:lnTo>
                <a:lnTo>
                  <a:pt x="960664" y="2212033"/>
                </a:lnTo>
                <a:lnTo>
                  <a:pt x="954087" y="2230180"/>
                </a:lnTo>
                <a:lnTo>
                  <a:pt x="946830" y="2248554"/>
                </a:lnTo>
                <a:lnTo>
                  <a:pt x="939800" y="2266928"/>
                </a:lnTo>
                <a:lnTo>
                  <a:pt x="932089" y="2285755"/>
                </a:lnTo>
                <a:lnTo>
                  <a:pt x="930048" y="2290972"/>
                </a:lnTo>
                <a:lnTo>
                  <a:pt x="927327" y="2295736"/>
                </a:lnTo>
                <a:lnTo>
                  <a:pt x="925059" y="2300499"/>
                </a:lnTo>
                <a:lnTo>
                  <a:pt x="922337" y="2305263"/>
                </a:lnTo>
                <a:lnTo>
                  <a:pt x="919389" y="2309799"/>
                </a:lnTo>
                <a:lnTo>
                  <a:pt x="916441" y="2314109"/>
                </a:lnTo>
                <a:lnTo>
                  <a:pt x="913266" y="2318419"/>
                </a:lnTo>
                <a:lnTo>
                  <a:pt x="909864" y="2322502"/>
                </a:lnTo>
                <a:lnTo>
                  <a:pt x="906689" y="2326358"/>
                </a:lnTo>
                <a:lnTo>
                  <a:pt x="903060" y="2330215"/>
                </a:lnTo>
                <a:lnTo>
                  <a:pt x="899432" y="2333844"/>
                </a:lnTo>
                <a:lnTo>
                  <a:pt x="895577" y="2337246"/>
                </a:lnTo>
                <a:lnTo>
                  <a:pt x="891721" y="2340649"/>
                </a:lnTo>
                <a:lnTo>
                  <a:pt x="887639" y="2344051"/>
                </a:lnTo>
                <a:lnTo>
                  <a:pt x="883557" y="2347000"/>
                </a:lnTo>
                <a:lnTo>
                  <a:pt x="879475" y="2349949"/>
                </a:lnTo>
                <a:lnTo>
                  <a:pt x="875166" y="2352671"/>
                </a:lnTo>
                <a:lnTo>
                  <a:pt x="870630" y="2355166"/>
                </a:lnTo>
                <a:lnTo>
                  <a:pt x="866094" y="2357662"/>
                </a:lnTo>
                <a:lnTo>
                  <a:pt x="861559" y="2359930"/>
                </a:lnTo>
                <a:lnTo>
                  <a:pt x="856796" y="2361971"/>
                </a:lnTo>
                <a:lnTo>
                  <a:pt x="852260" y="2363786"/>
                </a:lnTo>
                <a:lnTo>
                  <a:pt x="847271" y="2365601"/>
                </a:lnTo>
                <a:lnTo>
                  <a:pt x="842509" y="2366962"/>
                </a:lnTo>
                <a:lnTo>
                  <a:pt x="837519" y="2368550"/>
                </a:lnTo>
                <a:lnTo>
                  <a:pt x="832530" y="2369684"/>
                </a:lnTo>
                <a:lnTo>
                  <a:pt x="827541" y="2370591"/>
                </a:lnTo>
                <a:lnTo>
                  <a:pt x="822552" y="2371725"/>
                </a:lnTo>
                <a:lnTo>
                  <a:pt x="817335" y="2372179"/>
                </a:lnTo>
                <a:lnTo>
                  <a:pt x="812119" y="2372633"/>
                </a:lnTo>
                <a:lnTo>
                  <a:pt x="807130" y="2372860"/>
                </a:lnTo>
                <a:lnTo>
                  <a:pt x="801914" y="2373313"/>
                </a:lnTo>
                <a:lnTo>
                  <a:pt x="795337" y="2372860"/>
                </a:lnTo>
                <a:lnTo>
                  <a:pt x="788534" y="2372406"/>
                </a:lnTo>
                <a:lnTo>
                  <a:pt x="781957" y="2371725"/>
                </a:lnTo>
                <a:lnTo>
                  <a:pt x="775380" y="2370591"/>
                </a:lnTo>
                <a:lnTo>
                  <a:pt x="768577" y="2369003"/>
                </a:lnTo>
                <a:lnTo>
                  <a:pt x="762000" y="2367189"/>
                </a:lnTo>
                <a:lnTo>
                  <a:pt x="755196" y="2364920"/>
                </a:lnTo>
                <a:lnTo>
                  <a:pt x="748846" y="2362652"/>
                </a:lnTo>
                <a:lnTo>
                  <a:pt x="742269" y="2359703"/>
                </a:lnTo>
                <a:lnTo>
                  <a:pt x="735919" y="2356527"/>
                </a:lnTo>
                <a:lnTo>
                  <a:pt x="729569" y="2352898"/>
                </a:lnTo>
                <a:lnTo>
                  <a:pt x="723673" y="2349269"/>
                </a:lnTo>
                <a:lnTo>
                  <a:pt x="718003" y="2345186"/>
                </a:lnTo>
                <a:lnTo>
                  <a:pt x="712560" y="2340876"/>
                </a:lnTo>
                <a:lnTo>
                  <a:pt x="707344" y="2336566"/>
                </a:lnTo>
                <a:lnTo>
                  <a:pt x="702355" y="2331576"/>
                </a:lnTo>
                <a:lnTo>
                  <a:pt x="697593" y="2326812"/>
                </a:lnTo>
                <a:lnTo>
                  <a:pt x="693284" y="2321595"/>
                </a:lnTo>
                <a:lnTo>
                  <a:pt x="689202" y="2316151"/>
                </a:lnTo>
                <a:lnTo>
                  <a:pt x="685346" y="2310707"/>
                </a:lnTo>
                <a:lnTo>
                  <a:pt x="681718" y="2305036"/>
                </a:lnTo>
                <a:lnTo>
                  <a:pt x="678316" y="2299138"/>
                </a:lnTo>
                <a:lnTo>
                  <a:pt x="675368" y="2293014"/>
                </a:lnTo>
                <a:lnTo>
                  <a:pt x="672419" y="2286662"/>
                </a:lnTo>
                <a:lnTo>
                  <a:pt x="670152" y="2280538"/>
                </a:lnTo>
                <a:lnTo>
                  <a:pt x="667884" y="2274186"/>
                </a:lnTo>
                <a:lnTo>
                  <a:pt x="666069" y="2267835"/>
                </a:lnTo>
                <a:lnTo>
                  <a:pt x="664482" y="2261030"/>
                </a:lnTo>
                <a:lnTo>
                  <a:pt x="663121" y="2254452"/>
                </a:lnTo>
                <a:lnTo>
                  <a:pt x="662441" y="2247873"/>
                </a:lnTo>
                <a:lnTo>
                  <a:pt x="661760" y="2241068"/>
                </a:lnTo>
                <a:lnTo>
                  <a:pt x="661760" y="2234263"/>
                </a:lnTo>
                <a:lnTo>
                  <a:pt x="661760" y="2227231"/>
                </a:lnTo>
                <a:lnTo>
                  <a:pt x="662214" y="2220426"/>
                </a:lnTo>
                <a:lnTo>
                  <a:pt x="662894" y="2213621"/>
                </a:lnTo>
                <a:lnTo>
                  <a:pt x="664028" y="2206816"/>
                </a:lnTo>
                <a:lnTo>
                  <a:pt x="665616" y="2199784"/>
                </a:lnTo>
                <a:lnTo>
                  <a:pt x="667430" y="2192979"/>
                </a:lnTo>
                <a:lnTo>
                  <a:pt x="669471" y="2186174"/>
                </a:lnTo>
                <a:lnTo>
                  <a:pt x="671966" y="2179369"/>
                </a:lnTo>
                <a:lnTo>
                  <a:pt x="678769" y="2162810"/>
                </a:lnTo>
                <a:lnTo>
                  <a:pt x="685346" y="2146705"/>
                </a:lnTo>
                <a:lnTo>
                  <a:pt x="691469" y="2130600"/>
                </a:lnTo>
                <a:lnTo>
                  <a:pt x="697139" y="2114948"/>
                </a:lnTo>
                <a:lnTo>
                  <a:pt x="702809" y="2099523"/>
                </a:lnTo>
                <a:lnTo>
                  <a:pt x="708025" y="2084325"/>
                </a:lnTo>
                <a:lnTo>
                  <a:pt x="713241" y="2069581"/>
                </a:lnTo>
                <a:lnTo>
                  <a:pt x="717777" y="2054837"/>
                </a:lnTo>
                <a:lnTo>
                  <a:pt x="722539" y="2040546"/>
                </a:lnTo>
                <a:lnTo>
                  <a:pt x="726848" y="2026709"/>
                </a:lnTo>
                <a:lnTo>
                  <a:pt x="730930" y="2012872"/>
                </a:lnTo>
                <a:lnTo>
                  <a:pt x="734785" y="1999262"/>
                </a:lnTo>
                <a:lnTo>
                  <a:pt x="741816" y="1973176"/>
                </a:lnTo>
                <a:lnTo>
                  <a:pt x="747712" y="1947997"/>
                </a:lnTo>
                <a:lnTo>
                  <a:pt x="752928" y="1923726"/>
                </a:lnTo>
                <a:lnTo>
                  <a:pt x="757237" y="1900816"/>
                </a:lnTo>
                <a:lnTo>
                  <a:pt x="760866" y="1878586"/>
                </a:lnTo>
                <a:lnTo>
                  <a:pt x="763814" y="1857717"/>
                </a:lnTo>
                <a:lnTo>
                  <a:pt x="766082" y="1837529"/>
                </a:lnTo>
                <a:lnTo>
                  <a:pt x="767443" y="1818701"/>
                </a:lnTo>
                <a:lnTo>
                  <a:pt x="768350" y="1800554"/>
                </a:lnTo>
                <a:lnTo>
                  <a:pt x="768577" y="1783542"/>
                </a:lnTo>
                <a:lnTo>
                  <a:pt x="768350" y="1771520"/>
                </a:lnTo>
                <a:lnTo>
                  <a:pt x="767896" y="1759951"/>
                </a:lnTo>
                <a:lnTo>
                  <a:pt x="767443" y="1748836"/>
                </a:lnTo>
                <a:lnTo>
                  <a:pt x="766309" y="1738402"/>
                </a:lnTo>
                <a:lnTo>
                  <a:pt x="764721" y="1724111"/>
                </a:lnTo>
                <a:lnTo>
                  <a:pt x="762453" y="1710728"/>
                </a:lnTo>
                <a:lnTo>
                  <a:pt x="760185" y="1698025"/>
                </a:lnTo>
                <a:lnTo>
                  <a:pt x="757237" y="1686230"/>
                </a:lnTo>
                <a:lnTo>
                  <a:pt x="754062" y="1675568"/>
                </a:lnTo>
                <a:lnTo>
                  <a:pt x="750660" y="1665361"/>
                </a:lnTo>
                <a:lnTo>
                  <a:pt x="747032" y="1655834"/>
                </a:lnTo>
                <a:lnTo>
                  <a:pt x="743403" y="1646987"/>
                </a:lnTo>
                <a:lnTo>
                  <a:pt x="740682" y="1641770"/>
                </a:lnTo>
                <a:lnTo>
                  <a:pt x="738187" y="1636326"/>
                </a:lnTo>
                <a:lnTo>
                  <a:pt x="735239" y="1631109"/>
                </a:lnTo>
                <a:lnTo>
                  <a:pt x="732518" y="1626572"/>
                </a:lnTo>
                <a:lnTo>
                  <a:pt x="729569" y="1621808"/>
                </a:lnTo>
                <a:lnTo>
                  <a:pt x="726848" y="1617499"/>
                </a:lnTo>
                <a:lnTo>
                  <a:pt x="720725" y="1609332"/>
                </a:lnTo>
                <a:lnTo>
                  <a:pt x="714602" y="1601620"/>
                </a:lnTo>
                <a:lnTo>
                  <a:pt x="708478" y="1595042"/>
                </a:lnTo>
                <a:lnTo>
                  <a:pt x="701902" y="1588464"/>
                </a:lnTo>
                <a:lnTo>
                  <a:pt x="695325" y="1583020"/>
                </a:lnTo>
                <a:lnTo>
                  <a:pt x="690562" y="1578937"/>
                </a:lnTo>
                <a:lnTo>
                  <a:pt x="685800" y="1575080"/>
                </a:lnTo>
                <a:lnTo>
                  <a:pt x="680584" y="1571678"/>
                </a:lnTo>
                <a:lnTo>
                  <a:pt x="675821" y="1568275"/>
                </a:lnTo>
                <a:lnTo>
                  <a:pt x="670832" y="1565553"/>
                </a:lnTo>
                <a:lnTo>
                  <a:pt x="665843" y="1562604"/>
                </a:lnTo>
                <a:lnTo>
                  <a:pt x="660853" y="1560109"/>
                </a:lnTo>
                <a:lnTo>
                  <a:pt x="656318" y="1557841"/>
                </a:lnTo>
                <a:lnTo>
                  <a:pt x="647019" y="1553758"/>
                </a:lnTo>
                <a:lnTo>
                  <a:pt x="638855" y="1550582"/>
                </a:lnTo>
                <a:lnTo>
                  <a:pt x="631371" y="1548087"/>
                </a:lnTo>
                <a:lnTo>
                  <a:pt x="625475" y="1546272"/>
                </a:lnTo>
                <a:lnTo>
                  <a:pt x="613682" y="1546499"/>
                </a:lnTo>
                <a:lnTo>
                  <a:pt x="602343" y="1546499"/>
                </a:lnTo>
                <a:lnTo>
                  <a:pt x="600755" y="1546499"/>
                </a:lnTo>
                <a:lnTo>
                  <a:pt x="586014" y="1546272"/>
                </a:lnTo>
                <a:lnTo>
                  <a:pt x="571500" y="1546045"/>
                </a:lnTo>
                <a:lnTo>
                  <a:pt x="557212" y="1545138"/>
                </a:lnTo>
                <a:lnTo>
                  <a:pt x="543152" y="1544458"/>
                </a:lnTo>
                <a:lnTo>
                  <a:pt x="529544" y="1543097"/>
                </a:lnTo>
                <a:lnTo>
                  <a:pt x="515937" y="1541962"/>
                </a:lnTo>
                <a:lnTo>
                  <a:pt x="503010" y="1540375"/>
                </a:lnTo>
                <a:lnTo>
                  <a:pt x="489857" y="1538333"/>
                </a:lnTo>
                <a:lnTo>
                  <a:pt x="477157" y="1536292"/>
                </a:lnTo>
                <a:lnTo>
                  <a:pt x="464457" y="1534023"/>
                </a:lnTo>
                <a:lnTo>
                  <a:pt x="452437" y="1531301"/>
                </a:lnTo>
                <a:lnTo>
                  <a:pt x="440418" y="1528579"/>
                </a:lnTo>
                <a:lnTo>
                  <a:pt x="428625" y="1525403"/>
                </a:lnTo>
                <a:lnTo>
                  <a:pt x="417059" y="1522228"/>
                </a:lnTo>
                <a:lnTo>
                  <a:pt x="405719" y="1518825"/>
                </a:lnTo>
                <a:lnTo>
                  <a:pt x="394834" y="1514969"/>
                </a:lnTo>
                <a:lnTo>
                  <a:pt x="392566" y="1514289"/>
                </a:lnTo>
                <a:lnTo>
                  <a:pt x="384402" y="1511340"/>
                </a:lnTo>
                <a:lnTo>
                  <a:pt x="376464" y="1508391"/>
                </a:lnTo>
                <a:lnTo>
                  <a:pt x="368527" y="1504988"/>
                </a:lnTo>
                <a:lnTo>
                  <a:pt x="360816" y="1501586"/>
                </a:lnTo>
                <a:lnTo>
                  <a:pt x="353332" y="1497956"/>
                </a:lnTo>
                <a:lnTo>
                  <a:pt x="345848" y="1494554"/>
                </a:lnTo>
                <a:lnTo>
                  <a:pt x="338591" y="1490698"/>
                </a:lnTo>
                <a:lnTo>
                  <a:pt x="331334" y="1487068"/>
                </a:lnTo>
                <a:lnTo>
                  <a:pt x="320448" y="1480944"/>
                </a:lnTo>
                <a:lnTo>
                  <a:pt x="309789" y="1474366"/>
                </a:lnTo>
                <a:lnTo>
                  <a:pt x="299584" y="1467787"/>
                </a:lnTo>
                <a:lnTo>
                  <a:pt x="289832" y="1460755"/>
                </a:lnTo>
                <a:lnTo>
                  <a:pt x="279853" y="1453497"/>
                </a:lnTo>
                <a:lnTo>
                  <a:pt x="270555" y="1445784"/>
                </a:lnTo>
                <a:lnTo>
                  <a:pt x="261710" y="1438072"/>
                </a:lnTo>
                <a:lnTo>
                  <a:pt x="252866" y="1430133"/>
                </a:lnTo>
                <a:lnTo>
                  <a:pt x="244928" y="1421740"/>
                </a:lnTo>
                <a:lnTo>
                  <a:pt x="237218" y="1413574"/>
                </a:lnTo>
                <a:lnTo>
                  <a:pt x="230187" y="1405408"/>
                </a:lnTo>
                <a:lnTo>
                  <a:pt x="223157" y="1397015"/>
                </a:lnTo>
                <a:lnTo>
                  <a:pt x="216807" y="1388622"/>
                </a:lnTo>
                <a:lnTo>
                  <a:pt x="210910" y="1380002"/>
                </a:lnTo>
                <a:lnTo>
                  <a:pt x="205241" y="1371609"/>
                </a:lnTo>
                <a:lnTo>
                  <a:pt x="200025" y="1363216"/>
                </a:lnTo>
                <a:lnTo>
                  <a:pt x="195262" y="1354823"/>
                </a:lnTo>
                <a:lnTo>
                  <a:pt x="190500" y="1346431"/>
                </a:lnTo>
                <a:lnTo>
                  <a:pt x="186418" y="1338264"/>
                </a:lnTo>
                <a:lnTo>
                  <a:pt x="182562" y="1330325"/>
                </a:lnTo>
                <a:close/>
                <a:moveTo>
                  <a:pt x="290253" y="1073150"/>
                </a:moveTo>
                <a:lnTo>
                  <a:pt x="295015" y="1073150"/>
                </a:lnTo>
                <a:lnTo>
                  <a:pt x="299549" y="1073150"/>
                </a:lnTo>
                <a:lnTo>
                  <a:pt x="304084" y="1073150"/>
                </a:lnTo>
                <a:lnTo>
                  <a:pt x="309072" y="1073604"/>
                </a:lnTo>
                <a:lnTo>
                  <a:pt x="312700" y="1074057"/>
                </a:lnTo>
                <a:lnTo>
                  <a:pt x="316554" y="1074510"/>
                </a:lnTo>
                <a:lnTo>
                  <a:pt x="332652" y="1077003"/>
                </a:lnTo>
                <a:lnTo>
                  <a:pt x="940290" y="1167663"/>
                </a:lnTo>
                <a:lnTo>
                  <a:pt x="962736" y="1171063"/>
                </a:lnTo>
                <a:lnTo>
                  <a:pt x="967951" y="1171743"/>
                </a:lnTo>
                <a:lnTo>
                  <a:pt x="972486" y="1172649"/>
                </a:lnTo>
                <a:lnTo>
                  <a:pt x="976794" y="1173556"/>
                </a:lnTo>
                <a:lnTo>
                  <a:pt x="985409" y="1175596"/>
                </a:lnTo>
                <a:lnTo>
                  <a:pt x="991985" y="1177636"/>
                </a:lnTo>
                <a:lnTo>
                  <a:pt x="997880" y="1179676"/>
                </a:lnTo>
                <a:lnTo>
                  <a:pt x="1003775" y="1182395"/>
                </a:lnTo>
                <a:lnTo>
                  <a:pt x="1009670" y="1184889"/>
                </a:lnTo>
                <a:lnTo>
                  <a:pt x="1015111" y="1188062"/>
                </a:lnTo>
                <a:lnTo>
                  <a:pt x="1020553" y="1191008"/>
                </a:lnTo>
                <a:lnTo>
                  <a:pt x="1025994" y="1194408"/>
                </a:lnTo>
                <a:lnTo>
                  <a:pt x="1031209" y="1198261"/>
                </a:lnTo>
                <a:lnTo>
                  <a:pt x="1035970" y="1202114"/>
                </a:lnTo>
                <a:lnTo>
                  <a:pt x="1040505" y="1205967"/>
                </a:lnTo>
                <a:lnTo>
                  <a:pt x="1045266" y="1210273"/>
                </a:lnTo>
                <a:lnTo>
                  <a:pt x="1049574" y="1214580"/>
                </a:lnTo>
                <a:lnTo>
                  <a:pt x="1053655" y="1219113"/>
                </a:lnTo>
                <a:lnTo>
                  <a:pt x="1057737" y="1224099"/>
                </a:lnTo>
                <a:lnTo>
                  <a:pt x="1061364" y="1228859"/>
                </a:lnTo>
                <a:lnTo>
                  <a:pt x="1064992" y="1234072"/>
                </a:lnTo>
                <a:lnTo>
                  <a:pt x="1068393" y="1239511"/>
                </a:lnTo>
                <a:lnTo>
                  <a:pt x="1071114" y="1244951"/>
                </a:lnTo>
                <a:lnTo>
                  <a:pt x="1073834" y="1250390"/>
                </a:lnTo>
                <a:lnTo>
                  <a:pt x="1076555" y="1256057"/>
                </a:lnTo>
                <a:lnTo>
                  <a:pt x="1078822" y="1261723"/>
                </a:lnTo>
                <a:lnTo>
                  <a:pt x="1080863" y="1267616"/>
                </a:lnTo>
                <a:lnTo>
                  <a:pt x="1082677" y="1273735"/>
                </a:lnTo>
                <a:lnTo>
                  <a:pt x="1084264" y="1279855"/>
                </a:lnTo>
                <a:lnTo>
                  <a:pt x="1085398" y="1286201"/>
                </a:lnTo>
                <a:lnTo>
                  <a:pt x="1086531" y="1292547"/>
                </a:lnTo>
                <a:lnTo>
                  <a:pt x="1087211" y="1298667"/>
                </a:lnTo>
                <a:lnTo>
                  <a:pt x="1087438" y="1305013"/>
                </a:lnTo>
                <a:lnTo>
                  <a:pt x="1087438" y="1311812"/>
                </a:lnTo>
                <a:lnTo>
                  <a:pt x="1087438" y="1318159"/>
                </a:lnTo>
                <a:lnTo>
                  <a:pt x="1086985" y="1324731"/>
                </a:lnTo>
                <a:lnTo>
                  <a:pt x="1086078" y="1331531"/>
                </a:lnTo>
                <a:lnTo>
                  <a:pt x="1084944" y="1337877"/>
                </a:lnTo>
                <a:lnTo>
                  <a:pt x="1083584" y="1343997"/>
                </a:lnTo>
                <a:lnTo>
                  <a:pt x="1081770" y="1350343"/>
                </a:lnTo>
                <a:lnTo>
                  <a:pt x="1080183" y="1356236"/>
                </a:lnTo>
                <a:lnTo>
                  <a:pt x="1077689" y="1362129"/>
                </a:lnTo>
                <a:lnTo>
                  <a:pt x="1075195" y="1368021"/>
                </a:lnTo>
                <a:lnTo>
                  <a:pt x="1072701" y="1373688"/>
                </a:lnTo>
                <a:lnTo>
                  <a:pt x="1069753" y="1379354"/>
                </a:lnTo>
                <a:lnTo>
                  <a:pt x="1066579" y="1384567"/>
                </a:lnTo>
                <a:lnTo>
                  <a:pt x="1063178" y="1390006"/>
                </a:lnTo>
                <a:lnTo>
                  <a:pt x="1059550" y="1394766"/>
                </a:lnTo>
                <a:lnTo>
                  <a:pt x="1055696" y="1399752"/>
                </a:lnTo>
                <a:lnTo>
                  <a:pt x="1051842" y="1404285"/>
                </a:lnTo>
                <a:lnTo>
                  <a:pt x="1047534" y="1408592"/>
                </a:lnTo>
                <a:lnTo>
                  <a:pt x="1043226" y="1412898"/>
                </a:lnTo>
                <a:lnTo>
                  <a:pt x="1038918" y="1416978"/>
                </a:lnTo>
                <a:lnTo>
                  <a:pt x="1031889" y="1422417"/>
                </a:lnTo>
                <a:lnTo>
                  <a:pt x="1024861" y="1427404"/>
                </a:lnTo>
                <a:lnTo>
                  <a:pt x="1017832" y="1431937"/>
                </a:lnTo>
                <a:lnTo>
                  <a:pt x="1010123" y="1436016"/>
                </a:lnTo>
                <a:lnTo>
                  <a:pt x="1002414" y="1439643"/>
                </a:lnTo>
                <a:lnTo>
                  <a:pt x="994252" y="1442589"/>
                </a:lnTo>
                <a:lnTo>
                  <a:pt x="986090" y="1445536"/>
                </a:lnTo>
                <a:lnTo>
                  <a:pt x="977474" y="1447575"/>
                </a:lnTo>
                <a:lnTo>
                  <a:pt x="971352" y="1448935"/>
                </a:lnTo>
                <a:lnTo>
                  <a:pt x="965004" y="1449615"/>
                </a:lnTo>
                <a:lnTo>
                  <a:pt x="958882" y="1450295"/>
                </a:lnTo>
                <a:lnTo>
                  <a:pt x="952307" y="1450749"/>
                </a:lnTo>
                <a:lnTo>
                  <a:pt x="947319" y="1450975"/>
                </a:lnTo>
                <a:lnTo>
                  <a:pt x="942104" y="1450975"/>
                </a:lnTo>
                <a:lnTo>
                  <a:pt x="937116" y="1450749"/>
                </a:lnTo>
                <a:lnTo>
                  <a:pt x="931674" y="1450069"/>
                </a:lnTo>
                <a:lnTo>
                  <a:pt x="926459" y="1449389"/>
                </a:lnTo>
                <a:lnTo>
                  <a:pt x="275062" y="1351929"/>
                </a:lnTo>
                <a:lnTo>
                  <a:pt x="267807" y="1350796"/>
                </a:lnTo>
                <a:lnTo>
                  <a:pt x="260778" y="1349210"/>
                </a:lnTo>
                <a:lnTo>
                  <a:pt x="253750" y="1347170"/>
                </a:lnTo>
                <a:lnTo>
                  <a:pt x="247174" y="1344903"/>
                </a:lnTo>
                <a:lnTo>
                  <a:pt x="240373" y="1342183"/>
                </a:lnTo>
                <a:lnTo>
                  <a:pt x="234024" y="1339464"/>
                </a:lnTo>
                <a:lnTo>
                  <a:pt x="227902" y="1336064"/>
                </a:lnTo>
                <a:lnTo>
                  <a:pt x="221781" y="1332437"/>
                </a:lnTo>
                <a:lnTo>
                  <a:pt x="215886" y="1328584"/>
                </a:lnTo>
                <a:lnTo>
                  <a:pt x="210444" y="1324505"/>
                </a:lnTo>
                <a:lnTo>
                  <a:pt x="205003" y="1320198"/>
                </a:lnTo>
                <a:lnTo>
                  <a:pt x="199788" y="1315665"/>
                </a:lnTo>
                <a:lnTo>
                  <a:pt x="195026" y="1310906"/>
                </a:lnTo>
                <a:lnTo>
                  <a:pt x="190265" y="1305919"/>
                </a:lnTo>
                <a:lnTo>
                  <a:pt x="185730" y="1300480"/>
                </a:lnTo>
                <a:lnTo>
                  <a:pt x="181649" y="1295040"/>
                </a:lnTo>
                <a:lnTo>
                  <a:pt x="178702" y="1290507"/>
                </a:lnTo>
                <a:lnTo>
                  <a:pt x="175528" y="1285521"/>
                </a:lnTo>
                <a:lnTo>
                  <a:pt x="172807" y="1280761"/>
                </a:lnTo>
                <a:lnTo>
                  <a:pt x="170086" y="1275775"/>
                </a:lnTo>
                <a:lnTo>
                  <a:pt x="167592" y="1270789"/>
                </a:lnTo>
                <a:lnTo>
                  <a:pt x="165551" y="1265349"/>
                </a:lnTo>
                <a:lnTo>
                  <a:pt x="163511" y="1260136"/>
                </a:lnTo>
                <a:lnTo>
                  <a:pt x="161697" y="1254923"/>
                </a:lnTo>
                <a:lnTo>
                  <a:pt x="160110" y="1249257"/>
                </a:lnTo>
                <a:lnTo>
                  <a:pt x="158523" y="1243817"/>
                </a:lnTo>
                <a:lnTo>
                  <a:pt x="157616" y="1238151"/>
                </a:lnTo>
                <a:lnTo>
                  <a:pt x="156936" y="1232258"/>
                </a:lnTo>
                <a:lnTo>
                  <a:pt x="156029" y="1226592"/>
                </a:lnTo>
                <a:lnTo>
                  <a:pt x="155575" y="1220699"/>
                </a:lnTo>
                <a:lnTo>
                  <a:pt x="155575" y="1214806"/>
                </a:lnTo>
                <a:lnTo>
                  <a:pt x="155575" y="1208913"/>
                </a:lnTo>
                <a:lnTo>
                  <a:pt x="155575" y="1205740"/>
                </a:lnTo>
                <a:lnTo>
                  <a:pt x="156029" y="1199167"/>
                </a:lnTo>
                <a:lnTo>
                  <a:pt x="156936" y="1192821"/>
                </a:lnTo>
                <a:lnTo>
                  <a:pt x="156936" y="1192595"/>
                </a:lnTo>
                <a:lnTo>
                  <a:pt x="157162" y="1191461"/>
                </a:lnTo>
                <a:lnTo>
                  <a:pt x="158069" y="1185795"/>
                </a:lnTo>
                <a:lnTo>
                  <a:pt x="159430" y="1180356"/>
                </a:lnTo>
                <a:lnTo>
                  <a:pt x="160110" y="1177182"/>
                </a:lnTo>
                <a:lnTo>
                  <a:pt x="162150" y="1170610"/>
                </a:lnTo>
                <a:lnTo>
                  <a:pt x="164871" y="1162904"/>
                </a:lnTo>
                <a:lnTo>
                  <a:pt x="167139" y="1157237"/>
                </a:lnTo>
                <a:lnTo>
                  <a:pt x="170313" y="1150211"/>
                </a:lnTo>
                <a:lnTo>
                  <a:pt x="173487" y="1144318"/>
                </a:lnTo>
                <a:lnTo>
                  <a:pt x="177115" y="1138425"/>
                </a:lnTo>
                <a:lnTo>
                  <a:pt x="181196" y="1132532"/>
                </a:lnTo>
                <a:lnTo>
                  <a:pt x="184824" y="1127546"/>
                </a:lnTo>
                <a:lnTo>
                  <a:pt x="189585" y="1121880"/>
                </a:lnTo>
                <a:lnTo>
                  <a:pt x="193439" y="1117120"/>
                </a:lnTo>
                <a:lnTo>
                  <a:pt x="198881" y="1112134"/>
                </a:lnTo>
                <a:lnTo>
                  <a:pt x="201375" y="1109414"/>
                </a:lnTo>
                <a:lnTo>
                  <a:pt x="203189" y="1107828"/>
                </a:lnTo>
                <a:lnTo>
                  <a:pt x="208630" y="1103295"/>
                </a:lnTo>
                <a:lnTo>
                  <a:pt x="214072" y="1099215"/>
                </a:lnTo>
                <a:lnTo>
                  <a:pt x="219060" y="1096042"/>
                </a:lnTo>
                <a:lnTo>
                  <a:pt x="225635" y="1091736"/>
                </a:lnTo>
                <a:lnTo>
                  <a:pt x="230170" y="1089242"/>
                </a:lnTo>
                <a:lnTo>
                  <a:pt x="237652" y="1085616"/>
                </a:lnTo>
                <a:lnTo>
                  <a:pt x="241960" y="1083803"/>
                </a:lnTo>
                <a:lnTo>
                  <a:pt x="246041" y="1082216"/>
                </a:lnTo>
                <a:lnTo>
                  <a:pt x="250122" y="1080630"/>
                </a:lnTo>
                <a:lnTo>
                  <a:pt x="254203" y="1079270"/>
                </a:lnTo>
                <a:lnTo>
                  <a:pt x="258511" y="1077910"/>
                </a:lnTo>
                <a:lnTo>
                  <a:pt x="263272" y="1076777"/>
                </a:lnTo>
                <a:lnTo>
                  <a:pt x="267353" y="1075870"/>
                </a:lnTo>
                <a:lnTo>
                  <a:pt x="271888" y="1075190"/>
                </a:lnTo>
                <a:lnTo>
                  <a:pt x="276649" y="1074510"/>
                </a:lnTo>
                <a:lnTo>
                  <a:pt x="280957" y="1073830"/>
                </a:lnTo>
                <a:lnTo>
                  <a:pt x="285492" y="1073377"/>
                </a:lnTo>
                <a:lnTo>
                  <a:pt x="290253" y="1073150"/>
                </a:lnTo>
                <a:close/>
                <a:moveTo>
                  <a:pt x="415472" y="576262"/>
                </a:moveTo>
                <a:lnTo>
                  <a:pt x="419554" y="576262"/>
                </a:lnTo>
                <a:lnTo>
                  <a:pt x="853848" y="576262"/>
                </a:lnTo>
                <a:lnTo>
                  <a:pt x="858611" y="576262"/>
                </a:lnTo>
                <a:lnTo>
                  <a:pt x="863373" y="576715"/>
                </a:lnTo>
                <a:lnTo>
                  <a:pt x="867909" y="577169"/>
                </a:lnTo>
                <a:lnTo>
                  <a:pt x="872218" y="578302"/>
                </a:lnTo>
                <a:lnTo>
                  <a:pt x="879022" y="578982"/>
                </a:lnTo>
                <a:lnTo>
                  <a:pt x="882197" y="579663"/>
                </a:lnTo>
                <a:lnTo>
                  <a:pt x="885598" y="580570"/>
                </a:lnTo>
                <a:lnTo>
                  <a:pt x="892856" y="582610"/>
                </a:lnTo>
                <a:lnTo>
                  <a:pt x="898752" y="584651"/>
                </a:lnTo>
                <a:lnTo>
                  <a:pt x="905782" y="587145"/>
                </a:lnTo>
                <a:lnTo>
                  <a:pt x="914627" y="590772"/>
                </a:lnTo>
                <a:lnTo>
                  <a:pt x="924379" y="594853"/>
                </a:lnTo>
                <a:lnTo>
                  <a:pt x="935491" y="600068"/>
                </a:lnTo>
                <a:lnTo>
                  <a:pt x="946831" y="606190"/>
                </a:lnTo>
                <a:lnTo>
                  <a:pt x="957263" y="611858"/>
                </a:lnTo>
                <a:lnTo>
                  <a:pt x="967695" y="617980"/>
                </a:lnTo>
                <a:lnTo>
                  <a:pt x="978807" y="625235"/>
                </a:lnTo>
                <a:lnTo>
                  <a:pt x="990373" y="633170"/>
                </a:lnTo>
                <a:lnTo>
                  <a:pt x="1001713" y="641559"/>
                </a:lnTo>
                <a:lnTo>
                  <a:pt x="1013959" y="651309"/>
                </a:lnTo>
                <a:lnTo>
                  <a:pt x="1025979" y="661511"/>
                </a:lnTo>
                <a:lnTo>
                  <a:pt x="1031875" y="667180"/>
                </a:lnTo>
                <a:lnTo>
                  <a:pt x="1037998" y="672848"/>
                </a:lnTo>
                <a:lnTo>
                  <a:pt x="1044802" y="679423"/>
                </a:lnTo>
                <a:lnTo>
                  <a:pt x="1051606" y="686678"/>
                </a:lnTo>
                <a:lnTo>
                  <a:pt x="1058182" y="693934"/>
                </a:lnTo>
                <a:lnTo>
                  <a:pt x="1064986" y="701642"/>
                </a:lnTo>
                <a:lnTo>
                  <a:pt x="1071563" y="709578"/>
                </a:lnTo>
                <a:lnTo>
                  <a:pt x="1077913" y="717740"/>
                </a:lnTo>
                <a:lnTo>
                  <a:pt x="1084489" y="726356"/>
                </a:lnTo>
                <a:lnTo>
                  <a:pt x="1090839" y="735198"/>
                </a:lnTo>
                <a:lnTo>
                  <a:pt x="1096963" y="744267"/>
                </a:lnTo>
                <a:lnTo>
                  <a:pt x="1102859" y="754016"/>
                </a:lnTo>
                <a:lnTo>
                  <a:pt x="1108756" y="763766"/>
                </a:lnTo>
                <a:lnTo>
                  <a:pt x="1114652" y="774195"/>
                </a:lnTo>
                <a:lnTo>
                  <a:pt x="1120095" y="784625"/>
                </a:lnTo>
                <a:lnTo>
                  <a:pt x="1125311" y="795281"/>
                </a:lnTo>
                <a:lnTo>
                  <a:pt x="1130527" y="806617"/>
                </a:lnTo>
                <a:lnTo>
                  <a:pt x="1135743" y="818180"/>
                </a:lnTo>
                <a:lnTo>
                  <a:pt x="1140506" y="829970"/>
                </a:lnTo>
                <a:lnTo>
                  <a:pt x="1144814" y="841987"/>
                </a:lnTo>
                <a:lnTo>
                  <a:pt x="1149350" y="854684"/>
                </a:lnTo>
                <a:lnTo>
                  <a:pt x="1153432" y="867380"/>
                </a:lnTo>
                <a:lnTo>
                  <a:pt x="1157288" y="880531"/>
                </a:lnTo>
                <a:lnTo>
                  <a:pt x="1160463" y="893908"/>
                </a:lnTo>
                <a:lnTo>
                  <a:pt x="1163864" y="907738"/>
                </a:lnTo>
                <a:lnTo>
                  <a:pt x="1166813" y="921795"/>
                </a:lnTo>
                <a:lnTo>
                  <a:pt x="1169307" y="936306"/>
                </a:lnTo>
                <a:lnTo>
                  <a:pt x="1171575" y="951043"/>
                </a:lnTo>
                <a:lnTo>
                  <a:pt x="1173616" y="966234"/>
                </a:lnTo>
                <a:lnTo>
                  <a:pt x="1175204" y="981878"/>
                </a:lnTo>
                <a:lnTo>
                  <a:pt x="1176564" y="997295"/>
                </a:lnTo>
                <a:lnTo>
                  <a:pt x="1177472" y="1013620"/>
                </a:lnTo>
                <a:lnTo>
                  <a:pt x="1177925" y="1029944"/>
                </a:lnTo>
                <a:lnTo>
                  <a:pt x="1177925" y="1046949"/>
                </a:lnTo>
                <a:lnTo>
                  <a:pt x="1177698" y="1063273"/>
                </a:lnTo>
                <a:lnTo>
                  <a:pt x="1177245" y="1080278"/>
                </a:lnTo>
                <a:lnTo>
                  <a:pt x="1176564" y="1097736"/>
                </a:lnTo>
                <a:lnTo>
                  <a:pt x="1175204" y="1114968"/>
                </a:lnTo>
                <a:lnTo>
                  <a:pt x="1173389" y="1133106"/>
                </a:lnTo>
                <a:lnTo>
                  <a:pt x="1171348" y="1151244"/>
                </a:lnTo>
                <a:lnTo>
                  <a:pt x="1169081" y="1169609"/>
                </a:lnTo>
                <a:lnTo>
                  <a:pt x="1166132" y="1188654"/>
                </a:lnTo>
                <a:lnTo>
                  <a:pt x="1162957" y="1207926"/>
                </a:lnTo>
                <a:lnTo>
                  <a:pt x="1159329" y="1227425"/>
                </a:lnTo>
                <a:lnTo>
                  <a:pt x="1155247" y="1247377"/>
                </a:lnTo>
                <a:lnTo>
                  <a:pt x="1150711" y="1267782"/>
                </a:lnTo>
                <a:lnTo>
                  <a:pt x="1145722" y="1288415"/>
                </a:lnTo>
                <a:lnTo>
                  <a:pt x="1140279" y="1309500"/>
                </a:lnTo>
                <a:lnTo>
                  <a:pt x="1134609" y="1331039"/>
                </a:lnTo>
                <a:lnTo>
                  <a:pt x="1128259" y="1352805"/>
                </a:lnTo>
                <a:lnTo>
                  <a:pt x="1126672" y="1357793"/>
                </a:lnTo>
                <a:lnTo>
                  <a:pt x="1124631" y="1362555"/>
                </a:lnTo>
                <a:lnTo>
                  <a:pt x="1122589" y="1367316"/>
                </a:lnTo>
                <a:lnTo>
                  <a:pt x="1120095" y="1371624"/>
                </a:lnTo>
                <a:lnTo>
                  <a:pt x="1117373" y="1376158"/>
                </a:lnTo>
                <a:lnTo>
                  <a:pt x="1114652" y="1380239"/>
                </a:lnTo>
                <a:lnTo>
                  <a:pt x="1111477" y="1384094"/>
                </a:lnTo>
                <a:lnTo>
                  <a:pt x="1108302" y="1387948"/>
                </a:lnTo>
                <a:lnTo>
                  <a:pt x="1104673" y="1391349"/>
                </a:lnTo>
                <a:lnTo>
                  <a:pt x="1101045" y="1394750"/>
                </a:lnTo>
                <a:lnTo>
                  <a:pt x="1097189" y="1397924"/>
                </a:lnTo>
                <a:lnTo>
                  <a:pt x="1093334" y="1400645"/>
                </a:lnTo>
                <a:lnTo>
                  <a:pt x="1089252" y="1403592"/>
                </a:lnTo>
                <a:lnTo>
                  <a:pt x="1084943" y="1405860"/>
                </a:lnTo>
                <a:lnTo>
                  <a:pt x="1080634" y="1408127"/>
                </a:lnTo>
                <a:lnTo>
                  <a:pt x="1075872" y="1410167"/>
                </a:lnTo>
                <a:lnTo>
                  <a:pt x="1079047" y="1406086"/>
                </a:lnTo>
                <a:lnTo>
                  <a:pt x="1081995" y="1401779"/>
                </a:lnTo>
                <a:lnTo>
                  <a:pt x="1084943" y="1397697"/>
                </a:lnTo>
                <a:lnTo>
                  <a:pt x="1087664" y="1393163"/>
                </a:lnTo>
                <a:lnTo>
                  <a:pt x="1090386" y="1388628"/>
                </a:lnTo>
                <a:lnTo>
                  <a:pt x="1092654" y="1384320"/>
                </a:lnTo>
                <a:lnTo>
                  <a:pt x="1094922" y="1379559"/>
                </a:lnTo>
                <a:lnTo>
                  <a:pt x="1097189" y="1374798"/>
                </a:lnTo>
                <a:lnTo>
                  <a:pt x="1099004" y="1369810"/>
                </a:lnTo>
                <a:lnTo>
                  <a:pt x="1101045" y="1365049"/>
                </a:lnTo>
                <a:lnTo>
                  <a:pt x="1102632" y="1360287"/>
                </a:lnTo>
                <a:lnTo>
                  <a:pt x="1104220" y="1355073"/>
                </a:lnTo>
                <a:lnTo>
                  <a:pt x="1105581" y="1350085"/>
                </a:lnTo>
                <a:lnTo>
                  <a:pt x="1106941" y="1344870"/>
                </a:lnTo>
                <a:lnTo>
                  <a:pt x="1108075" y="1339655"/>
                </a:lnTo>
                <a:lnTo>
                  <a:pt x="1108756" y="1334214"/>
                </a:lnTo>
                <a:lnTo>
                  <a:pt x="1109663" y="1326505"/>
                </a:lnTo>
                <a:lnTo>
                  <a:pt x="1110343" y="1318796"/>
                </a:lnTo>
                <a:lnTo>
                  <a:pt x="1110570" y="1311314"/>
                </a:lnTo>
                <a:lnTo>
                  <a:pt x="1110570" y="1303832"/>
                </a:lnTo>
                <a:lnTo>
                  <a:pt x="1110116" y="1296123"/>
                </a:lnTo>
                <a:lnTo>
                  <a:pt x="1108982" y="1288641"/>
                </a:lnTo>
                <a:lnTo>
                  <a:pt x="1108075" y="1281386"/>
                </a:lnTo>
                <a:lnTo>
                  <a:pt x="1106488" y="1274131"/>
                </a:lnTo>
                <a:lnTo>
                  <a:pt x="1104673" y="1267102"/>
                </a:lnTo>
                <a:lnTo>
                  <a:pt x="1102632" y="1259847"/>
                </a:lnTo>
                <a:lnTo>
                  <a:pt x="1100138" y="1253045"/>
                </a:lnTo>
                <a:lnTo>
                  <a:pt x="1097189" y="1246243"/>
                </a:lnTo>
                <a:lnTo>
                  <a:pt x="1094468" y="1239668"/>
                </a:lnTo>
                <a:lnTo>
                  <a:pt x="1091066" y="1233093"/>
                </a:lnTo>
                <a:lnTo>
                  <a:pt x="1087438" y="1226971"/>
                </a:lnTo>
                <a:lnTo>
                  <a:pt x="1083356" y="1220623"/>
                </a:lnTo>
                <a:lnTo>
                  <a:pt x="1079273" y="1214501"/>
                </a:lnTo>
                <a:lnTo>
                  <a:pt x="1074964" y="1208833"/>
                </a:lnTo>
                <a:lnTo>
                  <a:pt x="1070202" y="1203165"/>
                </a:lnTo>
                <a:lnTo>
                  <a:pt x="1065439" y="1197950"/>
                </a:lnTo>
                <a:lnTo>
                  <a:pt x="1060223" y="1192735"/>
                </a:lnTo>
                <a:lnTo>
                  <a:pt x="1054781" y="1187974"/>
                </a:lnTo>
                <a:lnTo>
                  <a:pt x="1049338" y="1182986"/>
                </a:lnTo>
                <a:lnTo>
                  <a:pt x="1043441" y="1178678"/>
                </a:lnTo>
                <a:lnTo>
                  <a:pt x="1037091" y="1174597"/>
                </a:lnTo>
                <a:lnTo>
                  <a:pt x="1030968" y="1170516"/>
                </a:lnTo>
                <a:lnTo>
                  <a:pt x="1024618" y="1166888"/>
                </a:lnTo>
                <a:lnTo>
                  <a:pt x="1018041" y="1163487"/>
                </a:lnTo>
                <a:lnTo>
                  <a:pt x="1011011" y="1160540"/>
                </a:lnTo>
                <a:lnTo>
                  <a:pt x="1004207" y="1157593"/>
                </a:lnTo>
                <a:lnTo>
                  <a:pt x="996950" y="1155325"/>
                </a:lnTo>
                <a:lnTo>
                  <a:pt x="989693" y="1153058"/>
                </a:lnTo>
                <a:lnTo>
                  <a:pt x="991734" y="1138321"/>
                </a:lnTo>
                <a:lnTo>
                  <a:pt x="993548" y="1124264"/>
                </a:lnTo>
                <a:lnTo>
                  <a:pt x="994909" y="1110433"/>
                </a:lnTo>
                <a:lnTo>
                  <a:pt x="996270" y="1097056"/>
                </a:lnTo>
                <a:lnTo>
                  <a:pt x="997177" y="1083906"/>
                </a:lnTo>
                <a:lnTo>
                  <a:pt x="997631" y="1071209"/>
                </a:lnTo>
                <a:lnTo>
                  <a:pt x="998311" y="1058965"/>
                </a:lnTo>
                <a:lnTo>
                  <a:pt x="998311" y="1046949"/>
                </a:lnTo>
                <a:lnTo>
                  <a:pt x="997857" y="1032212"/>
                </a:lnTo>
                <a:lnTo>
                  <a:pt x="997404" y="1018381"/>
                </a:lnTo>
                <a:lnTo>
                  <a:pt x="996497" y="1005004"/>
                </a:lnTo>
                <a:lnTo>
                  <a:pt x="995363" y="992081"/>
                </a:lnTo>
                <a:lnTo>
                  <a:pt x="993775" y="979611"/>
                </a:lnTo>
                <a:lnTo>
                  <a:pt x="991961" y="967594"/>
                </a:lnTo>
                <a:lnTo>
                  <a:pt x="990373" y="956484"/>
                </a:lnTo>
                <a:lnTo>
                  <a:pt x="987879" y="945375"/>
                </a:lnTo>
                <a:lnTo>
                  <a:pt x="985611" y="934945"/>
                </a:lnTo>
                <a:lnTo>
                  <a:pt x="982890" y="924516"/>
                </a:lnTo>
                <a:lnTo>
                  <a:pt x="979941" y="915220"/>
                </a:lnTo>
                <a:lnTo>
                  <a:pt x="976993" y="905697"/>
                </a:lnTo>
                <a:lnTo>
                  <a:pt x="973591" y="896855"/>
                </a:lnTo>
                <a:lnTo>
                  <a:pt x="970190" y="888466"/>
                </a:lnTo>
                <a:lnTo>
                  <a:pt x="967015" y="880304"/>
                </a:lnTo>
                <a:lnTo>
                  <a:pt x="963159" y="872595"/>
                </a:lnTo>
                <a:lnTo>
                  <a:pt x="957716" y="861939"/>
                </a:lnTo>
                <a:lnTo>
                  <a:pt x="952273" y="852190"/>
                </a:lnTo>
                <a:lnTo>
                  <a:pt x="946377" y="843347"/>
                </a:lnTo>
                <a:lnTo>
                  <a:pt x="940707" y="834505"/>
                </a:lnTo>
                <a:lnTo>
                  <a:pt x="940707" y="1144669"/>
                </a:lnTo>
                <a:lnTo>
                  <a:pt x="332922" y="1053751"/>
                </a:lnTo>
                <a:lnTo>
                  <a:pt x="332922" y="806164"/>
                </a:lnTo>
                <a:lnTo>
                  <a:pt x="325211" y="813873"/>
                </a:lnTo>
                <a:lnTo>
                  <a:pt x="317500" y="822488"/>
                </a:lnTo>
                <a:lnTo>
                  <a:pt x="310470" y="831104"/>
                </a:lnTo>
                <a:lnTo>
                  <a:pt x="303666" y="839946"/>
                </a:lnTo>
                <a:lnTo>
                  <a:pt x="296863" y="849469"/>
                </a:lnTo>
                <a:lnTo>
                  <a:pt x="289832" y="859672"/>
                </a:lnTo>
                <a:lnTo>
                  <a:pt x="283029" y="870781"/>
                </a:lnTo>
                <a:lnTo>
                  <a:pt x="275998" y="882571"/>
                </a:lnTo>
                <a:lnTo>
                  <a:pt x="269195" y="895268"/>
                </a:lnTo>
                <a:lnTo>
                  <a:pt x="262165" y="908872"/>
                </a:lnTo>
                <a:lnTo>
                  <a:pt x="255588" y="923609"/>
                </a:lnTo>
                <a:lnTo>
                  <a:pt x="248784" y="939253"/>
                </a:lnTo>
                <a:lnTo>
                  <a:pt x="242434" y="955578"/>
                </a:lnTo>
                <a:lnTo>
                  <a:pt x="236084" y="973036"/>
                </a:lnTo>
                <a:lnTo>
                  <a:pt x="229961" y="991401"/>
                </a:lnTo>
                <a:lnTo>
                  <a:pt x="224065" y="1010899"/>
                </a:lnTo>
                <a:lnTo>
                  <a:pt x="218395" y="1031758"/>
                </a:lnTo>
                <a:lnTo>
                  <a:pt x="212952" y="1053297"/>
                </a:lnTo>
                <a:lnTo>
                  <a:pt x="207736" y="1076197"/>
                </a:lnTo>
                <a:lnTo>
                  <a:pt x="207736" y="1076651"/>
                </a:lnTo>
                <a:lnTo>
                  <a:pt x="204561" y="1078691"/>
                </a:lnTo>
                <a:lnTo>
                  <a:pt x="201159" y="1080959"/>
                </a:lnTo>
                <a:lnTo>
                  <a:pt x="200932" y="1080959"/>
                </a:lnTo>
                <a:lnTo>
                  <a:pt x="196850" y="1084359"/>
                </a:lnTo>
                <a:lnTo>
                  <a:pt x="192541" y="1087760"/>
                </a:lnTo>
                <a:lnTo>
                  <a:pt x="188686" y="1090935"/>
                </a:lnTo>
                <a:lnTo>
                  <a:pt x="184604" y="1094562"/>
                </a:lnTo>
                <a:lnTo>
                  <a:pt x="180748" y="1098190"/>
                </a:lnTo>
                <a:lnTo>
                  <a:pt x="177120" y="1102044"/>
                </a:lnTo>
                <a:lnTo>
                  <a:pt x="173491" y="1106125"/>
                </a:lnTo>
                <a:lnTo>
                  <a:pt x="170090" y="1110206"/>
                </a:lnTo>
                <a:lnTo>
                  <a:pt x="166688" y="1114288"/>
                </a:lnTo>
                <a:lnTo>
                  <a:pt x="163513" y="1118595"/>
                </a:lnTo>
                <a:lnTo>
                  <a:pt x="160338" y="1123130"/>
                </a:lnTo>
                <a:lnTo>
                  <a:pt x="157616" y="1127438"/>
                </a:lnTo>
                <a:lnTo>
                  <a:pt x="154668" y="1131972"/>
                </a:lnTo>
                <a:lnTo>
                  <a:pt x="152173" y="1136507"/>
                </a:lnTo>
                <a:lnTo>
                  <a:pt x="149905" y="1141495"/>
                </a:lnTo>
                <a:lnTo>
                  <a:pt x="147637" y="1146256"/>
                </a:lnTo>
                <a:lnTo>
                  <a:pt x="146957" y="1147617"/>
                </a:lnTo>
                <a:lnTo>
                  <a:pt x="144462" y="1153285"/>
                </a:lnTo>
                <a:lnTo>
                  <a:pt x="142421" y="1158953"/>
                </a:lnTo>
                <a:lnTo>
                  <a:pt x="141060" y="1162581"/>
                </a:lnTo>
                <a:lnTo>
                  <a:pt x="139700" y="1167569"/>
                </a:lnTo>
                <a:lnTo>
                  <a:pt x="138339" y="1172783"/>
                </a:lnTo>
                <a:lnTo>
                  <a:pt x="137659" y="1175504"/>
                </a:lnTo>
                <a:lnTo>
                  <a:pt x="136298" y="1181399"/>
                </a:lnTo>
                <a:lnTo>
                  <a:pt x="135164" y="1187747"/>
                </a:lnTo>
                <a:lnTo>
                  <a:pt x="134937" y="1188881"/>
                </a:lnTo>
                <a:lnTo>
                  <a:pt x="134710" y="1189334"/>
                </a:lnTo>
                <a:lnTo>
                  <a:pt x="134030" y="1196590"/>
                </a:lnTo>
                <a:lnTo>
                  <a:pt x="133350" y="1204072"/>
                </a:lnTo>
                <a:lnTo>
                  <a:pt x="133123" y="1207473"/>
                </a:lnTo>
                <a:lnTo>
                  <a:pt x="133123" y="1212461"/>
                </a:lnTo>
                <a:lnTo>
                  <a:pt x="133123" y="1217902"/>
                </a:lnTo>
                <a:lnTo>
                  <a:pt x="133350" y="1223570"/>
                </a:lnTo>
                <a:lnTo>
                  <a:pt x="134030" y="1229239"/>
                </a:lnTo>
                <a:lnTo>
                  <a:pt x="134710" y="1235133"/>
                </a:lnTo>
                <a:lnTo>
                  <a:pt x="135618" y="1240802"/>
                </a:lnTo>
                <a:lnTo>
                  <a:pt x="136525" y="1246243"/>
                </a:lnTo>
                <a:lnTo>
                  <a:pt x="137885" y="1251911"/>
                </a:lnTo>
                <a:lnTo>
                  <a:pt x="139246" y="1257580"/>
                </a:lnTo>
                <a:lnTo>
                  <a:pt x="140834" y="1263248"/>
                </a:lnTo>
                <a:lnTo>
                  <a:pt x="142875" y="1268689"/>
                </a:lnTo>
                <a:lnTo>
                  <a:pt x="144916" y="1274131"/>
                </a:lnTo>
                <a:lnTo>
                  <a:pt x="147410" y="1279345"/>
                </a:lnTo>
                <a:lnTo>
                  <a:pt x="149678" y="1284787"/>
                </a:lnTo>
                <a:lnTo>
                  <a:pt x="152400" y="1290002"/>
                </a:lnTo>
                <a:lnTo>
                  <a:pt x="155348" y="1294990"/>
                </a:lnTo>
                <a:lnTo>
                  <a:pt x="158297" y="1300204"/>
                </a:lnTo>
                <a:lnTo>
                  <a:pt x="161698" y="1304966"/>
                </a:lnTo>
                <a:lnTo>
                  <a:pt x="165100" y="1309954"/>
                </a:lnTo>
                <a:lnTo>
                  <a:pt x="168956" y="1314488"/>
                </a:lnTo>
                <a:lnTo>
                  <a:pt x="172811" y="1319250"/>
                </a:lnTo>
                <a:lnTo>
                  <a:pt x="176440" y="1323557"/>
                </a:lnTo>
                <a:lnTo>
                  <a:pt x="180748" y="1327865"/>
                </a:lnTo>
                <a:lnTo>
                  <a:pt x="180068" y="1350085"/>
                </a:lnTo>
                <a:lnTo>
                  <a:pt x="179841" y="1373211"/>
                </a:lnTo>
                <a:lnTo>
                  <a:pt x="179841" y="1374571"/>
                </a:lnTo>
                <a:lnTo>
                  <a:pt x="179841" y="1379106"/>
                </a:lnTo>
                <a:lnTo>
                  <a:pt x="179388" y="1383414"/>
                </a:lnTo>
                <a:lnTo>
                  <a:pt x="178934" y="1388175"/>
                </a:lnTo>
                <a:lnTo>
                  <a:pt x="178027" y="1392483"/>
                </a:lnTo>
                <a:lnTo>
                  <a:pt x="177120" y="1396790"/>
                </a:lnTo>
                <a:lnTo>
                  <a:pt x="175759" y="1401098"/>
                </a:lnTo>
                <a:lnTo>
                  <a:pt x="174172" y="1405406"/>
                </a:lnTo>
                <a:lnTo>
                  <a:pt x="172811" y="1409487"/>
                </a:lnTo>
                <a:lnTo>
                  <a:pt x="170997" y="1413342"/>
                </a:lnTo>
                <a:lnTo>
                  <a:pt x="168956" y="1417196"/>
                </a:lnTo>
                <a:lnTo>
                  <a:pt x="166688" y="1420824"/>
                </a:lnTo>
                <a:lnTo>
                  <a:pt x="164420" y="1424451"/>
                </a:lnTo>
                <a:lnTo>
                  <a:pt x="161925" y="1427852"/>
                </a:lnTo>
                <a:lnTo>
                  <a:pt x="159204" y="1431480"/>
                </a:lnTo>
                <a:lnTo>
                  <a:pt x="156256" y="1434427"/>
                </a:lnTo>
                <a:lnTo>
                  <a:pt x="153534" y="1437602"/>
                </a:lnTo>
                <a:lnTo>
                  <a:pt x="150359" y="1440776"/>
                </a:lnTo>
                <a:lnTo>
                  <a:pt x="146957" y="1443496"/>
                </a:lnTo>
                <a:lnTo>
                  <a:pt x="143782" y="1445990"/>
                </a:lnTo>
                <a:lnTo>
                  <a:pt x="140153" y="1448711"/>
                </a:lnTo>
                <a:lnTo>
                  <a:pt x="136525" y="1450978"/>
                </a:lnTo>
                <a:lnTo>
                  <a:pt x="132669" y="1453019"/>
                </a:lnTo>
                <a:lnTo>
                  <a:pt x="128814" y="1455060"/>
                </a:lnTo>
                <a:lnTo>
                  <a:pt x="124959" y="1456873"/>
                </a:lnTo>
                <a:lnTo>
                  <a:pt x="120877" y="1458460"/>
                </a:lnTo>
                <a:lnTo>
                  <a:pt x="116794" y="1459821"/>
                </a:lnTo>
                <a:lnTo>
                  <a:pt x="112485" y="1460954"/>
                </a:lnTo>
                <a:lnTo>
                  <a:pt x="108177" y="1461861"/>
                </a:lnTo>
                <a:lnTo>
                  <a:pt x="103641" y="1462768"/>
                </a:lnTo>
                <a:lnTo>
                  <a:pt x="99105" y="1463448"/>
                </a:lnTo>
                <a:lnTo>
                  <a:pt x="94796" y="1463675"/>
                </a:lnTo>
                <a:lnTo>
                  <a:pt x="90034" y="1463675"/>
                </a:lnTo>
                <a:lnTo>
                  <a:pt x="89580" y="1463675"/>
                </a:lnTo>
                <a:lnTo>
                  <a:pt x="85044" y="1463675"/>
                </a:lnTo>
                <a:lnTo>
                  <a:pt x="80282" y="1463222"/>
                </a:lnTo>
                <a:lnTo>
                  <a:pt x="75746" y="1462768"/>
                </a:lnTo>
                <a:lnTo>
                  <a:pt x="71437" y="1461861"/>
                </a:lnTo>
                <a:lnTo>
                  <a:pt x="67128" y="1460954"/>
                </a:lnTo>
                <a:lnTo>
                  <a:pt x="63046" y="1459594"/>
                </a:lnTo>
                <a:lnTo>
                  <a:pt x="58510" y="1458007"/>
                </a:lnTo>
                <a:lnTo>
                  <a:pt x="54655" y="1456647"/>
                </a:lnTo>
                <a:lnTo>
                  <a:pt x="50573" y="1454833"/>
                </a:lnTo>
                <a:lnTo>
                  <a:pt x="46718" y="1452792"/>
                </a:lnTo>
                <a:lnTo>
                  <a:pt x="42862" y="1450752"/>
                </a:lnTo>
                <a:lnTo>
                  <a:pt x="39234" y="1448031"/>
                </a:lnTo>
                <a:lnTo>
                  <a:pt x="36059" y="1445537"/>
                </a:lnTo>
                <a:lnTo>
                  <a:pt x="32430" y="1443043"/>
                </a:lnTo>
                <a:lnTo>
                  <a:pt x="29255" y="1440096"/>
                </a:lnTo>
                <a:lnTo>
                  <a:pt x="26307" y="1437148"/>
                </a:lnTo>
                <a:lnTo>
                  <a:pt x="23132" y="1433974"/>
                </a:lnTo>
                <a:lnTo>
                  <a:pt x="20410" y="1430573"/>
                </a:lnTo>
                <a:lnTo>
                  <a:pt x="17689" y="1427399"/>
                </a:lnTo>
                <a:lnTo>
                  <a:pt x="15194" y="1423771"/>
                </a:lnTo>
                <a:lnTo>
                  <a:pt x="12927" y="1420143"/>
                </a:lnTo>
                <a:lnTo>
                  <a:pt x="10885" y="1416289"/>
                </a:lnTo>
                <a:lnTo>
                  <a:pt x="8844" y="1412435"/>
                </a:lnTo>
                <a:lnTo>
                  <a:pt x="7030" y="1408354"/>
                </a:lnTo>
                <a:lnTo>
                  <a:pt x="5443" y="1404273"/>
                </a:lnTo>
                <a:lnTo>
                  <a:pt x="3855" y="1400191"/>
                </a:lnTo>
                <a:lnTo>
                  <a:pt x="2948" y="1396110"/>
                </a:lnTo>
                <a:lnTo>
                  <a:pt x="1814" y="1391802"/>
                </a:lnTo>
                <a:lnTo>
                  <a:pt x="1134" y="1387041"/>
                </a:lnTo>
                <a:lnTo>
                  <a:pt x="680" y="1382733"/>
                </a:lnTo>
                <a:lnTo>
                  <a:pt x="453" y="1378199"/>
                </a:lnTo>
                <a:lnTo>
                  <a:pt x="0" y="1373438"/>
                </a:lnTo>
                <a:lnTo>
                  <a:pt x="453" y="1348724"/>
                </a:lnTo>
                <a:lnTo>
                  <a:pt x="907" y="1324464"/>
                </a:lnTo>
                <a:lnTo>
                  <a:pt x="1587" y="1300658"/>
                </a:lnTo>
                <a:lnTo>
                  <a:pt x="2721" y="1277305"/>
                </a:lnTo>
                <a:lnTo>
                  <a:pt x="3855" y="1254859"/>
                </a:lnTo>
                <a:lnTo>
                  <a:pt x="5443" y="1232413"/>
                </a:lnTo>
                <a:lnTo>
                  <a:pt x="7257" y="1210647"/>
                </a:lnTo>
                <a:lnTo>
                  <a:pt x="9298" y="1189334"/>
                </a:lnTo>
                <a:lnTo>
                  <a:pt x="11339" y="1168702"/>
                </a:lnTo>
                <a:lnTo>
                  <a:pt x="14060" y="1148070"/>
                </a:lnTo>
                <a:lnTo>
                  <a:pt x="16555" y="1128345"/>
                </a:lnTo>
                <a:lnTo>
                  <a:pt x="19277" y="1108846"/>
                </a:lnTo>
                <a:lnTo>
                  <a:pt x="22452" y="1090028"/>
                </a:lnTo>
                <a:lnTo>
                  <a:pt x="25853" y="1071209"/>
                </a:lnTo>
                <a:lnTo>
                  <a:pt x="29028" y="1053297"/>
                </a:lnTo>
                <a:lnTo>
                  <a:pt x="32657" y="1035612"/>
                </a:lnTo>
                <a:lnTo>
                  <a:pt x="36512" y="1018381"/>
                </a:lnTo>
                <a:lnTo>
                  <a:pt x="40594" y="1001603"/>
                </a:lnTo>
                <a:lnTo>
                  <a:pt x="44677" y="985052"/>
                </a:lnTo>
                <a:lnTo>
                  <a:pt x="48985" y="969181"/>
                </a:lnTo>
                <a:lnTo>
                  <a:pt x="53521" y="953537"/>
                </a:lnTo>
                <a:lnTo>
                  <a:pt x="58057" y="938346"/>
                </a:lnTo>
                <a:lnTo>
                  <a:pt x="63046" y="923609"/>
                </a:lnTo>
                <a:lnTo>
                  <a:pt x="68035" y="909098"/>
                </a:lnTo>
                <a:lnTo>
                  <a:pt x="73025" y="895041"/>
                </a:lnTo>
                <a:lnTo>
                  <a:pt x="78241" y="881438"/>
                </a:lnTo>
                <a:lnTo>
                  <a:pt x="83684" y="868287"/>
                </a:lnTo>
                <a:lnTo>
                  <a:pt x="89127" y="855137"/>
                </a:lnTo>
                <a:lnTo>
                  <a:pt x="94796" y="842440"/>
                </a:lnTo>
                <a:lnTo>
                  <a:pt x="100693" y="830424"/>
                </a:lnTo>
                <a:lnTo>
                  <a:pt x="106589" y="818407"/>
                </a:lnTo>
                <a:lnTo>
                  <a:pt x="112485" y="806844"/>
                </a:lnTo>
                <a:lnTo>
                  <a:pt x="118609" y="795961"/>
                </a:lnTo>
                <a:lnTo>
                  <a:pt x="124732" y="785078"/>
                </a:lnTo>
                <a:lnTo>
                  <a:pt x="130855" y="774649"/>
                </a:lnTo>
                <a:lnTo>
                  <a:pt x="137205" y="764446"/>
                </a:lnTo>
                <a:lnTo>
                  <a:pt x="143782" y="754697"/>
                </a:lnTo>
                <a:lnTo>
                  <a:pt x="150359" y="745174"/>
                </a:lnTo>
                <a:lnTo>
                  <a:pt x="157163" y="735878"/>
                </a:lnTo>
                <a:lnTo>
                  <a:pt x="163740" y="727036"/>
                </a:lnTo>
                <a:lnTo>
                  <a:pt x="170316" y="718420"/>
                </a:lnTo>
                <a:lnTo>
                  <a:pt x="177120" y="710258"/>
                </a:lnTo>
                <a:lnTo>
                  <a:pt x="183923" y="702322"/>
                </a:lnTo>
                <a:lnTo>
                  <a:pt x="190727" y="694840"/>
                </a:lnTo>
                <a:lnTo>
                  <a:pt x="197531" y="687358"/>
                </a:lnTo>
                <a:lnTo>
                  <a:pt x="204561" y="680557"/>
                </a:lnTo>
                <a:lnTo>
                  <a:pt x="211365" y="673528"/>
                </a:lnTo>
                <a:lnTo>
                  <a:pt x="218395" y="667180"/>
                </a:lnTo>
                <a:lnTo>
                  <a:pt x="225198" y="661058"/>
                </a:lnTo>
                <a:lnTo>
                  <a:pt x="232002" y="655163"/>
                </a:lnTo>
                <a:lnTo>
                  <a:pt x="238806" y="649495"/>
                </a:lnTo>
                <a:lnTo>
                  <a:pt x="245609" y="644053"/>
                </a:lnTo>
                <a:lnTo>
                  <a:pt x="252413" y="639065"/>
                </a:lnTo>
                <a:lnTo>
                  <a:pt x="259216" y="634304"/>
                </a:lnTo>
                <a:lnTo>
                  <a:pt x="265793" y="629770"/>
                </a:lnTo>
                <a:lnTo>
                  <a:pt x="272370" y="625462"/>
                </a:lnTo>
                <a:lnTo>
                  <a:pt x="278947" y="621381"/>
                </a:lnTo>
                <a:lnTo>
                  <a:pt x="285297" y="617526"/>
                </a:lnTo>
                <a:lnTo>
                  <a:pt x="291647" y="613672"/>
                </a:lnTo>
                <a:lnTo>
                  <a:pt x="297770" y="610271"/>
                </a:lnTo>
                <a:lnTo>
                  <a:pt x="310243" y="604149"/>
                </a:lnTo>
                <a:lnTo>
                  <a:pt x="322036" y="598935"/>
                </a:lnTo>
                <a:lnTo>
                  <a:pt x="328840" y="595987"/>
                </a:lnTo>
                <a:lnTo>
                  <a:pt x="335643" y="593266"/>
                </a:lnTo>
                <a:lnTo>
                  <a:pt x="347663" y="588959"/>
                </a:lnTo>
                <a:lnTo>
                  <a:pt x="358775" y="585558"/>
                </a:lnTo>
                <a:lnTo>
                  <a:pt x="368981" y="582837"/>
                </a:lnTo>
                <a:lnTo>
                  <a:pt x="377825" y="581023"/>
                </a:lnTo>
                <a:lnTo>
                  <a:pt x="385536" y="579436"/>
                </a:lnTo>
                <a:lnTo>
                  <a:pt x="391886" y="578529"/>
                </a:lnTo>
                <a:lnTo>
                  <a:pt x="396875" y="578076"/>
                </a:lnTo>
                <a:lnTo>
                  <a:pt x="400504" y="577622"/>
                </a:lnTo>
                <a:lnTo>
                  <a:pt x="403679" y="577622"/>
                </a:lnTo>
                <a:lnTo>
                  <a:pt x="407534" y="576942"/>
                </a:lnTo>
                <a:lnTo>
                  <a:pt x="411616" y="576488"/>
                </a:lnTo>
                <a:lnTo>
                  <a:pt x="415472" y="576262"/>
                </a:lnTo>
                <a:close/>
                <a:moveTo>
                  <a:pt x="629795" y="0"/>
                </a:moveTo>
                <a:lnTo>
                  <a:pt x="636361" y="0"/>
                </a:lnTo>
                <a:lnTo>
                  <a:pt x="642700" y="0"/>
                </a:lnTo>
                <a:lnTo>
                  <a:pt x="649492" y="227"/>
                </a:lnTo>
                <a:lnTo>
                  <a:pt x="655831" y="681"/>
                </a:lnTo>
                <a:lnTo>
                  <a:pt x="662170" y="1136"/>
                </a:lnTo>
                <a:lnTo>
                  <a:pt x="668735" y="2044"/>
                </a:lnTo>
                <a:lnTo>
                  <a:pt x="675075" y="2726"/>
                </a:lnTo>
                <a:lnTo>
                  <a:pt x="681414" y="3862"/>
                </a:lnTo>
                <a:lnTo>
                  <a:pt x="687526" y="4770"/>
                </a:lnTo>
                <a:lnTo>
                  <a:pt x="694092" y="6361"/>
                </a:lnTo>
                <a:lnTo>
                  <a:pt x="700205" y="7724"/>
                </a:lnTo>
                <a:lnTo>
                  <a:pt x="706317" y="9541"/>
                </a:lnTo>
                <a:lnTo>
                  <a:pt x="712430" y="11359"/>
                </a:lnTo>
                <a:lnTo>
                  <a:pt x="718543" y="12949"/>
                </a:lnTo>
                <a:lnTo>
                  <a:pt x="730542" y="17492"/>
                </a:lnTo>
                <a:lnTo>
                  <a:pt x="742088" y="22036"/>
                </a:lnTo>
                <a:lnTo>
                  <a:pt x="753634" y="27488"/>
                </a:lnTo>
                <a:lnTo>
                  <a:pt x="764954" y="33395"/>
                </a:lnTo>
                <a:lnTo>
                  <a:pt x="775594" y="39756"/>
                </a:lnTo>
                <a:lnTo>
                  <a:pt x="786461" y="47025"/>
                </a:lnTo>
                <a:lnTo>
                  <a:pt x="796649" y="54522"/>
                </a:lnTo>
                <a:lnTo>
                  <a:pt x="806384" y="62473"/>
                </a:lnTo>
                <a:lnTo>
                  <a:pt x="815893" y="70651"/>
                </a:lnTo>
                <a:lnTo>
                  <a:pt x="825175" y="79511"/>
                </a:lnTo>
                <a:lnTo>
                  <a:pt x="829477" y="84282"/>
                </a:lnTo>
                <a:lnTo>
                  <a:pt x="833778" y="88825"/>
                </a:lnTo>
                <a:lnTo>
                  <a:pt x="837853" y="93823"/>
                </a:lnTo>
                <a:lnTo>
                  <a:pt x="841928" y="98594"/>
                </a:lnTo>
                <a:lnTo>
                  <a:pt x="845777" y="103819"/>
                </a:lnTo>
                <a:lnTo>
                  <a:pt x="849626" y="108817"/>
                </a:lnTo>
                <a:lnTo>
                  <a:pt x="853475" y="114269"/>
                </a:lnTo>
                <a:lnTo>
                  <a:pt x="857097" y="119494"/>
                </a:lnTo>
                <a:lnTo>
                  <a:pt x="860719" y="124946"/>
                </a:lnTo>
                <a:lnTo>
                  <a:pt x="863889" y="130399"/>
                </a:lnTo>
                <a:lnTo>
                  <a:pt x="867058" y="136078"/>
                </a:lnTo>
                <a:lnTo>
                  <a:pt x="870228" y="141985"/>
                </a:lnTo>
                <a:lnTo>
                  <a:pt x="873171" y="147664"/>
                </a:lnTo>
                <a:lnTo>
                  <a:pt x="876114" y="153798"/>
                </a:lnTo>
                <a:lnTo>
                  <a:pt x="878605" y="159704"/>
                </a:lnTo>
                <a:lnTo>
                  <a:pt x="881095" y="165838"/>
                </a:lnTo>
                <a:lnTo>
                  <a:pt x="883359" y="171972"/>
                </a:lnTo>
                <a:lnTo>
                  <a:pt x="885849" y="178560"/>
                </a:lnTo>
                <a:lnTo>
                  <a:pt x="887887" y="184694"/>
                </a:lnTo>
                <a:lnTo>
                  <a:pt x="889924" y="191282"/>
                </a:lnTo>
                <a:lnTo>
                  <a:pt x="891736" y="197643"/>
                </a:lnTo>
                <a:lnTo>
                  <a:pt x="893094" y="204458"/>
                </a:lnTo>
                <a:lnTo>
                  <a:pt x="894679" y="211046"/>
                </a:lnTo>
                <a:lnTo>
                  <a:pt x="896037" y="217861"/>
                </a:lnTo>
                <a:lnTo>
                  <a:pt x="896943" y="224449"/>
                </a:lnTo>
                <a:lnTo>
                  <a:pt x="898075" y="231038"/>
                </a:lnTo>
                <a:lnTo>
                  <a:pt x="898754" y="237626"/>
                </a:lnTo>
                <a:lnTo>
                  <a:pt x="899207" y="244214"/>
                </a:lnTo>
                <a:lnTo>
                  <a:pt x="899886" y="251029"/>
                </a:lnTo>
                <a:lnTo>
                  <a:pt x="900112" y="257617"/>
                </a:lnTo>
                <a:lnTo>
                  <a:pt x="900112" y="263978"/>
                </a:lnTo>
                <a:lnTo>
                  <a:pt x="900112" y="270793"/>
                </a:lnTo>
                <a:lnTo>
                  <a:pt x="899886" y="277154"/>
                </a:lnTo>
                <a:lnTo>
                  <a:pt x="899207" y="283515"/>
                </a:lnTo>
                <a:lnTo>
                  <a:pt x="898754" y="290330"/>
                </a:lnTo>
                <a:lnTo>
                  <a:pt x="898075" y="296691"/>
                </a:lnTo>
                <a:lnTo>
                  <a:pt x="897169" y="303052"/>
                </a:lnTo>
                <a:lnTo>
                  <a:pt x="896264" y="309186"/>
                </a:lnTo>
                <a:lnTo>
                  <a:pt x="895132" y="315774"/>
                </a:lnTo>
                <a:lnTo>
                  <a:pt x="893773" y="321908"/>
                </a:lnTo>
                <a:lnTo>
                  <a:pt x="892415" y="328269"/>
                </a:lnTo>
                <a:lnTo>
                  <a:pt x="890604" y="334402"/>
                </a:lnTo>
                <a:lnTo>
                  <a:pt x="888792" y="340536"/>
                </a:lnTo>
                <a:lnTo>
                  <a:pt x="886981" y="346443"/>
                </a:lnTo>
                <a:lnTo>
                  <a:pt x="882680" y="358483"/>
                </a:lnTo>
                <a:lnTo>
                  <a:pt x="878152" y="370296"/>
                </a:lnTo>
                <a:lnTo>
                  <a:pt x="872718" y="381882"/>
                </a:lnTo>
                <a:lnTo>
                  <a:pt x="866832" y="393014"/>
                </a:lnTo>
                <a:lnTo>
                  <a:pt x="860040" y="404145"/>
                </a:lnTo>
                <a:lnTo>
                  <a:pt x="853248" y="414596"/>
                </a:lnTo>
                <a:lnTo>
                  <a:pt x="845777" y="424818"/>
                </a:lnTo>
                <a:lnTo>
                  <a:pt x="837853" y="434814"/>
                </a:lnTo>
                <a:lnTo>
                  <a:pt x="829703" y="444356"/>
                </a:lnTo>
                <a:lnTo>
                  <a:pt x="820647" y="453443"/>
                </a:lnTo>
                <a:lnTo>
                  <a:pt x="816119" y="457759"/>
                </a:lnTo>
                <a:lnTo>
                  <a:pt x="811591" y="462075"/>
                </a:lnTo>
                <a:lnTo>
                  <a:pt x="806611" y="466392"/>
                </a:lnTo>
                <a:lnTo>
                  <a:pt x="801856" y="470254"/>
                </a:lnTo>
                <a:lnTo>
                  <a:pt x="796649" y="474343"/>
                </a:lnTo>
                <a:lnTo>
                  <a:pt x="791442" y="478205"/>
                </a:lnTo>
                <a:lnTo>
                  <a:pt x="786235" y="481840"/>
                </a:lnTo>
                <a:lnTo>
                  <a:pt x="781028" y="485474"/>
                </a:lnTo>
                <a:lnTo>
                  <a:pt x="775368" y="489109"/>
                </a:lnTo>
                <a:lnTo>
                  <a:pt x="769935" y="492290"/>
                </a:lnTo>
                <a:lnTo>
                  <a:pt x="764501" y="495697"/>
                </a:lnTo>
                <a:lnTo>
                  <a:pt x="758615" y="498878"/>
                </a:lnTo>
                <a:lnTo>
                  <a:pt x="752728" y="501604"/>
                </a:lnTo>
                <a:lnTo>
                  <a:pt x="746842" y="504557"/>
                </a:lnTo>
                <a:lnTo>
                  <a:pt x="740956" y="507056"/>
                </a:lnTo>
                <a:lnTo>
                  <a:pt x="734617" y="509555"/>
                </a:lnTo>
                <a:lnTo>
                  <a:pt x="728504" y="512281"/>
                </a:lnTo>
                <a:lnTo>
                  <a:pt x="722165" y="514326"/>
                </a:lnTo>
                <a:lnTo>
                  <a:pt x="716052" y="516597"/>
                </a:lnTo>
                <a:lnTo>
                  <a:pt x="709260" y="518415"/>
                </a:lnTo>
                <a:lnTo>
                  <a:pt x="702921" y="520232"/>
                </a:lnTo>
                <a:lnTo>
                  <a:pt x="696356" y="521595"/>
                </a:lnTo>
                <a:lnTo>
                  <a:pt x="689564" y="523186"/>
                </a:lnTo>
                <a:lnTo>
                  <a:pt x="682998" y="524549"/>
                </a:lnTo>
                <a:lnTo>
                  <a:pt x="676433" y="525457"/>
                </a:lnTo>
                <a:lnTo>
                  <a:pt x="669641" y="526593"/>
                </a:lnTo>
                <a:lnTo>
                  <a:pt x="663302" y="527275"/>
                </a:lnTo>
                <a:lnTo>
                  <a:pt x="656510" y="527956"/>
                </a:lnTo>
                <a:lnTo>
                  <a:pt x="649945" y="528411"/>
                </a:lnTo>
                <a:lnTo>
                  <a:pt x="643379" y="528638"/>
                </a:lnTo>
                <a:lnTo>
                  <a:pt x="636814" y="528638"/>
                </a:lnTo>
                <a:lnTo>
                  <a:pt x="630248" y="528638"/>
                </a:lnTo>
                <a:lnTo>
                  <a:pt x="623909" y="528411"/>
                </a:lnTo>
                <a:lnTo>
                  <a:pt x="617344" y="528183"/>
                </a:lnTo>
                <a:lnTo>
                  <a:pt x="610778" y="527502"/>
                </a:lnTo>
                <a:lnTo>
                  <a:pt x="604439" y="526820"/>
                </a:lnTo>
                <a:lnTo>
                  <a:pt x="598100" y="525684"/>
                </a:lnTo>
                <a:lnTo>
                  <a:pt x="591761" y="525003"/>
                </a:lnTo>
                <a:lnTo>
                  <a:pt x="585422" y="523640"/>
                </a:lnTo>
                <a:lnTo>
                  <a:pt x="579309" y="522504"/>
                </a:lnTo>
                <a:lnTo>
                  <a:pt x="572970" y="520914"/>
                </a:lnTo>
                <a:lnTo>
                  <a:pt x="566857" y="519324"/>
                </a:lnTo>
                <a:lnTo>
                  <a:pt x="560518" y="517506"/>
                </a:lnTo>
                <a:lnTo>
                  <a:pt x="554632" y="515462"/>
                </a:lnTo>
                <a:lnTo>
                  <a:pt x="542633" y="511372"/>
                </a:lnTo>
                <a:lnTo>
                  <a:pt x="530860" y="506602"/>
                </a:lnTo>
                <a:lnTo>
                  <a:pt x="519314" y="501149"/>
                </a:lnTo>
                <a:lnTo>
                  <a:pt x="508447" y="495243"/>
                </a:lnTo>
                <a:lnTo>
                  <a:pt x="497354" y="488882"/>
                </a:lnTo>
                <a:lnTo>
                  <a:pt x="486939" y="481840"/>
                </a:lnTo>
                <a:lnTo>
                  <a:pt x="476752" y="474343"/>
                </a:lnTo>
                <a:lnTo>
                  <a:pt x="466564" y="466392"/>
                </a:lnTo>
                <a:lnTo>
                  <a:pt x="457282" y="457986"/>
                </a:lnTo>
                <a:lnTo>
                  <a:pt x="448226" y="448899"/>
                </a:lnTo>
                <a:lnTo>
                  <a:pt x="443698" y="444583"/>
                </a:lnTo>
                <a:lnTo>
                  <a:pt x="439623" y="439812"/>
                </a:lnTo>
                <a:lnTo>
                  <a:pt x="435095" y="434814"/>
                </a:lnTo>
                <a:lnTo>
                  <a:pt x="431246" y="430043"/>
                </a:lnTo>
                <a:lnTo>
                  <a:pt x="427171" y="424818"/>
                </a:lnTo>
                <a:lnTo>
                  <a:pt x="423322" y="419593"/>
                </a:lnTo>
                <a:lnTo>
                  <a:pt x="419700" y="414596"/>
                </a:lnTo>
                <a:lnTo>
                  <a:pt x="416304" y="409143"/>
                </a:lnTo>
                <a:lnTo>
                  <a:pt x="412682" y="403691"/>
                </a:lnTo>
                <a:lnTo>
                  <a:pt x="409286" y="398012"/>
                </a:lnTo>
                <a:lnTo>
                  <a:pt x="405890" y="392559"/>
                </a:lnTo>
                <a:lnTo>
                  <a:pt x="402947" y="386880"/>
                </a:lnTo>
                <a:lnTo>
                  <a:pt x="400003" y="380974"/>
                </a:lnTo>
                <a:lnTo>
                  <a:pt x="397287" y="375067"/>
                </a:lnTo>
                <a:lnTo>
                  <a:pt x="394570" y="368933"/>
                </a:lnTo>
                <a:lnTo>
                  <a:pt x="392080" y="363027"/>
                </a:lnTo>
                <a:lnTo>
                  <a:pt x="389589" y="356439"/>
                </a:lnTo>
                <a:lnTo>
                  <a:pt x="387552" y="350305"/>
                </a:lnTo>
                <a:lnTo>
                  <a:pt x="385288" y="343944"/>
                </a:lnTo>
                <a:lnTo>
                  <a:pt x="383476" y="337583"/>
                </a:lnTo>
                <a:lnTo>
                  <a:pt x="381665" y="330768"/>
                </a:lnTo>
                <a:lnTo>
                  <a:pt x="380081" y="324407"/>
                </a:lnTo>
                <a:lnTo>
                  <a:pt x="378496" y="317819"/>
                </a:lnTo>
                <a:lnTo>
                  <a:pt x="377364" y="311003"/>
                </a:lnTo>
                <a:lnTo>
                  <a:pt x="376005" y="304415"/>
                </a:lnTo>
                <a:lnTo>
                  <a:pt x="375326" y="297600"/>
                </a:lnTo>
                <a:lnTo>
                  <a:pt x="374421" y="291012"/>
                </a:lnTo>
                <a:lnTo>
                  <a:pt x="373968" y="284424"/>
                </a:lnTo>
                <a:lnTo>
                  <a:pt x="373515" y="277836"/>
                </a:lnTo>
                <a:lnTo>
                  <a:pt x="373289" y="271248"/>
                </a:lnTo>
                <a:lnTo>
                  <a:pt x="373062" y="264432"/>
                </a:lnTo>
                <a:lnTo>
                  <a:pt x="373289" y="258071"/>
                </a:lnTo>
                <a:lnTo>
                  <a:pt x="373515" y="251483"/>
                </a:lnTo>
                <a:lnTo>
                  <a:pt x="373741" y="245122"/>
                </a:lnTo>
                <a:lnTo>
                  <a:pt x="374194" y="238534"/>
                </a:lnTo>
                <a:lnTo>
                  <a:pt x="375100" y="232173"/>
                </a:lnTo>
                <a:lnTo>
                  <a:pt x="375779" y="225812"/>
                </a:lnTo>
                <a:lnTo>
                  <a:pt x="376685" y="219224"/>
                </a:lnTo>
                <a:lnTo>
                  <a:pt x="378043" y="212863"/>
                </a:lnTo>
                <a:lnTo>
                  <a:pt x="379401" y="206730"/>
                </a:lnTo>
                <a:lnTo>
                  <a:pt x="380986" y="200596"/>
                </a:lnTo>
                <a:lnTo>
                  <a:pt x="382344" y="194462"/>
                </a:lnTo>
                <a:lnTo>
                  <a:pt x="384156" y="188328"/>
                </a:lnTo>
                <a:lnTo>
                  <a:pt x="386193" y="182195"/>
                </a:lnTo>
                <a:lnTo>
                  <a:pt x="390268" y="169927"/>
                </a:lnTo>
                <a:lnTo>
                  <a:pt x="395249" y="158341"/>
                </a:lnTo>
                <a:lnTo>
                  <a:pt x="400683" y="146982"/>
                </a:lnTo>
                <a:lnTo>
                  <a:pt x="406569" y="135624"/>
                </a:lnTo>
                <a:lnTo>
                  <a:pt x="412908" y="124719"/>
                </a:lnTo>
                <a:lnTo>
                  <a:pt x="419700" y="114042"/>
                </a:lnTo>
                <a:lnTo>
                  <a:pt x="427171" y="103819"/>
                </a:lnTo>
                <a:lnTo>
                  <a:pt x="435095" y="94051"/>
                </a:lnTo>
                <a:lnTo>
                  <a:pt x="443698" y="84509"/>
                </a:lnTo>
                <a:lnTo>
                  <a:pt x="452301" y="75195"/>
                </a:lnTo>
                <a:lnTo>
                  <a:pt x="456829" y="70879"/>
                </a:lnTo>
                <a:lnTo>
                  <a:pt x="461809" y="66562"/>
                </a:lnTo>
                <a:lnTo>
                  <a:pt x="466564" y="62473"/>
                </a:lnTo>
                <a:lnTo>
                  <a:pt x="471545" y="58157"/>
                </a:lnTo>
                <a:lnTo>
                  <a:pt x="476752" y="54522"/>
                </a:lnTo>
                <a:lnTo>
                  <a:pt x="481732" y="50660"/>
                </a:lnTo>
                <a:lnTo>
                  <a:pt x="486939" y="46798"/>
                </a:lnTo>
                <a:lnTo>
                  <a:pt x="492147" y="43163"/>
                </a:lnTo>
                <a:lnTo>
                  <a:pt x="497580" y="39528"/>
                </a:lnTo>
                <a:lnTo>
                  <a:pt x="503240" y="36121"/>
                </a:lnTo>
                <a:lnTo>
                  <a:pt x="508900" y="33167"/>
                </a:lnTo>
                <a:lnTo>
                  <a:pt x="514560" y="29987"/>
                </a:lnTo>
                <a:lnTo>
                  <a:pt x="520446" y="27034"/>
                </a:lnTo>
                <a:lnTo>
                  <a:pt x="526332" y="24080"/>
                </a:lnTo>
                <a:lnTo>
                  <a:pt x="532445" y="21581"/>
                </a:lnTo>
                <a:lnTo>
                  <a:pt x="538331" y="18855"/>
                </a:lnTo>
                <a:lnTo>
                  <a:pt x="544670" y="16584"/>
                </a:lnTo>
                <a:lnTo>
                  <a:pt x="550783" y="14312"/>
                </a:lnTo>
                <a:lnTo>
                  <a:pt x="557349" y="12267"/>
                </a:lnTo>
                <a:lnTo>
                  <a:pt x="563688" y="10223"/>
                </a:lnTo>
                <a:lnTo>
                  <a:pt x="570253" y="8405"/>
                </a:lnTo>
                <a:lnTo>
                  <a:pt x="576819" y="6815"/>
                </a:lnTo>
                <a:lnTo>
                  <a:pt x="583384" y="5452"/>
                </a:lnTo>
                <a:lnTo>
                  <a:pt x="589950" y="4089"/>
                </a:lnTo>
                <a:lnTo>
                  <a:pt x="596742" y="2953"/>
                </a:lnTo>
                <a:lnTo>
                  <a:pt x="603307" y="2044"/>
                </a:lnTo>
                <a:lnTo>
                  <a:pt x="610099" y="1136"/>
                </a:lnTo>
                <a:lnTo>
                  <a:pt x="616664" y="681"/>
                </a:lnTo>
                <a:lnTo>
                  <a:pt x="623003" y="227"/>
                </a:lnTo>
                <a:lnTo>
                  <a:pt x="629795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82" name="KSO_Shape"/>
          <p:cNvSpPr>
            <a:spLocks/>
          </p:cNvSpPr>
          <p:nvPr/>
        </p:nvSpPr>
        <p:spPr bwMode="auto">
          <a:xfrm>
            <a:off x="7566828" y="2084774"/>
            <a:ext cx="1079253" cy="696118"/>
          </a:xfrm>
          <a:custGeom>
            <a:avLst/>
            <a:gdLst>
              <a:gd name="T0" fmla="*/ 387632 w 1976437"/>
              <a:gd name="T1" fmla="*/ 640112 h 1276350"/>
              <a:gd name="T2" fmla="*/ 421990 w 1976437"/>
              <a:gd name="T3" fmla="*/ 670632 h 1276350"/>
              <a:gd name="T4" fmla="*/ 435994 w 1976437"/>
              <a:gd name="T5" fmla="*/ 713796 h 1276350"/>
              <a:gd name="T6" fmla="*/ 427242 w 1976437"/>
              <a:gd name="T7" fmla="*/ 1023141 h 1276350"/>
              <a:gd name="T8" fmla="*/ 674087 w 1976437"/>
              <a:gd name="T9" fmla="*/ 1066305 h 1276350"/>
              <a:gd name="T10" fmla="*/ 702536 w 1976437"/>
              <a:gd name="T11" fmla="*/ 1101404 h 1276350"/>
              <a:gd name="T12" fmla="*/ 709101 w 1976437"/>
              <a:gd name="T13" fmla="*/ 1147402 h 1276350"/>
              <a:gd name="T14" fmla="*/ 689843 w 1976437"/>
              <a:gd name="T15" fmla="*/ 1191439 h 1276350"/>
              <a:gd name="T16" fmla="*/ 635135 w 1976437"/>
              <a:gd name="T17" fmla="*/ 1221741 h 1276350"/>
              <a:gd name="T18" fmla="*/ 174706 w 1976437"/>
              <a:gd name="T19" fmla="*/ 1159392 h 1276350"/>
              <a:gd name="T20" fmla="*/ 137285 w 1976437"/>
              <a:gd name="T21" fmla="*/ 1122550 h 1276350"/>
              <a:gd name="T22" fmla="*/ 127875 w 1976437"/>
              <a:gd name="T23" fmla="*/ 1071101 h 1276350"/>
              <a:gd name="T24" fmla="*/ 277996 w 1976437"/>
              <a:gd name="T25" fmla="*/ 668452 h 1276350"/>
              <a:gd name="T26" fmla="*/ 313228 w 1976437"/>
              <a:gd name="T27" fmla="*/ 639240 h 1276350"/>
              <a:gd name="T28" fmla="*/ 371276 w 1976437"/>
              <a:gd name="T29" fmla="*/ 517865 h 1276350"/>
              <a:gd name="T30" fmla="*/ 476485 w 1976437"/>
              <a:gd name="T31" fmla="*/ 553277 h 1276350"/>
              <a:gd name="T32" fmla="*/ 703525 w 1976437"/>
              <a:gd name="T33" fmla="*/ 722467 h 1276350"/>
              <a:gd name="T34" fmla="*/ 874133 w 1976437"/>
              <a:gd name="T35" fmla="*/ 827828 h 1276350"/>
              <a:gd name="T36" fmla="*/ 1252971 w 1976437"/>
              <a:gd name="T37" fmla="*/ 703231 h 1276350"/>
              <a:gd name="T38" fmla="*/ 1302622 w 1976437"/>
              <a:gd name="T39" fmla="*/ 688586 h 1276350"/>
              <a:gd name="T40" fmla="*/ 1353805 w 1976437"/>
              <a:gd name="T41" fmla="*/ 693613 h 1276350"/>
              <a:gd name="T42" fmla="*/ 1855786 w 1976437"/>
              <a:gd name="T43" fmla="*/ 988712 h 1276350"/>
              <a:gd name="T44" fmla="*/ 1897126 w 1976437"/>
              <a:gd name="T45" fmla="*/ 1047513 h 1276350"/>
              <a:gd name="T46" fmla="*/ 1902813 w 1976437"/>
              <a:gd name="T47" fmla="*/ 1118337 h 1276350"/>
              <a:gd name="T48" fmla="*/ 1875690 w 1976437"/>
              <a:gd name="T49" fmla="*/ 1177575 h 1276350"/>
              <a:gd name="T50" fmla="*/ 1803510 w 1976437"/>
              <a:gd name="T51" fmla="*/ 1224353 h 1276350"/>
              <a:gd name="T52" fmla="*/ 1729799 w 1976437"/>
              <a:gd name="T53" fmla="*/ 1222823 h 1276350"/>
              <a:gd name="T54" fmla="*/ 999246 w 1976437"/>
              <a:gd name="T55" fmla="*/ 1194843 h 1276350"/>
              <a:gd name="T56" fmla="*/ 919847 w 1976437"/>
              <a:gd name="T57" fmla="*/ 1220856 h 1276350"/>
              <a:gd name="T58" fmla="*/ 798016 w 1976437"/>
              <a:gd name="T59" fmla="*/ 1214954 h 1276350"/>
              <a:gd name="T60" fmla="*/ 729554 w 1976437"/>
              <a:gd name="T61" fmla="*/ 1155279 h 1276350"/>
              <a:gd name="T62" fmla="*/ 724304 w 1976437"/>
              <a:gd name="T63" fmla="*/ 1098445 h 1276350"/>
              <a:gd name="T64" fmla="*/ 690182 w 1976437"/>
              <a:gd name="T65" fmla="*/ 1051666 h 1276350"/>
              <a:gd name="T66" fmla="*/ 637031 w 1976437"/>
              <a:gd name="T67" fmla="*/ 1029151 h 1276350"/>
              <a:gd name="T68" fmla="*/ 457456 w 1976437"/>
              <a:gd name="T69" fmla="*/ 718095 h 1276350"/>
              <a:gd name="T70" fmla="*/ 442581 w 1976437"/>
              <a:gd name="T71" fmla="*/ 662136 h 1276350"/>
              <a:gd name="T72" fmla="*/ 401461 w 1976437"/>
              <a:gd name="T73" fmla="*/ 622133 h 1276350"/>
              <a:gd name="T74" fmla="*/ 349185 w 1976437"/>
              <a:gd name="T75" fmla="*/ 608581 h 1276350"/>
              <a:gd name="T76" fmla="*/ 305220 w 1976437"/>
              <a:gd name="T77" fmla="*/ 618199 h 1276350"/>
              <a:gd name="T78" fmla="*/ 269130 w 1976437"/>
              <a:gd name="T79" fmla="*/ 644212 h 1276350"/>
              <a:gd name="T80" fmla="*/ 209417 w 1976437"/>
              <a:gd name="T81" fmla="*/ 782142 h 1276350"/>
              <a:gd name="T82" fmla="*/ 194325 w 1976437"/>
              <a:gd name="T83" fmla="*/ 695581 h 1276350"/>
              <a:gd name="T84" fmla="*/ 208105 w 1976437"/>
              <a:gd name="T85" fmla="*/ 618199 h 1276350"/>
              <a:gd name="T86" fmla="*/ 243321 w 1976437"/>
              <a:gd name="T87" fmla="*/ 558960 h 1276350"/>
              <a:gd name="T88" fmla="*/ 289472 w 1976437"/>
              <a:gd name="T89" fmla="*/ 527264 h 1276350"/>
              <a:gd name="T90" fmla="*/ 282267 w 1976437"/>
              <a:gd name="T91" fmla="*/ 3269 h 1276350"/>
              <a:gd name="T92" fmla="*/ 399203 w 1976437"/>
              <a:gd name="T93" fmla="*/ 55572 h 1276350"/>
              <a:gd name="T94" fmla="*/ 444751 w 1976437"/>
              <a:gd name="T95" fmla="*/ 104825 h 1276350"/>
              <a:gd name="T96" fmla="*/ 475190 w 1976437"/>
              <a:gd name="T97" fmla="*/ 164975 h 1276350"/>
              <a:gd name="T98" fmla="*/ 485043 w 1976437"/>
              <a:gd name="T99" fmla="*/ 281132 h 1276350"/>
              <a:gd name="T100" fmla="*/ 432707 w 1976437"/>
              <a:gd name="T101" fmla="*/ 397508 h 1276350"/>
              <a:gd name="T102" fmla="*/ 382999 w 1976437"/>
              <a:gd name="T103" fmla="*/ 442619 h 1276350"/>
              <a:gd name="T104" fmla="*/ 322559 w 1976437"/>
              <a:gd name="T105" fmla="*/ 472912 h 1276350"/>
              <a:gd name="T106" fmla="*/ 205842 w 1976437"/>
              <a:gd name="T107" fmla="*/ 482719 h 1276350"/>
              <a:gd name="T108" fmla="*/ 88906 w 1976437"/>
              <a:gd name="T109" fmla="*/ 430634 h 1276350"/>
              <a:gd name="T110" fmla="*/ 43358 w 1976437"/>
              <a:gd name="T111" fmla="*/ 381163 h 1276350"/>
              <a:gd name="T112" fmla="*/ 12920 w 1976437"/>
              <a:gd name="T113" fmla="*/ 321014 h 1276350"/>
              <a:gd name="T114" fmla="*/ 3066 w 1976437"/>
              <a:gd name="T115" fmla="*/ 205073 h 1276350"/>
              <a:gd name="T116" fmla="*/ 55621 w 1976437"/>
              <a:gd name="T117" fmla="*/ 88481 h 1276350"/>
              <a:gd name="T118" fmla="*/ 104892 w 1976437"/>
              <a:gd name="T119" fmla="*/ 43368 h 1276350"/>
              <a:gd name="T120" fmla="*/ 165550 w 1976437"/>
              <a:gd name="T121" fmla="*/ 13076 h 127635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976437" h="1276350">
                <a:moveTo>
                  <a:pt x="358349" y="655638"/>
                </a:moveTo>
                <a:lnTo>
                  <a:pt x="362663" y="655638"/>
                </a:lnTo>
                <a:lnTo>
                  <a:pt x="367204" y="655638"/>
                </a:lnTo>
                <a:lnTo>
                  <a:pt x="371745" y="656317"/>
                </a:lnTo>
                <a:lnTo>
                  <a:pt x="376059" y="656770"/>
                </a:lnTo>
                <a:lnTo>
                  <a:pt x="380372" y="657450"/>
                </a:lnTo>
                <a:lnTo>
                  <a:pt x="384913" y="658582"/>
                </a:lnTo>
                <a:lnTo>
                  <a:pt x="389454" y="659941"/>
                </a:lnTo>
                <a:lnTo>
                  <a:pt x="393768" y="661299"/>
                </a:lnTo>
                <a:lnTo>
                  <a:pt x="398082" y="663111"/>
                </a:lnTo>
                <a:lnTo>
                  <a:pt x="402168" y="664923"/>
                </a:lnTo>
                <a:lnTo>
                  <a:pt x="406028" y="666961"/>
                </a:lnTo>
                <a:lnTo>
                  <a:pt x="410115" y="669225"/>
                </a:lnTo>
                <a:lnTo>
                  <a:pt x="413747" y="671943"/>
                </a:lnTo>
                <a:lnTo>
                  <a:pt x="417380" y="674434"/>
                </a:lnTo>
                <a:lnTo>
                  <a:pt x="420786" y="677151"/>
                </a:lnTo>
                <a:lnTo>
                  <a:pt x="423964" y="680095"/>
                </a:lnTo>
                <a:lnTo>
                  <a:pt x="427143" y="683039"/>
                </a:lnTo>
                <a:lnTo>
                  <a:pt x="430094" y="686436"/>
                </a:lnTo>
                <a:lnTo>
                  <a:pt x="433046" y="689832"/>
                </a:lnTo>
                <a:lnTo>
                  <a:pt x="435543" y="693229"/>
                </a:lnTo>
                <a:lnTo>
                  <a:pt x="437814" y="696626"/>
                </a:lnTo>
                <a:lnTo>
                  <a:pt x="440311" y="700249"/>
                </a:lnTo>
                <a:lnTo>
                  <a:pt x="442355" y="704099"/>
                </a:lnTo>
                <a:lnTo>
                  <a:pt x="444398" y="707948"/>
                </a:lnTo>
                <a:lnTo>
                  <a:pt x="445760" y="712025"/>
                </a:lnTo>
                <a:lnTo>
                  <a:pt x="447350" y="715874"/>
                </a:lnTo>
                <a:lnTo>
                  <a:pt x="448712" y="719950"/>
                </a:lnTo>
                <a:lnTo>
                  <a:pt x="450074" y="724253"/>
                </a:lnTo>
                <a:lnTo>
                  <a:pt x="450755" y="728556"/>
                </a:lnTo>
                <a:lnTo>
                  <a:pt x="451436" y="732858"/>
                </a:lnTo>
                <a:lnTo>
                  <a:pt x="452117" y="737161"/>
                </a:lnTo>
                <a:lnTo>
                  <a:pt x="452344" y="741463"/>
                </a:lnTo>
                <a:lnTo>
                  <a:pt x="452571" y="745766"/>
                </a:lnTo>
                <a:lnTo>
                  <a:pt x="452344" y="750295"/>
                </a:lnTo>
                <a:lnTo>
                  <a:pt x="452117" y="754597"/>
                </a:lnTo>
                <a:lnTo>
                  <a:pt x="451436" y="759126"/>
                </a:lnTo>
                <a:lnTo>
                  <a:pt x="450755" y="763429"/>
                </a:lnTo>
                <a:lnTo>
                  <a:pt x="449620" y="767958"/>
                </a:lnTo>
                <a:lnTo>
                  <a:pt x="448485" y="772261"/>
                </a:lnTo>
                <a:lnTo>
                  <a:pt x="446895" y="776563"/>
                </a:lnTo>
                <a:lnTo>
                  <a:pt x="364934" y="997127"/>
                </a:lnTo>
                <a:lnTo>
                  <a:pt x="345408" y="1049890"/>
                </a:lnTo>
                <a:lnTo>
                  <a:pt x="443263" y="1062798"/>
                </a:lnTo>
                <a:lnTo>
                  <a:pt x="658271" y="1091331"/>
                </a:lnTo>
                <a:lnTo>
                  <a:pt x="662812" y="1092010"/>
                </a:lnTo>
                <a:lnTo>
                  <a:pt x="667353" y="1092916"/>
                </a:lnTo>
                <a:lnTo>
                  <a:pt x="671893" y="1094048"/>
                </a:lnTo>
                <a:lnTo>
                  <a:pt x="675980" y="1095407"/>
                </a:lnTo>
                <a:lnTo>
                  <a:pt x="680294" y="1096992"/>
                </a:lnTo>
                <a:lnTo>
                  <a:pt x="684381" y="1098804"/>
                </a:lnTo>
                <a:lnTo>
                  <a:pt x="688240" y="1100842"/>
                </a:lnTo>
                <a:lnTo>
                  <a:pt x="692100" y="1102880"/>
                </a:lnTo>
                <a:lnTo>
                  <a:pt x="695733" y="1105144"/>
                </a:lnTo>
                <a:lnTo>
                  <a:pt x="699365" y="1107635"/>
                </a:lnTo>
                <a:lnTo>
                  <a:pt x="702771" y="1110353"/>
                </a:lnTo>
                <a:lnTo>
                  <a:pt x="706177" y="1113070"/>
                </a:lnTo>
                <a:lnTo>
                  <a:pt x="709355" y="1115788"/>
                </a:lnTo>
                <a:lnTo>
                  <a:pt x="712307" y="1118958"/>
                </a:lnTo>
                <a:lnTo>
                  <a:pt x="715258" y="1122355"/>
                </a:lnTo>
                <a:lnTo>
                  <a:pt x="717983" y="1125525"/>
                </a:lnTo>
                <a:lnTo>
                  <a:pt x="720253" y="1129148"/>
                </a:lnTo>
                <a:lnTo>
                  <a:pt x="722978" y="1132772"/>
                </a:lnTo>
                <a:lnTo>
                  <a:pt x="725021" y="1136395"/>
                </a:lnTo>
                <a:lnTo>
                  <a:pt x="727064" y="1140244"/>
                </a:lnTo>
                <a:lnTo>
                  <a:pt x="728881" y="1144094"/>
                </a:lnTo>
                <a:lnTo>
                  <a:pt x="730697" y="1148170"/>
                </a:lnTo>
                <a:lnTo>
                  <a:pt x="731832" y="1152246"/>
                </a:lnTo>
                <a:lnTo>
                  <a:pt x="733195" y="1156322"/>
                </a:lnTo>
                <a:lnTo>
                  <a:pt x="734103" y="1160625"/>
                </a:lnTo>
                <a:lnTo>
                  <a:pt x="735238" y="1165154"/>
                </a:lnTo>
                <a:lnTo>
                  <a:pt x="735692" y="1169457"/>
                </a:lnTo>
                <a:lnTo>
                  <a:pt x="736146" y="1173759"/>
                </a:lnTo>
                <a:lnTo>
                  <a:pt x="736600" y="1178288"/>
                </a:lnTo>
                <a:lnTo>
                  <a:pt x="736600" y="1182817"/>
                </a:lnTo>
                <a:lnTo>
                  <a:pt x="736146" y="1187346"/>
                </a:lnTo>
                <a:lnTo>
                  <a:pt x="735692" y="1191875"/>
                </a:lnTo>
                <a:lnTo>
                  <a:pt x="735011" y="1195952"/>
                </a:lnTo>
                <a:lnTo>
                  <a:pt x="734103" y="1200028"/>
                </a:lnTo>
                <a:lnTo>
                  <a:pt x="733195" y="1203877"/>
                </a:lnTo>
                <a:lnTo>
                  <a:pt x="732059" y="1207953"/>
                </a:lnTo>
                <a:lnTo>
                  <a:pt x="730697" y="1211577"/>
                </a:lnTo>
                <a:lnTo>
                  <a:pt x="729335" y="1215426"/>
                </a:lnTo>
                <a:lnTo>
                  <a:pt x="727519" y="1219050"/>
                </a:lnTo>
                <a:lnTo>
                  <a:pt x="725702" y="1222673"/>
                </a:lnTo>
                <a:lnTo>
                  <a:pt x="722524" y="1227881"/>
                </a:lnTo>
                <a:lnTo>
                  <a:pt x="719345" y="1232863"/>
                </a:lnTo>
                <a:lnTo>
                  <a:pt x="715712" y="1237619"/>
                </a:lnTo>
                <a:lnTo>
                  <a:pt x="711626" y="1242148"/>
                </a:lnTo>
                <a:lnTo>
                  <a:pt x="707312" y="1246224"/>
                </a:lnTo>
                <a:lnTo>
                  <a:pt x="702771" y="1250073"/>
                </a:lnTo>
                <a:lnTo>
                  <a:pt x="698003" y="1253697"/>
                </a:lnTo>
                <a:lnTo>
                  <a:pt x="693008" y="1256867"/>
                </a:lnTo>
                <a:lnTo>
                  <a:pt x="687786" y="1260037"/>
                </a:lnTo>
                <a:lnTo>
                  <a:pt x="682337" y="1262528"/>
                </a:lnTo>
                <a:lnTo>
                  <a:pt x="676661" y="1264566"/>
                </a:lnTo>
                <a:lnTo>
                  <a:pt x="670985" y="1266378"/>
                </a:lnTo>
                <a:lnTo>
                  <a:pt x="665082" y="1267963"/>
                </a:lnTo>
                <a:lnTo>
                  <a:pt x="658952" y="1269095"/>
                </a:lnTo>
                <a:lnTo>
                  <a:pt x="652822" y="1269775"/>
                </a:lnTo>
                <a:lnTo>
                  <a:pt x="646692" y="1270001"/>
                </a:lnTo>
                <a:lnTo>
                  <a:pt x="640789" y="1269775"/>
                </a:lnTo>
                <a:lnTo>
                  <a:pt x="634659" y="1269322"/>
                </a:lnTo>
                <a:lnTo>
                  <a:pt x="209864" y="1213162"/>
                </a:lnTo>
                <a:lnTo>
                  <a:pt x="205096" y="1212256"/>
                </a:lnTo>
                <a:lnTo>
                  <a:pt x="200102" y="1211124"/>
                </a:lnTo>
                <a:lnTo>
                  <a:pt x="195334" y="1209765"/>
                </a:lnTo>
                <a:lnTo>
                  <a:pt x="190339" y="1207953"/>
                </a:lnTo>
                <a:lnTo>
                  <a:pt x="185798" y="1206368"/>
                </a:lnTo>
                <a:lnTo>
                  <a:pt x="181257" y="1204330"/>
                </a:lnTo>
                <a:lnTo>
                  <a:pt x="176716" y="1201613"/>
                </a:lnTo>
                <a:lnTo>
                  <a:pt x="172403" y="1199122"/>
                </a:lnTo>
                <a:lnTo>
                  <a:pt x="168316" y="1196178"/>
                </a:lnTo>
                <a:lnTo>
                  <a:pt x="164456" y="1193234"/>
                </a:lnTo>
                <a:lnTo>
                  <a:pt x="160596" y="1189837"/>
                </a:lnTo>
                <a:lnTo>
                  <a:pt x="156964" y="1186214"/>
                </a:lnTo>
                <a:lnTo>
                  <a:pt x="153785" y="1182817"/>
                </a:lnTo>
                <a:lnTo>
                  <a:pt x="150607" y="1178968"/>
                </a:lnTo>
                <a:lnTo>
                  <a:pt x="147428" y="1174665"/>
                </a:lnTo>
                <a:lnTo>
                  <a:pt x="144703" y="1170362"/>
                </a:lnTo>
                <a:lnTo>
                  <a:pt x="142433" y="1166060"/>
                </a:lnTo>
                <a:lnTo>
                  <a:pt x="140163" y="1161531"/>
                </a:lnTo>
                <a:lnTo>
                  <a:pt x="138119" y="1156775"/>
                </a:lnTo>
                <a:lnTo>
                  <a:pt x="136303" y="1152020"/>
                </a:lnTo>
                <a:lnTo>
                  <a:pt x="134941" y="1147038"/>
                </a:lnTo>
                <a:lnTo>
                  <a:pt x="133578" y="1142282"/>
                </a:lnTo>
                <a:lnTo>
                  <a:pt x="132897" y="1137301"/>
                </a:lnTo>
                <a:lnTo>
                  <a:pt x="132443" y="1132545"/>
                </a:lnTo>
                <a:lnTo>
                  <a:pt x="131762" y="1127337"/>
                </a:lnTo>
                <a:lnTo>
                  <a:pt x="131762" y="1122581"/>
                </a:lnTo>
                <a:lnTo>
                  <a:pt x="132216" y="1117373"/>
                </a:lnTo>
                <a:lnTo>
                  <a:pt x="132670" y="1112617"/>
                </a:lnTo>
                <a:lnTo>
                  <a:pt x="133351" y="1107635"/>
                </a:lnTo>
                <a:lnTo>
                  <a:pt x="134487" y="1102653"/>
                </a:lnTo>
                <a:lnTo>
                  <a:pt x="135622" y="1097672"/>
                </a:lnTo>
                <a:lnTo>
                  <a:pt x="137438" y="1092916"/>
                </a:lnTo>
                <a:lnTo>
                  <a:pt x="230525" y="842687"/>
                </a:lnTo>
                <a:lnTo>
                  <a:pt x="277977" y="714289"/>
                </a:lnTo>
                <a:lnTo>
                  <a:pt x="279793" y="709986"/>
                </a:lnTo>
                <a:lnTo>
                  <a:pt x="281836" y="705910"/>
                </a:lnTo>
                <a:lnTo>
                  <a:pt x="283880" y="701834"/>
                </a:lnTo>
                <a:lnTo>
                  <a:pt x="286150" y="697985"/>
                </a:lnTo>
                <a:lnTo>
                  <a:pt x="288421" y="694361"/>
                </a:lnTo>
                <a:lnTo>
                  <a:pt x="291145" y="690738"/>
                </a:lnTo>
                <a:lnTo>
                  <a:pt x="293870" y="687341"/>
                </a:lnTo>
                <a:lnTo>
                  <a:pt x="297048" y="683945"/>
                </a:lnTo>
                <a:lnTo>
                  <a:pt x="300000" y="680774"/>
                </a:lnTo>
                <a:lnTo>
                  <a:pt x="303178" y="678057"/>
                </a:lnTo>
                <a:lnTo>
                  <a:pt x="306357" y="675113"/>
                </a:lnTo>
                <a:lnTo>
                  <a:pt x="309990" y="672622"/>
                </a:lnTo>
                <a:lnTo>
                  <a:pt x="313622" y="670131"/>
                </a:lnTo>
                <a:lnTo>
                  <a:pt x="317255" y="668093"/>
                </a:lnTo>
                <a:lnTo>
                  <a:pt x="321115" y="665828"/>
                </a:lnTo>
                <a:lnTo>
                  <a:pt x="324974" y="664017"/>
                </a:lnTo>
                <a:lnTo>
                  <a:pt x="328834" y="662205"/>
                </a:lnTo>
                <a:lnTo>
                  <a:pt x="332921" y="660620"/>
                </a:lnTo>
                <a:lnTo>
                  <a:pt x="337007" y="659261"/>
                </a:lnTo>
                <a:lnTo>
                  <a:pt x="341094" y="658356"/>
                </a:lnTo>
                <a:lnTo>
                  <a:pt x="345408" y="657223"/>
                </a:lnTo>
                <a:lnTo>
                  <a:pt x="349495" y="656770"/>
                </a:lnTo>
                <a:lnTo>
                  <a:pt x="354036" y="656091"/>
                </a:lnTo>
                <a:lnTo>
                  <a:pt x="358349" y="655638"/>
                </a:lnTo>
                <a:close/>
                <a:moveTo>
                  <a:pt x="365456" y="536575"/>
                </a:moveTo>
                <a:lnTo>
                  <a:pt x="374987" y="536802"/>
                </a:lnTo>
                <a:lnTo>
                  <a:pt x="385199" y="537937"/>
                </a:lnTo>
                <a:lnTo>
                  <a:pt x="395411" y="538846"/>
                </a:lnTo>
                <a:lnTo>
                  <a:pt x="405396" y="540662"/>
                </a:lnTo>
                <a:lnTo>
                  <a:pt x="415381" y="542706"/>
                </a:lnTo>
                <a:lnTo>
                  <a:pt x="425593" y="545430"/>
                </a:lnTo>
                <a:lnTo>
                  <a:pt x="435578" y="548382"/>
                </a:lnTo>
                <a:lnTo>
                  <a:pt x="445563" y="551788"/>
                </a:lnTo>
                <a:lnTo>
                  <a:pt x="455775" y="555648"/>
                </a:lnTo>
                <a:lnTo>
                  <a:pt x="465533" y="559735"/>
                </a:lnTo>
                <a:lnTo>
                  <a:pt x="475291" y="564277"/>
                </a:lnTo>
                <a:lnTo>
                  <a:pt x="484822" y="569499"/>
                </a:lnTo>
                <a:lnTo>
                  <a:pt x="494353" y="574722"/>
                </a:lnTo>
                <a:lnTo>
                  <a:pt x="503657" y="580625"/>
                </a:lnTo>
                <a:lnTo>
                  <a:pt x="512734" y="586756"/>
                </a:lnTo>
                <a:lnTo>
                  <a:pt x="521357" y="593114"/>
                </a:lnTo>
                <a:lnTo>
                  <a:pt x="530208" y="599699"/>
                </a:lnTo>
                <a:lnTo>
                  <a:pt x="538377" y="606965"/>
                </a:lnTo>
                <a:lnTo>
                  <a:pt x="588075" y="644884"/>
                </a:lnTo>
                <a:lnTo>
                  <a:pt x="614853" y="665321"/>
                </a:lnTo>
                <a:lnTo>
                  <a:pt x="642312" y="686437"/>
                </a:lnTo>
                <a:lnTo>
                  <a:pt x="670678" y="707554"/>
                </a:lnTo>
                <a:lnTo>
                  <a:pt x="699952" y="729126"/>
                </a:lnTo>
                <a:lnTo>
                  <a:pt x="729907" y="750470"/>
                </a:lnTo>
                <a:lnTo>
                  <a:pt x="745338" y="761369"/>
                </a:lnTo>
                <a:lnTo>
                  <a:pt x="760769" y="771814"/>
                </a:lnTo>
                <a:lnTo>
                  <a:pt x="776428" y="782259"/>
                </a:lnTo>
                <a:lnTo>
                  <a:pt x="792313" y="792931"/>
                </a:lnTo>
                <a:lnTo>
                  <a:pt x="808198" y="803148"/>
                </a:lnTo>
                <a:lnTo>
                  <a:pt x="824537" y="813139"/>
                </a:lnTo>
                <a:lnTo>
                  <a:pt x="840649" y="822903"/>
                </a:lnTo>
                <a:lnTo>
                  <a:pt x="856988" y="832667"/>
                </a:lnTo>
                <a:lnTo>
                  <a:pt x="873781" y="841976"/>
                </a:lnTo>
                <a:lnTo>
                  <a:pt x="890120" y="851059"/>
                </a:lnTo>
                <a:lnTo>
                  <a:pt x="906913" y="859914"/>
                </a:lnTo>
                <a:lnTo>
                  <a:pt x="923706" y="868543"/>
                </a:lnTo>
                <a:lnTo>
                  <a:pt x="940725" y="876490"/>
                </a:lnTo>
                <a:lnTo>
                  <a:pt x="957518" y="884437"/>
                </a:lnTo>
                <a:lnTo>
                  <a:pt x="974538" y="891931"/>
                </a:lnTo>
                <a:lnTo>
                  <a:pt x="991785" y="898970"/>
                </a:lnTo>
                <a:lnTo>
                  <a:pt x="1008578" y="905327"/>
                </a:lnTo>
                <a:lnTo>
                  <a:pt x="1025824" y="911458"/>
                </a:lnTo>
                <a:lnTo>
                  <a:pt x="1287022" y="738208"/>
                </a:lnTo>
                <a:lnTo>
                  <a:pt x="1291106" y="735483"/>
                </a:lnTo>
                <a:lnTo>
                  <a:pt x="1295645" y="732986"/>
                </a:lnTo>
                <a:lnTo>
                  <a:pt x="1299957" y="730488"/>
                </a:lnTo>
                <a:lnTo>
                  <a:pt x="1304268" y="728444"/>
                </a:lnTo>
                <a:lnTo>
                  <a:pt x="1309034" y="726401"/>
                </a:lnTo>
                <a:lnTo>
                  <a:pt x="1313573" y="724357"/>
                </a:lnTo>
                <a:lnTo>
                  <a:pt x="1318111" y="722768"/>
                </a:lnTo>
                <a:lnTo>
                  <a:pt x="1322877" y="721178"/>
                </a:lnTo>
                <a:lnTo>
                  <a:pt x="1327415" y="719816"/>
                </a:lnTo>
                <a:lnTo>
                  <a:pt x="1332181" y="718681"/>
                </a:lnTo>
                <a:lnTo>
                  <a:pt x="1337173" y="717545"/>
                </a:lnTo>
                <a:lnTo>
                  <a:pt x="1341712" y="716637"/>
                </a:lnTo>
                <a:lnTo>
                  <a:pt x="1346704" y="716183"/>
                </a:lnTo>
                <a:lnTo>
                  <a:pt x="1351470" y="715275"/>
                </a:lnTo>
                <a:lnTo>
                  <a:pt x="1356463" y="715048"/>
                </a:lnTo>
                <a:lnTo>
                  <a:pt x="1361228" y="714820"/>
                </a:lnTo>
                <a:lnTo>
                  <a:pt x="1366221" y="714820"/>
                </a:lnTo>
                <a:lnTo>
                  <a:pt x="1370986" y="715048"/>
                </a:lnTo>
                <a:lnTo>
                  <a:pt x="1375979" y="715275"/>
                </a:lnTo>
                <a:lnTo>
                  <a:pt x="1380744" y="715956"/>
                </a:lnTo>
                <a:lnTo>
                  <a:pt x="1385737" y="716410"/>
                </a:lnTo>
                <a:lnTo>
                  <a:pt x="1390275" y="717091"/>
                </a:lnTo>
                <a:lnTo>
                  <a:pt x="1395041" y="718226"/>
                </a:lnTo>
                <a:lnTo>
                  <a:pt x="1400033" y="719135"/>
                </a:lnTo>
                <a:lnTo>
                  <a:pt x="1404572" y="720497"/>
                </a:lnTo>
                <a:lnTo>
                  <a:pt x="1409564" y="722087"/>
                </a:lnTo>
                <a:lnTo>
                  <a:pt x="1414103" y="723903"/>
                </a:lnTo>
                <a:lnTo>
                  <a:pt x="1418868" y="725720"/>
                </a:lnTo>
                <a:lnTo>
                  <a:pt x="1423180" y="727309"/>
                </a:lnTo>
                <a:lnTo>
                  <a:pt x="1427719" y="729807"/>
                </a:lnTo>
                <a:lnTo>
                  <a:pt x="1432030" y="732077"/>
                </a:lnTo>
                <a:lnTo>
                  <a:pt x="1436569" y="734575"/>
                </a:lnTo>
                <a:lnTo>
                  <a:pt x="1907904" y="1014772"/>
                </a:lnTo>
                <a:lnTo>
                  <a:pt x="1913804" y="1018632"/>
                </a:lnTo>
                <a:lnTo>
                  <a:pt x="1919705" y="1022719"/>
                </a:lnTo>
                <a:lnTo>
                  <a:pt x="1925378" y="1027034"/>
                </a:lnTo>
                <a:lnTo>
                  <a:pt x="1930597" y="1031575"/>
                </a:lnTo>
                <a:lnTo>
                  <a:pt x="1935590" y="1036570"/>
                </a:lnTo>
                <a:lnTo>
                  <a:pt x="1940355" y="1041793"/>
                </a:lnTo>
                <a:lnTo>
                  <a:pt x="1945121" y="1046788"/>
                </a:lnTo>
                <a:lnTo>
                  <a:pt x="1949206" y="1052238"/>
                </a:lnTo>
                <a:lnTo>
                  <a:pt x="1953063" y="1057914"/>
                </a:lnTo>
                <a:lnTo>
                  <a:pt x="1956694" y="1063591"/>
                </a:lnTo>
                <a:lnTo>
                  <a:pt x="1959871" y="1069495"/>
                </a:lnTo>
                <a:lnTo>
                  <a:pt x="1963048" y="1075625"/>
                </a:lnTo>
                <a:lnTo>
                  <a:pt x="1965771" y="1081756"/>
                </a:lnTo>
                <a:lnTo>
                  <a:pt x="1968268" y="1088114"/>
                </a:lnTo>
                <a:lnTo>
                  <a:pt x="1970310" y="1094472"/>
                </a:lnTo>
                <a:lnTo>
                  <a:pt x="1972352" y="1101057"/>
                </a:lnTo>
                <a:lnTo>
                  <a:pt x="1973487" y="1107641"/>
                </a:lnTo>
                <a:lnTo>
                  <a:pt x="1974849" y="1113999"/>
                </a:lnTo>
                <a:lnTo>
                  <a:pt x="1975529" y="1120811"/>
                </a:lnTo>
                <a:lnTo>
                  <a:pt x="1976437" y="1127623"/>
                </a:lnTo>
                <a:lnTo>
                  <a:pt x="1976437" y="1134435"/>
                </a:lnTo>
                <a:lnTo>
                  <a:pt x="1976437" y="1141247"/>
                </a:lnTo>
                <a:lnTo>
                  <a:pt x="1975983" y="1148059"/>
                </a:lnTo>
                <a:lnTo>
                  <a:pt x="1975076" y="1154871"/>
                </a:lnTo>
                <a:lnTo>
                  <a:pt x="1974168" y="1161683"/>
                </a:lnTo>
                <a:lnTo>
                  <a:pt x="1972806" y="1168268"/>
                </a:lnTo>
                <a:lnTo>
                  <a:pt x="1970991" y="1174852"/>
                </a:lnTo>
                <a:lnTo>
                  <a:pt x="1968722" y="1181664"/>
                </a:lnTo>
                <a:lnTo>
                  <a:pt x="1966452" y="1188249"/>
                </a:lnTo>
                <a:lnTo>
                  <a:pt x="1963502" y="1194607"/>
                </a:lnTo>
                <a:lnTo>
                  <a:pt x="1960325" y="1201192"/>
                </a:lnTo>
                <a:lnTo>
                  <a:pt x="1956921" y="1207550"/>
                </a:lnTo>
                <a:lnTo>
                  <a:pt x="1954425" y="1211637"/>
                </a:lnTo>
                <a:lnTo>
                  <a:pt x="1951475" y="1215497"/>
                </a:lnTo>
                <a:lnTo>
                  <a:pt x="1948979" y="1219357"/>
                </a:lnTo>
                <a:lnTo>
                  <a:pt x="1946028" y="1223217"/>
                </a:lnTo>
                <a:lnTo>
                  <a:pt x="1943078" y="1226850"/>
                </a:lnTo>
                <a:lnTo>
                  <a:pt x="1939901" y="1230029"/>
                </a:lnTo>
                <a:lnTo>
                  <a:pt x="1933547" y="1236841"/>
                </a:lnTo>
                <a:lnTo>
                  <a:pt x="1926966" y="1242972"/>
                </a:lnTo>
                <a:lnTo>
                  <a:pt x="1919705" y="1248648"/>
                </a:lnTo>
                <a:lnTo>
                  <a:pt x="1912216" y="1253871"/>
                </a:lnTo>
                <a:lnTo>
                  <a:pt x="1904500" y="1258412"/>
                </a:lnTo>
                <a:lnTo>
                  <a:pt x="1896558" y="1262499"/>
                </a:lnTo>
                <a:lnTo>
                  <a:pt x="1888388" y="1266132"/>
                </a:lnTo>
                <a:lnTo>
                  <a:pt x="1879992" y="1269084"/>
                </a:lnTo>
                <a:lnTo>
                  <a:pt x="1871141" y="1271809"/>
                </a:lnTo>
                <a:lnTo>
                  <a:pt x="1862518" y="1273852"/>
                </a:lnTo>
                <a:lnTo>
                  <a:pt x="1853668" y="1274988"/>
                </a:lnTo>
                <a:lnTo>
                  <a:pt x="1844817" y="1275896"/>
                </a:lnTo>
                <a:lnTo>
                  <a:pt x="1835740" y="1276350"/>
                </a:lnTo>
                <a:lnTo>
                  <a:pt x="1826890" y="1275896"/>
                </a:lnTo>
                <a:lnTo>
                  <a:pt x="1817586" y="1274988"/>
                </a:lnTo>
                <a:lnTo>
                  <a:pt x="1812820" y="1274307"/>
                </a:lnTo>
                <a:lnTo>
                  <a:pt x="1808282" y="1273625"/>
                </a:lnTo>
                <a:lnTo>
                  <a:pt x="1803970" y="1272490"/>
                </a:lnTo>
                <a:lnTo>
                  <a:pt x="1799431" y="1271582"/>
                </a:lnTo>
                <a:lnTo>
                  <a:pt x="1794666" y="1270219"/>
                </a:lnTo>
                <a:lnTo>
                  <a:pt x="1790354" y="1268630"/>
                </a:lnTo>
                <a:lnTo>
                  <a:pt x="1786042" y="1267041"/>
                </a:lnTo>
                <a:lnTo>
                  <a:pt x="1781277" y="1265224"/>
                </a:lnTo>
                <a:lnTo>
                  <a:pt x="1776965" y="1263180"/>
                </a:lnTo>
                <a:lnTo>
                  <a:pt x="1772653" y="1261137"/>
                </a:lnTo>
                <a:lnTo>
                  <a:pt x="1768569" y="1258866"/>
                </a:lnTo>
                <a:lnTo>
                  <a:pt x="1764257" y="1256596"/>
                </a:lnTo>
                <a:lnTo>
                  <a:pt x="1368717" y="1021357"/>
                </a:lnTo>
                <a:lnTo>
                  <a:pt x="1047156" y="1235024"/>
                </a:lnTo>
                <a:lnTo>
                  <a:pt x="1041710" y="1238430"/>
                </a:lnTo>
                <a:lnTo>
                  <a:pt x="1036717" y="1241155"/>
                </a:lnTo>
                <a:lnTo>
                  <a:pt x="1031271" y="1244107"/>
                </a:lnTo>
                <a:lnTo>
                  <a:pt x="1025824" y="1246605"/>
                </a:lnTo>
                <a:lnTo>
                  <a:pt x="1020151" y="1248875"/>
                </a:lnTo>
                <a:lnTo>
                  <a:pt x="1014932" y="1250692"/>
                </a:lnTo>
                <a:lnTo>
                  <a:pt x="1009259" y="1252508"/>
                </a:lnTo>
                <a:lnTo>
                  <a:pt x="1003585" y="1254098"/>
                </a:lnTo>
                <a:lnTo>
                  <a:pt x="994054" y="1257504"/>
                </a:lnTo>
                <a:lnTo>
                  <a:pt x="984523" y="1260683"/>
                </a:lnTo>
                <a:lnTo>
                  <a:pt x="974538" y="1263407"/>
                </a:lnTo>
                <a:lnTo>
                  <a:pt x="964553" y="1266132"/>
                </a:lnTo>
                <a:lnTo>
                  <a:pt x="954341" y="1268176"/>
                </a:lnTo>
                <a:lnTo>
                  <a:pt x="943676" y="1269992"/>
                </a:lnTo>
                <a:lnTo>
                  <a:pt x="933010" y="1271128"/>
                </a:lnTo>
                <a:lnTo>
                  <a:pt x="922117" y="1272036"/>
                </a:lnTo>
                <a:lnTo>
                  <a:pt x="910998" y="1272490"/>
                </a:lnTo>
                <a:lnTo>
                  <a:pt x="899651" y="1272490"/>
                </a:lnTo>
                <a:lnTo>
                  <a:pt x="888078" y="1272036"/>
                </a:lnTo>
                <a:lnTo>
                  <a:pt x="876504" y="1270901"/>
                </a:lnTo>
                <a:lnTo>
                  <a:pt x="864704" y="1269311"/>
                </a:lnTo>
                <a:lnTo>
                  <a:pt x="852676" y="1267268"/>
                </a:lnTo>
                <a:lnTo>
                  <a:pt x="840422" y="1264770"/>
                </a:lnTo>
                <a:lnTo>
                  <a:pt x="827941" y="1262045"/>
                </a:lnTo>
                <a:lnTo>
                  <a:pt x="806836" y="1254325"/>
                </a:lnTo>
                <a:lnTo>
                  <a:pt x="785959" y="1246832"/>
                </a:lnTo>
                <a:lnTo>
                  <a:pt x="765989" y="1239112"/>
                </a:lnTo>
                <a:lnTo>
                  <a:pt x="746246" y="1231391"/>
                </a:lnTo>
                <a:lnTo>
                  <a:pt x="748288" y="1227304"/>
                </a:lnTo>
                <a:lnTo>
                  <a:pt x="750331" y="1222990"/>
                </a:lnTo>
                <a:lnTo>
                  <a:pt x="751919" y="1218676"/>
                </a:lnTo>
                <a:lnTo>
                  <a:pt x="753281" y="1214135"/>
                </a:lnTo>
                <a:lnTo>
                  <a:pt x="754869" y="1209593"/>
                </a:lnTo>
                <a:lnTo>
                  <a:pt x="756004" y="1205052"/>
                </a:lnTo>
                <a:lnTo>
                  <a:pt x="756912" y="1200057"/>
                </a:lnTo>
                <a:lnTo>
                  <a:pt x="757819" y="1195515"/>
                </a:lnTo>
                <a:lnTo>
                  <a:pt x="758273" y="1189839"/>
                </a:lnTo>
                <a:lnTo>
                  <a:pt x="758500" y="1184162"/>
                </a:lnTo>
                <a:lnTo>
                  <a:pt x="758500" y="1178713"/>
                </a:lnTo>
                <a:lnTo>
                  <a:pt x="758500" y="1173036"/>
                </a:lnTo>
                <a:lnTo>
                  <a:pt x="758046" y="1167813"/>
                </a:lnTo>
                <a:lnTo>
                  <a:pt x="757139" y="1162364"/>
                </a:lnTo>
                <a:lnTo>
                  <a:pt x="756231" y="1156914"/>
                </a:lnTo>
                <a:lnTo>
                  <a:pt x="754869" y="1151465"/>
                </a:lnTo>
                <a:lnTo>
                  <a:pt x="753281" y="1146469"/>
                </a:lnTo>
                <a:lnTo>
                  <a:pt x="751465" y="1141020"/>
                </a:lnTo>
                <a:lnTo>
                  <a:pt x="749423" y="1136252"/>
                </a:lnTo>
                <a:lnTo>
                  <a:pt x="747154" y="1131029"/>
                </a:lnTo>
                <a:lnTo>
                  <a:pt x="744657" y="1126261"/>
                </a:lnTo>
                <a:lnTo>
                  <a:pt x="741707" y="1121492"/>
                </a:lnTo>
                <a:lnTo>
                  <a:pt x="738757" y="1116724"/>
                </a:lnTo>
                <a:lnTo>
                  <a:pt x="735353" y="1112183"/>
                </a:lnTo>
                <a:lnTo>
                  <a:pt x="731722" y="1107869"/>
                </a:lnTo>
                <a:lnTo>
                  <a:pt x="728091" y="1103554"/>
                </a:lnTo>
                <a:lnTo>
                  <a:pt x="724460" y="1099694"/>
                </a:lnTo>
                <a:lnTo>
                  <a:pt x="720149" y="1095834"/>
                </a:lnTo>
                <a:lnTo>
                  <a:pt x="716064" y="1092428"/>
                </a:lnTo>
                <a:lnTo>
                  <a:pt x="711752" y="1089249"/>
                </a:lnTo>
                <a:lnTo>
                  <a:pt x="707214" y="1086070"/>
                </a:lnTo>
                <a:lnTo>
                  <a:pt x="702448" y="1083346"/>
                </a:lnTo>
                <a:lnTo>
                  <a:pt x="697683" y="1080394"/>
                </a:lnTo>
                <a:lnTo>
                  <a:pt x="692690" y="1078123"/>
                </a:lnTo>
                <a:lnTo>
                  <a:pt x="687698" y="1076080"/>
                </a:lnTo>
                <a:lnTo>
                  <a:pt x="682478" y="1074036"/>
                </a:lnTo>
                <a:lnTo>
                  <a:pt x="677486" y="1072447"/>
                </a:lnTo>
                <a:lnTo>
                  <a:pt x="672039" y="1071311"/>
                </a:lnTo>
                <a:lnTo>
                  <a:pt x="666593" y="1069949"/>
                </a:lnTo>
                <a:lnTo>
                  <a:pt x="660920" y="1069041"/>
                </a:lnTo>
                <a:lnTo>
                  <a:pt x="409481" y="1035662"/>
                </a:lnTo>
                <a:lnTo>
                  <a:pt x="396092" y="1024536"/>
                </a:lnTo>
                <a:lnTo>
                  <a:pt x="382703" y="1012956"/>
                </a:lnTo>
                <a:lnTo>
                  <a:pt x="467802" y="783848"/>
                </a:lnTo>
                <a:lnTo>
                  <a:pt x="469617" y="778398"/>
                </a:lnTo>
                <a:lnTo>
                  <a:pt x="470979" y="773176"/>
                </a:lnTo>
                <a:lnTo>
                  <a:pt x="472340" y="767726"/>
                </a:lnTo>
                <a:lnTo>
                  <a:pt x="473475" y="762277"/>
                </a:lnTo>
                <a:lnTo>
                  <a:pt x="474156" y="756827"/>
                </a:lnTo>
                <a:lnTo>
                  <a:pt x="474610" y="751378"/>
                </a:lnTo>
                <a:lnTo>
                  <a:pt x="474610" y="745928"/>
                </a:lnTo>
                <a:lnTo>
                  <a:pt x="474610" y="740479"/>
                </a:lnTo>
                <a:lnTo>
                  <a:pt x="474383" y="735029"/>
                </a:lnTo>
                <a:lnTo>
                  <a:pt x="473702" y="729353"/>
                </a:lnTo>
                <a:lnTo>
                  <a:pt x="472794" y="724130"/>
                </a:lnTo>
                <a:lnTo>
                  <a:pt x="471887" y="718681"/>
                </a:lnTo>
                <a:lnTo>
                  <a:pt x="470298" y="713458"/>
                </a:lnTo>
                <a:lnTo>
                  <a:pt x="468483" y="708236"/>
                </a:lnTo>
                <a:lnTo>
                  <a:pt x="466667" y="703013"/>
                </a:lnTo>
                <a:lnTo>
                  <a:pt x="464398" y="697791"/>
                </a:lnTo>
                <a:lnTo>
                  <a:pt x="462129" y="692795"/>
                </a:lnTo>
                <a:lnTo>
                  <a:pt x="459178" y="687800"/>
                </a:lnTo>
                <a:lnTo>
                  <a:pt x="456455" y="683259"/>
                </a:lnTo>
                <a:lnTo>
                  <a:pt x="453278" y="678717"/>
                </a:lnTo>
                <a:lnTo>
                  <a:pt x="450101" y="674176"/>
                </a:lnTo>
                <a:lnTo>
                  <a:pt x="446470" y="669862"/>
                </a:lnTo>
                <a:lnTo>
                  <a:pt x="442613" y="666002"/>
                </a:lnTo>
                <a:lnTo>
                  <a:pt x="438755" y="662142"/>
                </a:lnTo>
                <a:lnTo>
                  <a:pt x="434670" y="658509"/>
                </a:lnTo>
                <a:lnTo>
                  <a:pt x="430358" y="655329"/>
                </a:lnTo>
                <a:lnTo>
                  <a:pt x="425820" y="651923"/>
                </a:lnTo>
                <a:lnTo>
                  <a:pt x="421281" y="648745"/>
                </a:lnTo>
                <a:lnTo>
                  <a:pt x="416516" y="646247"/>
                </a:lnTo>
                <a:lnTo>
                  <a:pt x="411523" y="643749"/>
                </a:lnTo>
                <a:lnTo>
                  <a:pt x="406304" y="641479"/>
                </a:lnTo>
                <a:lnTo>
                  <a:pt x="401311" y="639435"/>
                </a:lnTo>
                <a:lnTo>
                  <a:pt x="396546" y="637618"/>
                </a:lnTo>
                <a:lnTo>
                  <a:pt x="391780" y="636256"/>
                </a:lnTo>
                <a:lnTo>
                  <a:pt x="387015" y="634894"/>
                </a:lnTo>
                <a:lnTo>
                  <a:pt x="382022" y="633985"/>
                </a:lnTo>
                <a:lnTo>
                  <a:pt x="377256" y="633077"/>
                </a:lnTo>
                <a:lnTo>
                  <a:pt x="372264" y="632623"/>
                </a:lnTo>
                <a:lnTo>
                  <a:pt x="367498" y="632396"/>
                </a:lnTo>
                <a:lnTo>
                  <a:pt x="362279" y="632169"/>
                </a:lnTo>
                <a:lnTo>
                  <a:pt x="357967" y="632396"/>
                </a:lnTo>
                <a:lnTo>
                  <a:pt x="353656" y="632623"/>
                </a:lnTo>
                <a:lnTo>
                  <a:pt x="349117" y="632850"/>
                </a:lnTo>
                <a:lnTo>
                  <a:pt x="345032" y="633758"/>
                </a:lnTo>
                <a:lnTo>
                  <a:pt x="340721" y="634440"/>
                </a:lnTo>
                <a:lnTo>
                  <a:pt x="336636" y="635348"/>
                </a:lnTo>
                <a:lnTo>
                  <a:pt x="332551" y="636256"/>
                </a:lnTo>
                <a:lnTo>
                  <a:pt x="328466" y="637618"/>
                </a:lnTo>
                <a:lnTo>
                  <a:pt x="324382" y="638754"/>
                </a:lnTo>
                <a:lnTo>
                  <a:pt x="320524" y="640343"/>
                </a:lnTo>
                <a:lnTo>
                  <a:pt x="316666" y="642160"/>
                </a:lnTo>
                <a:lnTo>
                  <a:pt x="312808" y="643976"/>
                </a:lnTo>
                <a:lnTo>
                  <a:pt x="308950" y="645793"/>
                </a:lnTo>
                <a:lnTo>
                  <a:pt x="305319" y="647836"/>
                </a:lnTo>
                <a:lnTo>
                  <a:pt x="301689" y="650107"/>
                </a:lnTo>
                <a:lnTo>
                  <a:pt x="298058" y="652378"/>
                </a:lnTo>
                <a:lnTo>
                  <a:pt x="294881" y="655102"/>
                </a:lnTo>
                <a:lnTo>
                  <a:pt x="291477" y="657600"/>
                </a:lnTo>
                <a:lnTo>
                  <a:pt x="288073" y="660325"/>
                </a:lnTo>
                <a:lnTo>
                  <a:pt x="285123" y="663277"/>
                </a:lnTo>
                <a:lnTo>
                  <a:pt x="281946" y="666002"/>
                </a:lnTo>
                <a:lnTo>
                  <a:pt x="279222" y="669181"/>
                </a:lnTo>
                <a:lnTo>
                  <a:pt x="276272" y="672359"/>
                </a:lnTo>
                <a:lnTo>
                  <a:pt x="273776" y="675765"/>
                </a:lnTo>
                <a:lnTo>
                  <a:pt x="271280" y="679171"/>
                </a:lnTo>
                <a:lnTo>
                  <a:pt x="268557" y="682804"/>
                </a:lnTo>
                <a:lnTo>
                  <a:pt x="266287" y="686437"/>
                </a:lnTo>
                <a:lnTo>
                  <a:pt x="264245" y="689843"/>
                </a:lnTo>
                <a:lnTo>
                  <a:pt x="262203" y="693704"/>
                </a:lnTo>
                <a:lnTo>
                  <a:pt x="260160" y="697564"/>
                </a:lnTo>
                <a:lnTo>
                  <a:pt x="258572" y="701651"/>
                </a:lnTo>
                <a:lnTo>
                  <a:pt x="256756" y="705511"/>
                </a:lnTo>
                <a:lnTo>
                  <a:pt x="217270" y="812458"/>
                </a:lnTo>
                <a:lnTo>
                  <a:pt x="214547" y="803830"/>
                </a:lnTo>
                <a:lnTo>
                  <a:pt x="211824" y="795655"/>
                </a:lnTo>
                <a:lnTo>
                  <a:pt x="209782" y="787254"/>
                </a:lnTo>
                <a:lnTo>
                  <a:pt x="207739" y="779080"/>
                </a:lnTo>
                <a:lnTo>
                  <a:pt x="205924" y="770905"/>
                </a:lnTo>
                <a:lnTo>
                  <a:pt x="204789" y="762504"/>
                </a:lnTo>
                <a:lnTo>
                  <a:pt x="203428" y="754330"/>
                </a:lnTo>
                <a:lnTo>
                  <a:pt x="202747" y="746382"/>
                </a:lnTo>
                <a:lnTo>
                  <a:pt x="202066" y="738435"/>
                </a:lnTo>
                <a:lnTo>
                  <a:pt x="201612" y="730488"/>
                </a:lnTo>
                <a:lnTo>
                  <a:pt x="201612" y="722541"/>
                </a:lnTo>
                <a:lnTo>
                  <a:pt x="201839" y="714820"/>
                </a:lnTo>
                <a:lnTo>
                  <a:pt x="202066" y="706873"/>
                </a:lnTo>
                <a:lnTo>
                  <a:pt x="202974" y="699380"/>
                </a:lnTo>
                <a:lnTo>
                  <a:pt x="203655" y="691660"/>
                </a:lnTo>
                <a:lnTo>
                  <a:pt x="205016" y="684167"/>
                </a:lnTo>
                <a:lnTo>
                  <a:pt x="206151" y="677128"/>
                </a:lnTo>
                <a:lnTo>
                  <a:pt x="207739" y="669862"/>
                </a:lnTo>
                <a:lnTo>
                  <a:pt x="209555" y="662596"/>
                </a:lnTo>
                <a:lnTo>
                  <a:pt x="211370" y="655784"/>
                </a:lnTo>
                <a:lnTo>
                  <a:pt x="213639" y="648745"/>
                </a:lnTo>
                <a:lnTo>
                  <a:pt x="215909" y="642160"/>
                </a:lnTo>
                <a:lnTo>
                  <a:pt x="218632" y="635802"/>
                </a:lnTo>
                <a:lnTo>
                  <a:pt x="221355" y="629217"/>
                </a:lnTo>
                <a:lnTo>
                  <a:pt x="224305" y="622859"/>
                </a:lnTo>
                <a:lnTo>
                  <a:pt x="227255" y="616956"/>
                </a:lnTo>
                <a:lnTo>
                  <a:pt x="230659" y="611052"/>
                </a:lnTo>
                <a:lnTo>
                  <a:pt x="234063" y="605148"/>
                </a:lnTo>
                <a:lnTo>
                  <a:pt x="237467" y="599472"/>
                </a:lnTo>
                <a:lnTo>
                  <a:pt x="241325" y="594249"/>
                </a:lnTo>
                <a:lnTo>
                  <a:pt x="245183" y="589027"/>
                </a:lnTo>
                <a:lnTo>
                  <a:pt x="249268" y="584031"/>
                </a:lnTo>
                <a:lnTo>
                  <a:pt x="252445" y="580625"/>
                </a:lnTo>
                <a:lnTo>
                  <a:pt x="255622" y="577219"/>
                </a:lnTo>
                <a:lnTo>
                  <a:pt x="258799" y="574040"/>
                </a:lnTo>
                <a:lnTo>
                  <a:pt x="262203" y="571089"/>
                </a:lnTo>
                <a:lnTo>
                  <a:pt x="265607" y="567910"/>
                </a:lnTo>
                <a:lnTo>
                  <a:pt x="269011" y="565185"/>
                </a:lnTo>
                <a:lnTo>
                  <a:pt x="272641" y="562460"/>
                </a:lnTo>
                <a:lnTo>
                  <a:pt x="276499" y="559962"/>
                </a:lnTo>
                <a:lnTo>
                  <a:pt x="280357" y="557692"/>
                </a:lnTo>
                <a:lnTo>
                  <a:pt x="284215" y="555421"/>
                </a:lnTo>
                <a:lnTo>
                  <a:pt x="292157" y="551334"/>
                </a:lnTo>
                <a:lnTo>
                  <a:pt x="300327" y="547701"/>
                </a:lnTo>
                <a:lnTo>
                  <a:pt x="309177" y="544522"/>
                </a:lnTo>
                <a:lnTo>
                  <a:pt x="318028" y="542024"/>
                </a:lnTo>
                <a:lnTo>
                  <a:pt x="327105" y="539981"/>
                </a:lnTo>
                <a:lnTo>
                  <a:pt x="336409" y="538391"/>
                </a:lnTo>
                <a:lnTo>
                  <a:pt x="345940" y="537483"/>
                </a:lnTo>
                <a:lnTo>
                  <a:pt x="355698" y="536802"/>
                </a:lnTo>
                <a:lnTo>
                  <a:pt x="365456" y="536575"/>
                </a:lnTo>
                <a:close/>
                <a:moveTo>
                  <a:pt x="256728" y="0"/>
                </a:moveTo>
                <a:lnTo>
                  <a:pt x="268769" y="453"/>
                </a:lnTo>
                <a:lnTo>
                  <a:pt x="280811" y="1585"/>
                </a:lnTo>
                <a:lnTo>
                  <a:pt x="292852" y="3396"/>
                </a:lnTo>
                <a:lnTo>
                  <a:pt x="304893" y="5433"/>
                </a:lnTo>
                <a:lnTo>
                  <a:pt x="316707" y="8150"/>
                </a:lnTo>
                <a:lnTo>
                  <a:pt x="328294" y="11545"/>
                </a:lnTo>
                <a:lnTo>
                  <a:pt x="339881" y="15394"/>
                </a:lnTo>
                <a:lnTo>
                  <a:pt x="351240" y="19695"/>
                </a:lnTo>
                <a:lnTo>
                  <a:pt x="362600" y="24902"/>
                </a:lnTo>
                <a:lnTo>
                  <a:pt x="373278" y="30335"/>
                </a:lnTo>
                <a:lnTo>
                  <a:pt x="384183" y="36447"/>
                </a:lnTo>
                <a:lnTo>
                  <a:pt x="394407" y="42785"/>
                </a:lnTo>
                <a:lnTo>
                  <a:pt x="404404" y="50030"/>
                </a:lnTo>
                <a:lnTo>
                  <a:pt x="414173" y="57726"/>
                </a:lnTo>
                <a:lnTo>
                  <a:pt x="418944" y="61801"/>
                </a:lnTo>
                <a:lnTo>
                  <a:pt x="423715" y="65876"/>
                </a:lnTo>
                <a:lnTo>
                  <a:pt x="428259" y="70177"/>
                </a:lnTo>
                <a:lnTo>
                  <a:pt x="432575" y="74479"/>
                </a:lnTo>
                <a:lnTo>
                  <a:pt x="436892" y="78780"/>
                </a:lnTo>
                <a:lnTo>
                  <a:pt x="441436" y="83760"/>
                </a:lnTo>
                <a:lnTo>
                  <a:pt x="445753" y="88288"/>
                </a:lnTo>
                <a:lnTo>
                  <a:pt x="449842" y="93268"/>
                </a:lnTo>
                <a:lnTo>
                  <a:pt x="453704" y="98248"/>
                </a:lnTo>
                <a:lnTo>
                  <a:pt x="457567" y="103455"/>
                </a:lnTo>
                <a:lnTo>
                  <a:pt x="461429" y="108888"/>
                </a:lnTo>
                <a:lnTo>
                  <a:pt x="465064" y="114095"/>
                </a:lnTo>
                <a:lnTo>
                  <a:pt x="468699" y="119528"/>
                </a:lnTo>
                <a:lnTo>
                  <a:pt x="471880" y="125187"/>
                </a:lnTo>
                <a:lnTo>
                  <a:pt x="475061" y="130847"/>
                </a:lnTo>
                <a:lnTo>
                  <a:pt x="478014" y="136506"/>
                </a:lnTo>
                <a:lnTo>
                  <a:pt x="480968" y="142166"/>
                </a:lnTo>
                <a:lnTo>
                  <a:pt x="483694" y="148052"/>
                </a:lnTo>
                <a:lnTo>
                  <a:pt x="486420" y="153711"/>
                </a:lnTo>
                <a:lnTo>
                  <a:pt x="488692" y="159597"/>
                </a:lnTo>
                <a:lnTo>
                  <a:pt x="490964" y="165483"/>
                </a:lnTo>
                <a:lnTo>
                  <a:pt x="493009" y="171369"/>
                </a:lnTo>
                <a:lnTo>
                  <a:pt x="495053" y="177255"/>
                </a:lnTo>
                <a:lnTo>
                  <a:pt x="496644" y="183140"/>
                </a:lnTo>
                <a:lnTo>
                  <a:pt x="500052" y="195138"/>
                </a:lnTo>
                <a:lnTo>
                  <a:pt x="502324" y="207137"/>
                </a:lnTo>
                <a:lnTo>
                  <a:pt x="504368" y="219361"/>
                </a:lnTo>
                <a:lnTo>
                  <a:pt x="505504" y="231359"/>
                </a:lnTo>
                <a:lnTo>
                  <a:pt x="506413" y="243810"/>
                </a:lnTo>
                <a:lnTo>
                  <a:pt x="506413" y="255808"/>
                </a:lnTo>
                <a:lnTo>
                  <a:pt x="505959" y="267806"/>
                </a:lnTo>
                <a:lnTo>
                  <a:pt x="504823" y="280031"/>
                </a:lnTo>
                <a:lnTo>
                  <a:pt x="503232" y="292029"/>
                </a:lnTo>
                <a:lnTo>
                  <a:pt x="500961" y="303800"/>
                </a:lnTo>
                <a:lnTo>
                  <a:pt x="498461" y="315572"/>
                </a:lnTo>
                <a:lnTo>
                  <a:pt x="495053" y="327344"/>
                </a:lnTo>
                <a:lnTo>
                  <a:pt x="491191" y="338663"/>
                </a:lnTo>
                <a:lnTo>
                  <a:pt x="486647" y="350208"/>
                </a:lnTo>
                <a:lnTo>
                  <a:pt x="481649" y="361301"/>
                </a:lnTo>
                <a:lnTo>
                  <a:pt x="475969" y="371940"/>
                </a:lnTo>
                <a:lnTo>
                  <a:pt x="470062" y="382807"/>
                </a:lnTo>
                <a:lnTo>
                  <a:pt x="463474" y="392994"/>
                </a:lnTo>
                <a:lnTo>
                  <a:pt x="456204" y="403181"/>
                </a:lnTo>
                <a:lnTo>
                  <a:pt x="448933" y="412915"/>
                </a:lnTo>
                <a:lnTo>
                  <a:pt x="444617" y="417443"/>
                </a:lnTo>
                <a:lnTo>
                  <a:pt x="440527" y="422197"/>
                </a:lnTo>
                <a:lnTo>
                  <a:pt x="436211" y="426724"/>
                </a:lnTo>
                <a:lnTo>
                  <a:pt x="431894" y="431252"/>
                </a:lnTo>
                <a:lnTo>
                  <a:pt x="427350" y="435779"/>
                </a:lnTo>
                <a:lnTo>
                  <a:pt x="422579" y="440080"/>
                </a:lnTo>
                <a:lnTo>
                  <a:pt x="417808" y="444155"/>
                </a:lnTo>
                <a:lnTo>
                  <a:pt x="412810" y="448230"/>
                </a:lnTo>
                <a:lnTo>
                  <a:pt x="408039" y="452079"/>
                </a:lnTo>
                <a:lnTo>
                  <a:pt x="402586" y="455927"/>
                </a:lnTo>
                <a:lnTo>
                  <a:pt x="397361" y="459775"/>
                </a:lnTo>
                <a:lnTo>
                  <a:pt x="392135" y="463398"/>
                </a:lnTo>
                <a:lnTo>
                  <a:pt x="386455" y="467020"/>
                </a:lnTo>
                <a:lnTo>
                  <a:pt x="381003" y="470189"/>
                </a:lnTo>
                <a:lnTo>
                  <a:pt x="375323" y="473358"/>
                </a:lnTo>
                <a:lnTo>
                  <a:pt x="369643" y="476301"/>
                </a:lnTo>
                <a:lnTo>
                  <a:pt x="363736" y="479470"/>
                </a:lnTo>
                <a:lnTo>
                  <a:pt x="358056" y="481961"/>
                </a:lnTo>
                <a:lnTo>
                  <a:pt x="352149" y="484677"/>
                </a:lnTo>
                <a:lnTo>
                  <a:pt x="346469" y="486941"/>
                </a:lnTo>
                <a:lnTo>
                  <a:pt x="340562" y="489205"/>
                </a:lnTo>
                <a:lnTo>
                  <a:pt x="334655" y="491242"/>
                </a:lnTo>
                <a:lnTo>
                  <a:pt x="328748" y="493280"/>
                </a:lnTo>
                <a:lnTo>
                  <a:pt x="322614" y="495091"/>
                </a:lnTo>
                <a:lnTo>
                  <a:pt x="310800" y="498260"/>
                </a:lnTo>
                <a:lnTo>
                  <a:pt x="298532" y="500750"/>
                </a:lnTo>
                <a:lnTo>
                  <a:pt x="286490" y="502561"/>
                </a:lnTo>
                <a:lnTo>
                  <a:pt x="274449" y="503693"/>
                </a:lnTo>
                <a:lnTo>
                  <a:pt x="261954" y="504598"/>
                </a:lnTo>
                <a:lnTo>
                  <a:pt x="249912" y="504825"/>
                </a:lnTo>
                <a:lnTo>
                  <a:pt x="237644" y="504372"/>
                </a:lnTo>
                <a:lnTo>
                  <a:pt x="225603" y="503240"/>
                </a:lnTo>
                <a:lnTo>
                  <a:pt x="213561" y="501429"/>
                </a:lnTo>
                <a:lnTo>
                  <a:pt x="201747" y="499392"/>
                </a:lnTo>
                <a:lnTo>
                  <a:pt x="189933" y="496675"/>
                </a:lnTo>
                <a:lnTo>
                  <a:pt x="178119" y="493280"/>
                </a:lnTo>
                <a:lnTo>
                  <a:pt x="166533" y="489431"/>
                </a:lnTo>
                <a:lnTo>
                  <a:pt x="155173" y="485130"/>
                </a:lnTo>
                <a:lnTo>
                  <a:pt x="144040" y="479923"/>
                </a:lnTo>
                <a:lnTo>
                  <a:pt x="133135" y="474716"/>
                </a:lnTo>
                <a:lnTo>
                  <a:pt x="122457" y="468378"/>
                </a:lnTo>
                <a:lnTo>
                  <a:pt x="112006" y="461813"/>
                </a:lnTo>
                <a:lnTo>
                  <a:pt x="102009" y="454795"/>
                </a:lnTo>
                <a:lnTo>
                  <a:pt x="92240" y="447325"/>
                </a:lnTo>
                <a:lnTo>
                  <a:pt x="87242" y="443023"/>
                </a:lnTo>
                <a:lnTo>
                  <a:pt x="82698" y="438949"/>
                </a:lnTo>
                <a:lnTo>
                  <a:pt x="78154" y="434647"/>
                </a:lnTo>
                <a:lnTo>
                  <a:pt x="73838" y="430346"/>
                </a:lnTo>
                <a:lnTo>
                  <a:pt x="69294" y="426045"/>
                </a:lnTo>
                <a:lnTo>
                  <a:pt x="64977" y="421065"/>
                </a:lnTo>
                <a:lnTo>
                  <a:pt x="60888" y="416537"/>
                </a:lnTo>
                <a:lnTo>
                  <a:pt x="56798" y="411557"/>
                </a:lnTo>
                <a:lnTo>
                  <a:pt x="52709" y="406576"/>
                </a:lnTo>
                <a:lnTo>
                  <a:pt x="48846" y="401370"/>
                </a:lnTo>
                <a:lnTo>
                  <a:pt x="44984" y="395937"/>
                </a:lnTo>
                <a:lnTo>
                  <a:pt x="41349" y="390730"/>
                </a:lnTo>
                <a:lnTo>
                  <a:pt x="37941" y="385297"/>
                </a:lnTo>
                <a:lnTo>
                  <a:pt x="34760" y="379637"/>
                </a:lnTo>
                <a:lnTo>
                  <a:pt x="31352" y="373978"/>
                </a:lnTo>
                <a:lnTo>
                  <a:pt x="28172" y="368318"/>
                </a:lnTo>
                <a:lnTo>
                  <a:pt x="25445" y="362659"/>
                </a:lnTo>
                <a:lnTo>
                  <a:pt x="22946" y="356773"/>
                </a:lnTo>
                <a:lnTo>
                  <a:pt x="20220" y="351114"/>
                </a:lnTo>
                <a:lnTo>
                  <a:pt x="17721" y="345228"/>
                </a:lnTo>
                <a:lnTo>
                  <a:pt x="15449" y="339342"/>
                </a:lnTo>
                <a:lnTo>
                  <a:pt x="13404" y="333456"/>
                </a:lnTo>
                <a:lnTo>
                  <a:pt x="11587" y="327570"/>
                </a:lnTo>
                <a:lnTo>
                  <a:pt x="9769" y="321684"/>
                </a:lnTo>
                <a:lnTo>
                  <a:pt x="6588" y="309686"/>
                </a:lnTo>
                <a:lnTo>
                  <a:pt x="4089" y="297688"/>
                </a:lnTo>
                <a:lnTo>
                  <a:pt x="2045" y="285464"/>
                </a:lnTo>
                <a:lnTo>
                  <a:pt x="681" y="273466"/>
                </a:lnTo>
                <a:lnTo>
                  <a:pt x="227" y="261015"/>
                </a:lnTo>
                <a:lnTo>
                  <a:pt x="0" y="249017"/>
                </a:lnTo>
                <a:lnTo>
                  <a:pt x="454" y="237019"/>
                </a:lnTo>
                <a:lnTo>
                  <a:pt x="1590" y="224794"/>
                </a:lnTo>
                <a:lnTo>
                  <a:pt x="3181" y="213022"/>
                </a:lnTo>
                <a:lnTo>
                  <a:pt x="5453" y="201024"/>
                </a:lnTo>
                <a:lnTo>
                  <a:pt x="8179" y="189253"/>
                </a:lnTo>
                <a:lnTo>
                  <a:pt x="11360" y="177481"/>
                </a:lnTo>
                <a:lnTo>
                  <a:pt x="15449" y="166162"/>
                </a:lnTo>
                <a:lnTo>
                  <a:pt x="19766" y="154617"/>
                </a:lnTo>
                <a:lnTo>
                  <a:pt x="24764" y="143524"/>
                </a:lnTo>
                <a:lnTo>
                  <a:pt x="30217" y="132884"/>
                </a:lnTo>
                <a:lnTo>
                  <a:pt x="36124" y="122018"/>
                </a:lnTo>
                <a:lnTo>
                  <a:pt x="42939" y="111831"/>
                </a:lnTo>
                <a:lnTo>
                  <a:pt x="49982" y="101644"/>
                </a:lnTo>
                <a:lnTo>
                  <a:pt x="57707" y="91910"/>
                </a:lnTo>
                <a:lnTo>
                  <a:pt x="61569" y="87382"/>
                </a:lnTo>
                <a:lnTo>
                  <a:pt x="66113" y="82628"/>
                </a:lnTo>
                <a:lnTo>
                  <a:pt x="70202" y="78101"/>
                </a:lnTo>
                <a:lnTo>
                  <a:pt x="74519" y="73573"/>
                </a:lnTo>
                <a:lnTo>
                  <a:pt x="79063" y="69045"/>
                </a:lnTo>
                <a:lnTo>
                  <a:pt x="83834" y="64744"/>
                </a:lnTo>
                <a:lnTo>
                  <a:pt x="88605" y="60669"/>
                </a:lnTo>
                <a:lnTo>
                  <a:pt x="93603" y="56595"/>
                </a:lnTo>
                <a:lnTo>
                  <a:pt x="98602" y="52746"/>
                </a:lnTo>
                <a:lnTo>
                  <a:pt x="103827" y="48898"/>
                </a:lnTo>
                <a:lnTo>
                  <a:pt x="108825" y="45049"/>
                </a:lnTo>
                <a:lnTo>
                  <a:pt x="114505" y="41427"/>
                </a:lnTo>
                <a:lnTo>
                  <a:pt x="119958" y="37805"/>
                </a:lnTo>
                <a:lnTo>
                  <a:pt x="125638" y="34636"/>
                </a:lnTo>
                <a:lnTo>
                  <a:pt x="131317" y="31467"/>
                </a:lnTo>
                <a:lnTo>
                  <a:pt x="136997" y="28524"/>
                </a:lnTo>
                <a:lnTo>
                  <a:pt x="142677" y="25581"/>
                </a:lnTo>
                <a:lnTo>
                  <a:pt x="148130" y="22864"/>
                </a:lnTo>
                <a:lnTo>
                  <a:pt x="154037" y="20148"/>
                </a:lnTo>
                <a:lnTo>
                  <a:pt x="159944" y="17884"/>
                </a:lnTo>
                <a:lnTo>
                  <a:pt x="165851" y="15620"/>
                </a:lnTo>
                <a:lnTo>
                  <a:pt x="171758" y="13583"/>
                </a:lnTo>
                <a:lnTo>
                  <a:pt x="177892" y="11545"/>
                </a:lnTo>
                <a:lnTo>
                  <a:pt x="183799" y="9734"/>
                </a:lnTo>
                <a:lnTo>
                  <a:pt x="195840" y="6565"/>
                </a:lnTo>
                <a:lnTo>
                  <a:pt x="207882" y="4075"/>
                </a:lnTo>
                <a:lnTo>
                  <a:pt x="219923" y="2264"/>
                </a:lnTo>
                <a:lnTo>
                  <a:pt x="232191" y="1132"/>
                </a:lnTo>
                <a:lnTo>
                  <a:pt x="244233" y="226"/>
                </a:lnTo>
                <a:lnTo>
                  <a:pt x="256728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9444352" y="1938111"/>
            <a:ext cx="1061515" cy="949523"/>
            <a:chOff x="2830690" y="812051"/>
            <a:chExt cx="2438712" cy="2181422"/>
          </a:xfrm>
        </p:grpSpPr>
        <p:sp>
          <p:nvSpPr>
            <p:cNvPr id="84" name="Freeform 32"/>
            <p:cNvSpPr>
              <a:spLocks/>
            </p:cNvSpPr>
            <p:nvPr/>
          </p:nvSpPr>
          <p:spPr bwMode="auto">
            <a:xfrm flipV="1">
              <a:off x="4547503" y="812051"/>
              <a:ext cx="675184" cy="673884"/>
            </a:xfrm>
            <a:custGeom>
              <a:avLst/>
              <a:gdLst>
                <a:gd name="T0" fmla="*/ 848 w 2282"/>
                <a:gd name="T1" fmla="*/ 2241 h 2274"/>
                <a:gd name="T2" fmla="*/ 1437 w 2282"/>
                <a:gd name="T3" fmla="*/ 2241 h 2274"/>
                <a:gd name="T4" fmla="*/ 2099 w 2282"/>
                <a:gd name="T5" fmla="*/ 1710 h 2274"/>
                <a:gd name="T6" fmla="*/ 2190 w 2282"/>
                <a:gd name="T7" fmla="*/ 871 h 2274"/>
                <a:gd name="T8" fmla="*/ 2006 w 2282"/>
                <a:gd name="T9" fmla="*/ 445 h 2274"/>
                <a:gd name="T10" fmla="*/ 1638 w 2282"/>
                <a:gd name="T11" fmla="*/ 178 h 2274"/>
                <a:gd name="T12" fmla="*/ 666 w 2282"/>
                <a:gd name="T13" fmla="*/ 162 h 2274"/>
                <a:gd name="T14" fmla="*/ 236 w 2282"/>
                <a:gd name="T15" fmla="*/ 475 h 2274"/>
                <a:gd name="T16" fmla="*/ 39 w 2282"/>
                <a:gd name="T17" fmla="*/ 1262 h 2274"/>
                <a:gd name="T18" fmla="*/ 226 w 2282"/>
                <a:gd name="T19" fmla="*/ 1804 h 2274"/>
                <a:gd name="T20" fmla="*/ 848 w 2282"/>
                <a:gd name="T21" fmla="*/ 2241 h 2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2" h="2274">
                  <a:moveTo>
                    <a:pt x="848" y="2241"/>
                  </a:moveTo>
                  <a:cubicBezTo>
                    <a:pt x="1041" y="2274"/>
                    <a:pt x="1243" y="2272"/>
                    <a:pt x="1437" y="2241"/>
                  </a:cubicBezTo>
                  <a:cubicBezTo>
                    <a:pt x="1706" y="2142"/>
                    <a:pt x="1962" y="1969"/>
                    <a:pt x="2099" y="1710"/>
                  </a:cubicBezTo>
                  <a:cubicBezTo>
                    <a:pt x="2216" y="1451"/>
                    <a:pt x="2282" y="1148"/>
                    <a:pt x="2190" y="871"/>
                  </a:cubicBezTo>
                  <a:cubicBezTo>
                    <a:pt x="2141" y="724"/>
                    <a:pt x="2122" y="559"/>
                    <a:pt x="2006" y="445"/>
                  </a:cubicBezTo>
                  <a:cubicBezTo>
                    <a:pt x="1917" y="315"/>
                    <a:pt x="1767" y="258"/>
                    <a:pt x="1638" y="178"/>
                  </a:cubicBezTo>
                  <a:cubicBezTo>
                    <a:pt x="1346" y="7"/>
                    <a:pt x="964" y="0"/>
                    <a:pt x="666" y="162"/>
                  </a:cubicBezTo>
                  <a:cubicBezTo>
                    <a:pt x="513" y="252"/>
                    <a:pt x="326" y="309"/>
                    <a:pt x="236" y="475"/>
                  </a:cubicBezTo>
                  <a:cubicBezTo>
                    <a:pt x="121" y="720"/>
                    <a:pt x="0" y="984"/>
                    <a:pt x="39" y="1262"/>
                  </a:cubicBezTo>
                  <a:cubicBezTo>
                    <a:pt x="48" y="1458"/>
                    <a:pt x="149" y="1629"/>
                    <a:pt x="226" y="1804"/>
                  </a:cubicBezTo>
                  <a:cubicBezTo>
                    <a:pt x="374" y="2017"/>
                    <a:pt x="603" y="2163"/>
                    <a:pt x="848" y="2241"/>
                  </a:cubicBezTo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5" name="任意多边形 84"/>
            <p:cNvSpPr>
              <a:spLocks/>
            </p:cNvSpPr>
            <p:nvPr/>
          </p:nvSpPr>
          <p:spPr bwMode="auto">
            <a:xfrm flipV="1">
              <a:off x="2830690" y="1512685"/>
              <a:ext cx="2438712" cy="1480788"/>
            </a:xfrm>
            <a:custGeom>
              <a:avLst/>
              <a:gdLst>
                <a:gd name="connsiteX0" fmla="*/ 1834191 w 2438712"/>
                <a:gd name="connsiteY0" fmla="*/ 1311750 h 1480788"/>
                <a:gd name="connsiteX1" fmla="*/ 1954279 w 2438712"/>
                <a:gd name="connsiteY1" fmla="*/ 1223036 h 1480788"/>
                <a:gd name="connsiteX2" fmla="*/ 1975599 w 2438712"/>
                <a:gd name="connsiteY2" fmla="*/ 1022229 h 1480788"/>
                <a:gd name="connsiteX3" fmla="*/ 2025936 w 2438712"/>
                <a:gd name="connsiteY3" fmla="*/ 836527 h 1480788"/>
                <a:gd name="connsiteX4" fmla="*/ 2128092 w 2438712"/>
                <a:gd name="connsiteY4" fmla="*/ 599883 h 1480788"/>
                <a:gd name="connsiteX5" fmla="*/ 2192347 w 2438712"/>
                <a:gd name="connsiteY5" fmla="*/ 463346 h 1480788"/>
                <a:gd name="connsiteX6" fmla="*/ 2360830 w 2438712"/>
                <a:gd name="connsiteY6" fmla="*/ 239141 h 1480788"/>
                <a:gd name="connsiteX7" fmla="*/ 2431303 w 2438712"/>
                <a:gd name="connsiteY7" fmla="*/ 155620 h 1480788"/>
                <a:gd name="connsiteX8" fmla="*/ 2418274 w 2438712"/>
                <a:gd name="connsiteY8" fmla="*/ 46923 h 1480788"/>
                <a:gd name="connsiteX9" fmla="*/ 2298648 w 2438712"/>
                <a:gd name="connsiteY9" fmla="*/ 3089 h 1480788"/>
                <a:gd name="connsiteX10" fmla="*/ 2163329 w 2438712"/>
                <a:gd name="connsiteY10" fmla="*/ 110009 h 1480788"/>
                <a:gd name="connsiteX11" fmla="*/ 2090783 w 2438712"/>
                <a:gd name="connsiteY11" fmla="*/ 207450 h 1480788"/>
                <a:gd name="connsiteX12" fmla="*/ 1951318 w 2438712"/>
                <a:gd name="connsiteY12" fmla="*/ 425732 h 1480788"/>
                <a:gd name="connsiteX13" fmla="*/ 1842352 w 2438712"/>
                <a:gd name="connsiteY13" fmla="*/ 649048 h 1480788"/>
                <a:gd name="connsiteX14" fmla="*/ 1768030 w 2438712"/>
                <a:gd name="connsiteY14" fmla="*/ 909978 h 1480788"/>
                <a:gd name="connsiteX15" fmla="*/ 1723318 w 2438712"/>
                <a:gd name="connsiteY15" fmla="*/ 1202600 h 1480788"/>
                <a:gd name="connsiteX16" fmla="*/ 1782539 w 2438712"/>
                <a:gd name="connsiteY16" fmla="*/ 1299449 h 1480788"/>
                <a:gd name="connsiteX17" fmla="*/ 1834191 w 2438712"/>
                <a:gd name="connsiteY17" fmla="*/ 1311750 h 1480788"/>
                <a:gd name="connsiteX18" fmla="*/ 1833568 w 2438712"/>
                <a:gd name="connsiteY18" fmla="*/ 1480388 h 1480788"/>
                <a:gd name="connsiteX19" fmla="*/ 1892030 w 2438712"/>
                <a:gd name="connsiteY19" fmla="*/ 1473565 h 1480788"/>
                <a:gd name="connsiteX20" fmla="*/ 2016423 w 2438712"/>
                <a:gd name="connsiteY20" fmla="*/ 1378243 h 1480788"/>
                <a:gd name="connsiteX21" fmla="*/ 2018200 w 2438712"/>
                <a:gd name="connsiteY21" fmla="*/ 980670 h 1480788"/>
                <a:gd name="connsiteX22" fmla="*/ 1953634 w 2438712"/>
                <a:gd name="connsiteY22" fmla="*/ 1283216 h 1480788"/>
                <a:gd name="connsiteX23" fmla="*/ 1830722 w 2438712"/>
                <a:gd name="connsiteY23" fmla="*/ 1339758 h 1480788"/>
                <a:gd name="connsiteX24" fmla="*/ 1711364 w 2438712"/>
                <a:gd name="connsiteY24" fmla="*/ 1258349 h 1480788"/>
                <a:gd name="connsiteX25" fmla="*/ 1703071 w 2438712"/>
                <a:gd name="connsiteY25" fmla="*/ 1097603 h 1480788"/>
                <a:gd name="connsiteX26" fmla="*/ 1783926 w 2438712"/>
                <a:gd name="connsiteY26" fmla="*/ 729635 h 1480788"/>
                <a:gd name="connsiteX27" fmla="*/ 1821540 w 2438712"/>
                <a:gd name="connsiteY27" fmla="*/ 626615 h 1480788"/>
                <a:gd name="connsiteX28" fmla="*/ 1750459 w 2438712"/>
                <a:gd name="connsiteY28" fmla="*/ 529516 h 1480788"/>
                <a:gd name="connsiteX29" fmla="*/ 1644132 w 2438712"/>
                <a:gd name="connsiteY29" fmla="*/ 425017 h 1480788"/>
                <a:gd name="connsiteX30" fmla="*/ 1518554 w 2438712"/>
                <a:gd name="connsiteY30" fmla="*/ 311636 h 1480788"/>
                <a:gd name="connsiteX31" fmla="*/ 1444867 w 2438712"/>
                <a:gd name="connsiteY31" fmla="*/ 266468 h 1480788"/>
                <a:gd name="connsiteX32" fmla="*/ 1375231 w 2438712"/>
                <a:gd name="connsiteY32" fmla="*/ 231864 h 1480788"/>
                <a:gd name="connsiteX33" fmla="*/ 1375969 w 2438712"/>
                <a:gd name="connsiteY33" fmla="*/ 231132 h 1480788"/>
                <a:gd name="connsiteX34" fmla="*/ 1366136 w 2438712"/>
                <a:gd name="connsiteY34" fmla="*/ 227439 h 1480788"/>
                <a:gd name="connsiteX35" fmla="*/ 1208756 w 2438712"/>
                <a:gd name="connsiteY35" fmla="*/ 159771 h 1480788"/>
                <a:gd name="connsiteX36" fmla="*/ 1199578 w 2438712"/>
                <a:gd name="connsiteY36" fmla="*/ 168057 h 1480788"/>
                <a:gd name="connsiteX37" fmla="*/ 1126571 w 2438712"/>
                <a:gd name="connsiteY37" fmla="*/ 145026 h 1480788"/>
                <a:gd name="connsiteX38" fmla="*/ 813787 w 2438712"/>
                <a:gd name="connsiteY38" fmla="*/ 94723 h 1480788"/>
                <a:gd name="connsiteX39" fmla="*/ 93436 w 2438712"/>
                <a:gd name="connsiteY39" fmla="*/ 118099 h 1480788"/>
                <a:gd name="connsiteX40" fmla="*/ 2207 w 2438712"/>
                <a:gd name="connsiteY40" fmla="*/ 272262 h 1480788"/>
                <a:gd name="connsiteX41" fmla="*/ 29941 w 2438712"/>
                <a:gd name="connsiteY41" fmla="*/ 300186 h 1480788"/>
                <a:gd name="connsiteX42" fmla="*/ 34968 w 2438712"/>
                <a:gd name="connsiteY42" fmla="*/ 327962 h 1480788"/>
                <a:gd name="connsiteX43" fmla="*/ 46637 w 2438712"/>
                <a:gd name="connsiteY43" fmla="*/ 370454 h 1480788"/>
                <a:gd name="connsiteX44" fmla="*/ 173793 w 2438712"/>
                <a:gd name="connsiteY44" fmla="*/ 460753 h 1480788"/>
                <a:gd name="connsiteX45" fmla="*/ 192753 w 2438712"/>
                <a:gd name="connsiteY45" fmla="*/ 461870 h 1480788"/>
                <a:gd name="connsiteX46" fmla="*/ 201251 w 2438712"/>
                <a:gd name="connsiteY46" fmla="*/ 470219 h 1480788"/>
                <a:gd name="connsiteX47" fmla="*/ 865029 w 2438712"/>
                <a:gd name="connsiteY47" fmla="*/ 470219 h 1480788"/>
                <a:gd name="connsiteX48" fmla="*/ 979806 w 2438712"/>
                <a:gd name="connsiteY48" fmla="*/ 493225 h 1480788"/>
                <a:gd name="connsiteX49" fmla="*/ 1048509 w 2438712"/>
                <a:gd name="connsiteY49" fmla="*/ 506730 h 1480788"/>
                <a:gd name="connsiteX50" fmla="*/ 1055440 w 2438712"/>
                <a:gd name="connsiteY50" fmla="*/ 528679 h 1480788"/>
                <a:gd name="connsiteX51" fmla="*/ 1152483 w 2438712"/>
                <a:gd name="connsiteY51" fmla="*/ 627799 h 1480788"/>
                <a:gd name="connsiteX52" fmla="*/ 1291092 w 2438712"/>
                <a:gd name="connsiteY52" fmla="*/ 696775 h 1480788"/>
                <a:gd name="connsiteX53" fmla="*/ 1455765 w 2438712"/>
                <a:gd name="connsiteY53" fmla="*/ 978894 h 1480788"/>
                <a:gd name="connsiteX54" fmla="*/ 1564165 w 2438712"/>
                <a:gd name="connsiteY54" fmla="*/ 1236443 h 1480788"/>
                <a:gd name="connsiteX55" fmla="*/ 1677007 w 2438712"/>
                <a:gd name="connsiteY55" fmla="*/ 1406662 h 1480788"/>
                <a:gd name="connsiteX56" fmla="*/ 1833568 w 2438712"/>
                <a:gd name="connsiteY56" fmla="*/ 1480388 h 1480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438712" h="1480788">
                  <a:moveTo>
                    <a:pt x="1834191" y="1311750"/>
                  </a:moveTo>
                  <a:cubicBezTo>
                    <a:pt x="1887378" y="1311666"/>
                    <a:pt x="1940732" y="1276347"/>
                    <a:pt x="1954279" y="1223036"/>
                  </a:cubicBezTo>
                  <a:cubicBezTo>
                    <a:pt x="1963162" y="1156396"/>
                    <a:pt x="1958425" y="1087980"/>
                    <a:pt x="1975599" y="1022229"/>
                  </a:cubicBezTo>
                  <a:cubicBezTo>
                    <a:pt x="1992477" y="960624"/>
                    <a:pt x="2004617" y="897243"/>
                    <a:pt x="2025936" y="836527"/>
                  </a:cubicBezTo>
                  <a:cubicBezTo>
                    <a:pt x="2059692" y="757744"/>
                    <a:pt x="2081604" y="672742"/>
                    <a:pt x="2128092" y="599883"/>
                  </a:cubicBezTo>
                  <a:cubicBezTo>
                    <a:pt x="2155630" y="556937"/>
                    <a:pt x="2161256" y="504218"/>
                    <a:pt x="2192347" y="463346"/>
                  </a:cubicBezTo>
                  <a:cubicBezTo>
                    <a:pt x="2247126" y="387525"/>
                    <a:pt x="2305162" y="313777"/>
                    <a:pt x="2360830" y="239141"/>
                  </a:cubicBezTo>
                  <a:cubicBezTo>
                    <a:pt x="2388664" y="215743"/>
                    <a:pt x="2419459" y="191457"/>
                    <a:pt x="2431303" y="155620"/>
                  </a:cubicBezTo>
                  <a:cubicBezTo>
                    <a:pt x="2444035" y="120375"/>
                    <a:pt x="2440778" y="77725"/>
                    <a:pt x="2418274" y="46923"/>
                  </a:cubicBezTo>
                  <a:cubicBezTo>
                    <a:pt x="2386295" y="17898"/>
                    <a:pt x="2343656" y="-9350"/>
                    <a:pt x="2298648" y="3089"/>
                  </a:cubicBezTo>
                  <a:cubicBezTo>
                    <a:pt x="2241500" y="18787"/>
                    <a:pt x="2195012" y="61436"/>
                    <a:pt x="2163329" y="110009"/>
                  </a:cubicBezTo>
                  <a:cubicBezTo>
                    <a:pt x="2144674" y="146438"/>
                    <a:pt x="2114472" y="174871"/>
                    <a:pt x="2090783" y="207450"/>
                  </a:cubicBezTo>
                  <a:cubicBezTo>
                    <a:pt x="2032451" y="271720"/>
                    <a:pt x="1983594" y="345468"/>
                    <a:pt x="1951318" y="425732"/>
                  </a:cubicBezTo>
                  <a:cubicBezTo>
                    <a:pt x="1907791" y="496518"/>
                    <a:pt x="1879957" y="575004"/>
                    <a:pt x="1842352" y="649048"/>
                  </a:cubicBezTo>
                  <a:cubicBezTo>
                    <a:pt x="1812742" y="734347"/>
                    <a:pt x="1776025" y="819053"/>
                    <a:pt x="1768030" y="909978"/>
                  </a:cubicBezTo>
                  <a:cubicBezTo>
                    <a:pt x="1748783" y="1006532"/>
                    <a:pt x="1723614" y="1103381"/>
                    <a:pt x="1723318" y="1202600"/>
                  </a:cubicBezTo>
                  <a:cubicBezTo>
                    <a:pt x="1725983" y="1242287"/>
                    <a:pt x="1753817" y="1274274"/>
                    <a:pt x="1782539" y="1299449"/>
                  </a:cubicBezTo>
                  <a:cubicBezTo>
                    <a:pt x="1798751" y="1307890"/>
                    <a:pt x="1816462" y="1311777"/>
                    <a:pt x="1834191" y="1311750"/>
                  </a:cubicBezTo>
                  <a:close/>
                  <a:moveTo>
                    <a:pt x="1833568" y="1480388"/>
                  </a:moveTo>
                  <a:cubicBezTo>
                    <a:pt x="1852768" y="1481725"/>
                    <a:pt x="1872334" y="1479782"/>
                    <a:pt x="1892030" y="1473565"/>
                  </a:cubicBezTo>
                  <a:cubicBezTo>
                    <a:pt x="1946822" y="1461724"/>
                    <a:pt x="1975847" y="1411398"/>
                    <a:pt x="2016423" y="1378243"/>
                  </a:cubicBezTo>
                  <a:cubicBezTo>
                    <a:pt x="2096686" y="1261902"/>
                    <a:pt x="2090763" y="1099084"/>
                    <a:pt x="2018200" y="980670"/>
                  </a:cubicBezTo>
                  <a:cubicBezTo>
                    <a:pt x="1977328" y="1076585"/>
                    <a:pt x="1995395" y="1187597"/>
                    <a:pt x="1953634" y="1283216"/>
                  </a:cubicBezTo>
                  <a:cubicBezTo>
                    <a:pt x="1924905" y="1319924"/>
                    <a:pt x="1877221" y="1341239"/>
                    <a:pt x="1830722" y="1339758"/>
                  </a:cubicBezTo>
                  <a:cubicBezTo>
                    <a:pt x="1778891" y="1340054"/>
                    <a:pt x="1735946" y="1300682"/>
                    <a:pt x="1711364" y="1258349"/>
                  </a:cubicBezTo>
                  <a:cubicBezTo>
                    <a:pt x="1683819" y="1208912"/>
                    <a:pt x="1697147" y="1150593"/>
                    <a:pt x="1703071" y="1097603"/>
                  </a:cubicBezTo>
                  <a:cubicBezTo>
                    <a:pt x="1717583" y="972382"/>
                    <a:pt x="1758752" y="852488"/>
                    <a:pt x="1783926" y="729635"/>
                  </a:cubicBezTo>
                  <a:cubicBezTo>
                    <a:pt x="1794885" y="694703"/>
                    <a:pt x="1807028" y="660363"/>
                    <a:pt x="1821540" y="626615"/>
                  </a:cubicBezTo>
                  <a:cubicBezTo>
                    <a:pt x="1791923" y="598788"/>
                    <a:pt x="1775041" y="561192"/>
                    <a:pt x="1750459" y="529516"/>
                  </a:cubicBezTo>
                  <a:cubicBezTo>
                    <a:pt x="1716399" y="493400"/>
                    <a:pt x="1684412" y="454620"/>
                    <a:pt x="1644132" y="425017"/>
                  </a:cubicBezTo>
                  <a:cubicBezTo>
                    <a:pt x="1596744" y="393045"/>
                    <a:pt x="1566238" y="342719"/>
                    <a:pt x="1518554" y="311636"/>
                  </a:cubicBezTo>
                  <a:cubicBezTo>
                    <a:pt x="1494786" y="295132"/>
                    <a:pt x="1470130" y="280238"/>
                    <a:pt x="1444867" y="266468"/>
                  </a:cubicBezTo>
                  <a:lnTo>
                    <a:pt x="1375231" y="231864"/>
                  </a:lnTo>
                  <a:lnTo>
                    <a:pt x="1375969" y="231132"/>
                  </a:lnTo>
                  <a:lnTo>
                    <a:pt x="1366136" y="227439"/>
                  </a:lnTo>
                  <a:lnTo>
                    <a:pt x="1208756" y="159771"/>
                  </a:lnTo>
                  <a:lnTo>
                    <a:pt x="1199578" y="168057"/>
                  </a:lnTo>
                  <a:lnTo>
                    <a:pt x="1126571" y="145026"/>
                  </a:lnTo>
                  <a:cubicBezTo>
                    <a:pt x="1024976" y="113956"/>
                    <a:pt x="918345" y="110110"/>
                    <a:pt x="813787" y="94723"/>
                  </a:cubicBezTo>
                  <a:cubicBezTo>
                    <a:pt x="574460" y="63062"/>
                    <a:pt x="330689" y="75490"/>
                    <a:pt x="93436" y="118099"/>
                  </a:cubicBezTo>
                  <a:cubicBezTo>
                    <a:pt x="35677" y="143842"/>
                    <a:pt x="-10826" y="208644"/>
                    <a:pt x="2207" y="272262"/>
                  </a:cubicBezTo>
                  <a:lnTo>
                    <a:pt x="29941" y="300186"/>
                  </a:lnTo>
                  <a:lnTo>
                    <a:pt x="34968" y="327962"/>
                  </a:lnTo>
                  <a:cubicBezTo>
                    <a:pt x="37450" y="342519"/>
                    <a:pt x="40562" y="356892"/>
                    <a:pt x="46637" y="370454"/>
                  </a:cubicBezTo>
                  <a:cubicBezTo>
                    <a:pt x="73977" y="416889"/>
                    <a:pt x="121322" y="449890"/>
                    <a:pt x="173793" y="460753"/>
                  </a:cubicBezTo>
                  <a:lnTo>
                    <a:pt x="192753" y="461870"/>
                  </a:lnTo>
                  <a:lnTo>
                    <a:pt x="201251" y="470219"/>
                  </a:lnTo>
                  <a:cubicBezTo>
                    <a:pt x="420141" y="433527"/>
                    <a:pt x="646139" y="430864"/>
                    <a:pt x="865029" y="470219"/>
                  </a:cubicBezTo>
                  <a:cubicBezTo>
                    <a:pt x="903387" y="477024"/>
                    <a:pt x="941596" y="485162"/>
                    <a:pt x="979806" y="493225"/>
                  </a:cubicBezTo>
                  <a:lnTo>
                    <a:pt x="1048509" y="506730"/>
                  </a:lnTo>
                  <a:lnTo>
                    <a:pt x="1055440" y="528679"/>
                  </a:lnTo>
                  <a:cubicBezTo>
                    <a:pt x="1073793" y="573459"/>
                    <a:pt x="1104725" y="614034"/>
                    <a:pt x="1152483" y="627799"/>
                  </a:cubicBezTo>
                  <a:cubicBezTo>
                    <a:pt x="1198982" y="650002"/>
                    <a:pt x="1251997" y="660955"/>
                    <a:pt x="1291092" y="696775"/>
                  </a:cubicBezTo>
                  <a:cubicBezTo>
                    <a:pt x="1376095" y="769599"/>
                    <a:pt x="1412228" y="879427"/>
                    <a:pt x="1455765" y="978894"/>
                  </a:cubicBezTo>
                  <a:cubicBezTo>
                    <a:pt x="1497526" y="1062376"/>
                    <a:pt x="1518554" y="1154738"/>
                    <a:pt x="1564165" y="1236443"/>
                  </a:cubicBezTo>
                  <a:cubicBezTo>
                    <a:pt x="1582232" y="1302754"/>
                    <a:pt x="1615699" y="1370546"/>
                    <a:pt x="1677007" y="1406662"/>
                  </a:cubicBezTo>
                  <a:cubicBezTo>
                    <a:pt x="1721656" y="1442852"/>
                    <a:pt x="1775967" y="1476378"/>
                    <a:pt x="1833568" y="1480388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6" name="Group 25"/>
          <p:cNvGrpSpPr>
            <a:grpSpLocks/>
          </p:cNvGrpSpPr>
          <p:nvPr/>
        </p:nvGrpSpPr>
        <p:grpSpPr bwMode="auto">
          <a:xfrm>
            <a:off x="247760" y="6210159"/>
            <a:ext cx="2415674" cy="1382940"/>
            <a:chOff x="4035" y="850"/>
            <a:chExt cx="2566" cy="1469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87" name="Freeform 22"/>
            <p:cNvSpPr>
              <a:spLocks/>
            </p:cNvSpPr>
            <p:nvPr/>
          </p:nvSpPr>
          <p:spPr bwMode="auto">
            <a:xfrm flipV="1">
              <a:off x="4035" y="850"/>
              <a:ext cx="2031" cy="1469"/>
            </a:xfrm>
            <a:custGeom>
              <a:avLst/>
              <a:gdLst>
                <a:gd name="T0" fmla="*/ 1180 w 2580"/>
                <a:gd name="T1" fmla="*/ 1781 h 1856"/>
                <a:gd name="T2" fmla="*/ 2268 w 2580"/>
                <a:gd name="T3" fmla="*/ 1687 h 1856"/>
                <a:gd name="T4" fmla="*/ 2369 w 2580"/>
                <a:gd name="T5" fmla="*/ 1140 h 1856"/>
                <a:gd name="T6" fmla="*/ 2323 w 2580"/>
                <a:gd name="T7" fmla="*/ 1460 h 1856"/>
                <a:gd name="T8" fmla="*/ 2070 w 2580"/>
                <a:gd name="T9" fmla="*/ 1421 h 1856"/>
                <a:gd name="T10" fmla="*/ 2018 w 2580"/>
                <a:gd name="T11" fmla="*/ 1118 h 1856"/>
                <a:gd name="T12" fmla="*/ 1312 w 2580"/>
                <a:gd name="T13" fmla="*/ 1185 h 1856"/>
                <a:gd name="T14" fmla="*/ 518 w 2580"/>
                <a:gd name="T15" fmla="*/ 148 h 1856"/>
                <a:gd name="T16" fmla="*/ 174 w 2580"/>
                <a:gd name="T17" fmla="*/ 50 h 1856"/>
                <a:gd name="T18" fmla="*/ 52 w 2580"/>
                <a:gd name="T19" fmla="*/ 345 h 1856"/>
                <a:gd name="T20" fmla="*/ 246 w 2580"/>
                <a:gd name="T21" fmla="*/ 498 h 1856"/>
                <a:gd name="T22" fmla="*/ 924 w 2580"/>
                <a:gd name="T23" fmla="*/ 1523 h 1856"/>
                <a:gd name="T24" fmla="*/ 1180 w 2580"/>
                <a:gd name="T25" fmla="*/ 1781 h 1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0" h="1856">
                  <a:moveTo>
                    <a:pt x="1180" y="1781"/>
                  </a:moveTo>
                  <a:cubicBezTo>
                    <a:pt x="1540" y="1856"/>
                    <a:pt x="1928" y="1833"/>
                    <a:pt x="2268" y="1687"/>
                  </a:cubicBezTo>
                  <a:cubicBezTo>
                    <a:pt x="2469" y="1599"/>
                    <a:pt x="2580" y="1279"/>
                    <a:pt x="2369" y="1140"/>
                  </a:cubicBezTo>
                  <a:cubicBezTo>
                    <a:pt x="2358" y="1244"/>
                    <a:pt x="2423" y="1383"/>
                    <a:pt x="2323" y="1460"/>
                  </a:cubicBezTo>
                  <a:cubicBezTo>
                    <a:pt x="2250" y="1536"/>
                    <a:pt x="2121" y="1508"/>
                    <a:pt x="2070" y="1421"/>
                  </a:cubicBezTo>
                  <a:cubicBezTo>
                    <a:pt x="2022" y="1328"/>
                    <a:pt x="2026" y="1219"/>
                    <a:pt x="2018" y="1118"/>
                  </a:cubicBezTo>
                  <a:cubicBezTo>
                    <a:pt x="1785" y="1160"/>
                    <a:pt x="1549" y="1190"/>
                    <a:pt x="1312" y="1185"/>
                  </a:cubicBezTo>
                  <a:cubicBezTo>
                    <a:pt x="1177" y="761"/>
                    <a:pt x="908" y="372"/>
                    <a:pt x="518" y="148"/>
                  </a:cubicBezTo>
                  <a:cubicBezTo>
                    <a:pt x="413" y="94"/>
                    <a:pt x="298" y="0"/>
                    <a:pt x="174" y="50"/>
                  </a:cubicBezTo>
                  <a:cubicBezTo>
                    <a:pt x="59" y="92"/>
                    <a:pt x="0" y="234"/>
                    <a:pt x="52" y="345"/>
                  </a:cubicBezTo>
                  <a:cubicBezTo>
                    <a:pt x="87" y="426"/>
                    <a:pt x="175" y="458"/>
                    <a:pt x="246" y="498"/>
                  </a:cubicBezTo>
                  <a:cubicBezTo>
                    <a:pt x="625" y="696"/>
                    <a:pt x="886" y="1098"/>
                    <a:pt x="924" y="1523"/>
                  </a:cubicBezTo>
                  <a:cubicBezTo>
                    <a:pt x="937" y="1656"/>
                    <a:pt x="1056" y="1752"/>
                    <a:pt x="1180" y="17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8" name="Freeform 23"/>
            <p:cNvSpPr>
              <a:spLocks/>
            </p:cNvSpPr>
            <p:nvPr/>
          </p:nvSpPr>
          <p:spPr bwMode="auto">
            <a:xfrm flipV="1">
              <a:off x="5597" y="1140"/>
              <a:ext cx="657" cy="1167"/>
            </a:xfrm>
            <a:custGeom>
              <a:avLst/>
              <a:gdLst>
                <a:gd name="T0" fmla="*/ 88 w 834"/>
                <a:gd name="T1" fmla="*/ 1332 h 1474"/>
                <a:gd name="T2" fmla="*/ 179 w 834"/>
                <a:gd name="T3" fmla="*/ 1460 h 1474"/>
                <a:gd name="T4" fmla="*/ 362 w 834"/>
                <a:gd name="T5" fmla="*/ 1303 h 1474"/>
                <a:gd name="T6" fmla="*/ 667 w 834"/>
                <a:gd name="T7" fmla="*/ 365 h 1474"/>
                <a:gd name="T8" fmla="*/ 804 w 834"/>
                <a:gd name="T9" fmla="*/ 131 h 1474"/>
                <a:gd name="T10" fmla="*/ 579 w 834"/>
                <a:gd name="T11" fmla="*/ 62 h 1474"/>
                <a:gd name="T12" fmla="*/ 88 w 834"/>
                <a:gd name="T13" fmla="*/ 13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4" h="1474">
                  <a:moveTo>
                    <a:pt x="88" y="1332"/>
                  </a:moveTo>
                  <a:cubicBezTo>
                    <a:pt x="100" y="1386"/>
                    <a:pt x="144" y="1421"/>
                    <a:pt x="179" y="1460"/>
                  </a:cubicBezTo>
                  <a:cubicBezTo>
                    <a:pt x="272" y="1474"/>
                    <a:pt x="383" y="1408"/>
                    <a:pt x="362" y="1303"/>
                  </a:cubicBezTo>
                  <a:cubicBezTo>
                    <a:pt x="308" y="965"/>
                    <a:pt x="420" y="604"/>
                    <a:pt x="667" y="365"/>
                  </a:cubicBezTo>
                  <a:cubicBezTo>
                    <a:pt x="727" y="298"/>
                    <a:pt x="834" y="237"/>
                    <a:pt x="804" y="131"/>
                  </a:cubicBezTo>
                  <a:cubicBezTo>
                    <a:pt x="777" y="37"/>
                    <a:pt x="653" y="0"/>
                    <a:pt x="579" y="62"/>
                  </a:cubicBezTo>
                  <a:cubicBezTo>
                    <a:pt x="209" y="360"/>
                    <a:pt x="0" y="860"/>
                    <a:pt x="88" y="13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89" name="Freeform 24"/>
            <p:cNvSpPr>
              <a:spLocks/>
            </p:cNvSpPr>
            <p:nvPr/>
          </p:nvSpPr>
          <p:spPr bwMode="auto">
            <a:xfrm flipV="1">
              <a:off x="5941" y="1185"/>
              <a:ext cx="660" cy="687"/>
            </a:xfrm>
            <a:custGeom>
              <a:avLst/>
              <a:gdLst>
                <a:gd name="T0" fmla="*/ 263 w 838"/>
                <a:gd name="T1" fmla="*/ 767 h 868"/>
                <a:gd name="T2" fmla="*/ 796 w 838"/>
                <a:gd name="T3" fmla="*/ 466 h 868"/>
                <a:gd name="T4" fmla="*/ 427 w 838"/>
                <a:gd name="T5" fmla="*/ 18 h 868"/>
                <a:gd name="T6" fmla="*/ 23 w 838"/>
                <a:gd name="T7" fmla="*/ 432 h 868"/>
                <a:gd name="T8" fmla="*/ 263 w 838"/>
                <a:gd name="T9" fmla="*/ 767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8" h="868">
                  <a:moveTo>
                    <a:pt x="263" y="767"/>
                  </a:moveTo>
                  <a:cubicBezTo>
                    <a:pt x="484" y="868"/>
                    <a:pt x="768" y="707"/>
                    <a:pt x="796" y="466"/>
                  </a:cubicBezTo>
                  <a:cubicBezTo>
                    <a:pt x="838" y="246"/>
                    <a:pt x="653" y="16"/>
                    <a:pt x="427" y="18"/>
                  </a:cubicBezTo>
                  <a:cubicBezTo>
                    <a:pt x="204" y="0"/>
                    <a:pt x="0" y="210"/>
                    <a:pt x="23" y="432"/>
                  </a:cubicBezTo>
                  <a:cubicBezTo>
                    <a:pt x="30" y="578"/>
                    <a:pt x="130" y="711"/>
                    <a:pt x="263" y="7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549760" y="6410446"/>
            <a:ext cx="2391951" cy="1366319"/>
            <a:chOff x="8726488" y="4773613"/>
            <a:chExt cx="3187700" cy="1820863"/>
          </a:xfrm>
          <a:solidFill>
            <a:srgbClr val="595959"/>
          </a:solidFill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 flipV="1">
              <a:off x="8726488" y="4773613"/>
              <a:ext cx="2451100" cy="1820863"/>
            </a:xfrm>
            <a:custGeom>
              <a:avLst/>
              <a:gdLst>
                <a:gd name="T0" fmla="*/ 3918 w 17095"/>
                <a:gd name="T1" fmla="*/ 12343 h 12696"/>
                <a:gd name="T2" fmla="*/ 5007 w 17095"/>
                <a:gd name="T3" fmla="*/ 12677 h 12696"/>
                <a:gd name="T4" fmla="*/ 5783 w 17095"/>
                <a:gd name="T5" fmla="*/ 12592 h 12696"/>
                <a:gd name="T6" fmla="*/ 13528 w 17095"/>
                <a:gd name="T7" fmla="*/ 9761 h 12696"/>
                <a:gd name="T8" fmla="*/ 14949 w 17095"/>
                <a:gd name="T9" fmla="*/ 9060 h 12696"/>
                <a:gd name="T10" fmla="*/ 16180 w 17095"/>
                <a:gd name="T11" fmla="*/ 8385 h 12696"/>
                <a:gd name="T12" fmla="*/ 16853 w 17095"/>
                <a:gd name="T13" fmla="*/ 7607 h 12696"/>
                <a:gd name="T14" fmla="*/ 17076 w 17095"/>
                <a:gd name="T15" fmla="*/ 6490 h 12696"/>
                <a:gd name="T16" fmla="*/ 16214 w 17095"/>
                <a:gd name="T17" fmla="*/ 4670 h 12696"/>
                <a:gd name="T18" fmla="*/ 15208 w 17095"/>
                <a:gd name="T19" fmla="*/ 4055 h 12696"/>
                <a:gd name="T20" fmla="*/ 15654 w 17095"/>
                <a:gd name="T21" fmla="*/ 3484 h 12696"/>
                <a:gd name="T22" fmla="*/ 16655 w 17095"/>
                <a:gd name="T23" fmla="*/ 2509 h 12696"/>
                <a:gd name="T24" fmla="*/ 16982 w 17095"/>
                <a:gd name="T25" fmla="*/ 1410 h 12696"/>
                <a:gd name="T26" fmla="*/ 15166 w 17095"/>
                <a:gd name="T27" fmla="*/ 21 h 12696"/>
                <a:gd name="T28" fmla="*/ 14038 w 17095"/>
                <a:gd name="T29" fmla="*/ 527 h 12696"/>
                <a:gd name="T30" fmla="*/ 12054 w 17095"/>
                <a:gd name="T31" fmla="*/ 3098 h 12696"/>
                <a:gd name="T32" fmla="*/ 11486 w 17095"/>
                <a:gd name="T33" fmla="*/ 5174 h 12696"/>
                <a:gd name="T34" fmla="*/ 8846 w 17095"/>
                <a:gd name="T35" fmla="*/ 6341 h 12696"/>
                <a:gd name="T36" fmla="*/ 9216 w 17095"/>
                <a:gd name="T37" fmla="*/ 5796 h 12696"/>
                <a:gd name="T38" fmla="*/ 10220 w 17095"/>
                <a:gd name="T39" fmla="*/ 4362 h 12696"/>
                <a:gd name="T40" fmla="*/ 10486 w 17095"/>
                <a:gd name="T41" fmla="*/ 3780 h 12696"/>
                <a:gd name="T42" fmla="*/ 10335 w 17095"/>
                <a:gd name="T43" fmla="*/ 2822 h 12696"/>
                <a:gd name="T44" fmla="*/ 9137 w 17095"/>
                <a:gd name="T45" fmla="*/ 1904 h 12696"/>
                <a:gd name="T46" fmla="*/ 8367 w 17095"/>
                <a:gd name="T47" fmla="*/ 1829 h 12696"/>
                <a:gd name="T48" fmla="*/ 7865 w 17095"/>
                <a:gd name="T49" fmla="*/ 1796 h 12696"/>
                <a:gd name="T50" fmla="*/ 3175 w 17095"/>
                <a:gd name="T51" fmla="*/ 1711 h 12696"/>
                <a:gd name="T52" fmla="*/ 1204 w 17095"/>
                <a:gd name="T53" fmla="*/ 1907 h 12696"/>
                <a:gd name="T54" fmla="*/ 365 w 17095"/>
                <a:gd name="T55" fmla="*/ 2270 h 12696"/>
                <a:gd name="T56" fmla="*/ 0 w 17095"/>
                <a:gd name="T57" fmla="*/ 2878 h 12696"/>
                <a:gd name="T58" fmla="*/ 0 w 17095"/>
                <a:gd name="T59" fmla="*/ 3579 h 12696"/>
                <a:gd name="T60" fmla="*/ 928 w 17095"/>
                <a:gd name="T61" fmla="*/ 4858 h 12696"/>
                <a:gd name="T62" fmla="*/ 2011 w 17095"/>
                <a:gd name="T63" fmla="*/ 5039 h 12696"/>
                <a:gd name="T64" fmla="*/ 4127 w 17095"/>
                <a:gd name="T65" fmla="*/ 4885 h 12696"/>
                <a:gd name="T66" fmla="*/ 5120 w 17095"/>
                <a:gd name="T67" fmla="*/ 4883 h 12696"/>
                <a:gd name="T68" fmla="*/ 5854 w 17095"/>
                <a:gd name="T69" fmla="*/ 4918 h 12696"/>
                <a:gd name="T70" fmla="*/ 4095 w 17095"/>
                <a:gd name="T71" fmla="*/ 7094 h 12696"/>
                <a:gd name="T72" fmla="*/ 3353 w 17095"/>
                <a:gd name="T73" fmla="*/ 7937 h 12696"/>
                <a:gd name="T74" fmla="*/ 3144 w 17095"/>
                <a:gd name="T75" fmla="*/ 8469 h 12696"/>
                <a:gd name="T76" fmla="*/ 2872 w 17095"/>
                <a:gd name="T77" fmla="*/ 9011 h 12696"/>
                <a:gd name="T78" fmla="*/ 3918 w 17095"/>
                <a:gd name="T79" fmla="*/ 12343 h 12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95" h="12696">
                  <a:moveTo>
                    <a:pt x="3918" y="12343"/>
                  </a:moveTo>
                  <a:cubicBezTo>
                    <a:pt x="4245" y="12546"/>
                    <a:pt x="4626" y="12648"/>
                    <a:pt x="5007" y="12677"/>
                  </a:cubicBezTo>
                  <a:cubicBezTo>
                    <a:pt x="5269" y="12696"/>
                    <a:pt x="5527" y="12640"/>
                    <a:pt x="5783" y="12592"/>
                  </a:cubicBezTo>
                  <a:cubicBezTo>
                    <a:pt x="8460" y="11939"/>
                    <a:pt x="11041" y="10939"/>
                    <a:pt x="13528" y="9761"/>
                  </a:cubicBezTo>
                  <a:cubicBezTo>
                    <a:pt x="14000" y="9523"/>
                    <a:pt x="14484" y="9311"/>
                    <a:pt x="14949" y="9060"/>
                  </a:cubicBezTo>
                  <a:cubicBezTo>
                    <a:pt x="15360" y="8837"/>
                    <a:pt x="15795" y="8654"/>
                    <a:pt x="16180" y="8385"/>
                  </a:cubicBezTo>
                  <a:cubicBezTo>
                    <a:pt x="16452" y="8174"/>
                    <a:pt x="16701" y="7921"/>
                    <a:pt x="16853" y="7607"/>
                  </a:cubicBezTo>
                  <a:cubicBezTo>
                    <a:pt x="17040" y="7269"/>
                    <a:pt x="17095" y="6873"/>
                    <a:pt x="17076" y="6490"/>
                  </a:cubicBezTo>
                  <a:cubicBezTo>
                    <a:pt x="17042" y="5802"/>
                    <a:pt x="16708" y="5144"/>
                    <a:pt x="16214" y="4670"/>
                  </a:cubicBezTo>
                  <a:cubicBezTo>
                    <a:pt x="15933" y="4388"/>
                    <a:pt x="15578" y="4193"/>
                    <a:pt x="15208" y="4055"/>
                  </a:cubicBezTo>
                  <a:cubicBezTo>
                    <a:pt x="15346" y="3857"/>
                    <a:pt x="15490" y="3662"/>
                    <a:pt x="15654" y="3484"/>
                  </a:cubicBezTo>
                  <a:cubicBezTo>
                    <a:pt x="15951" y="3122"/>
                    <a:pt x="16332" y="2845"/>
                    <a:pt x="16655" y="2509"/>
                  </a:cubicBezTo>
                  <a:cubicBezTo>
                    <a:pt x="16928" y="2220"/>
                    <a:pt x="17060" y="1802"/>
                    <a:pt x="16982" y="1410"/>
                  </a:cubicBezTo>
                  <a:cubicBezTo>
                    <a:pt x="16808" y="593"/>
                    <a:pt x="15990" y="0"/>
                    <a:pt x="15166" y="21"/>
                  </a:cubicBezTo>
                  <a:cubicBezTo>
                    <a:pt x="14744" y="45"/>
                    <a:pt x="14342" y="234"/>
                    <a:pt x="14038" y="527"/>
                  </a:cubicBezTo>
                  <a:cubicBezTo>
                    <a:pt x="13209" y="1234"/>
                    <a:pt x="12522" y="2112"/>
                    <a:pt x="12054" y="3098"/>
                  </a:cubicBezTo>
                  <a:cubicBezTo>
                    <a:pt x="11749" y="3751"/>
                    <a:pt x="11546" y="4454"/>
                    <a:pt x="11486" y="5174"/>
                  </a:cubicBezTo>
                  <a:cubicBezTo>
                    <a:pt x="10622" y="5598"/>
                    <a:pt x="9735" y="5973"/>
                    <a:pt x="8846" y="6341"/>
                  </a:cubicBezTo>
                  <a:cubicBezTo>
                    <a:pt x="8954" y="6149"/>
                    <a:pt x="9092" y="5977"/>
                    <a:pt x="9216" y="5796"/>
                  </a:cubicBezTo>
                  <a:cubicBezTo>
                    <a:pt x="9550" y="5318"/>
                    <a:pt x="9885" y="4840"/>
                    <a:pt x="10220" y="4362"/>
                  </a:cubicBezTo>
                  <a:cubicBezTo>
                    <a:pt x="10341" y="4185"/>
                    <a:pt x="10449" y="3994"/>
                    <a:pt x="10486" y="3780"/>
                  </a:cubicBezTo>
                  <a:cubicBezTo>
                    <a:pt x="10536" y="3456"/>
                    <a:pt x="10505" y="3108"/>
                    <a:pt x="10335" y="2822"/>
                  </a:cubicBezTo>
                  <a:cubicBezTo>
                    <a:pt x="10088" y="2364"/>
                    <a:pt x="9636" y="2036"/>
                    <a:pt x="9137" y="1904"/>
                  </a:cubicBezTo>
                  <a:cubicBezTo>
                    <a:pt x="8885" y="1841"/>
                    <a:pt x="8623" y="1859"/>
                    <a:pt x="8367" y="1829"/>
                  </a:cubicBezTo>
                  <a:cubicBezTo>
                    <a:pt x="8200" y="1812"/>
                    <a:pt x="8032" y="1817"/>
                    <a:pt x="7865" y="1796"/>
                  </a:cubicBezTo>
                  <a:cubicBezTo>
                    <a:pt x="6306" y="1664"/>
                    <a:pt x="4738" y="1648"/>
                    <a:pt x="3175" y="1711"/>
                  </a:cubicBezTo>
                  <a:cubicBezTo>
                    <a:pt x="2516" y="1751"/>
                    <a:pt x="1860" y="1833"/>
                    <a:pt x="1204" y="1907"/>
                  </a:cubicBezTo>
                  <a:cubicBezTo>
                    <a:pt x="903" y="1961"/>
                    <a:pt x="590" y="2052"/>
                    <a:pt x="365" y="2270"/>
                  </a:cubicBezTo>
                  <a:cubicBezTo>
                    <a:pt x="180" y="2428"/>
                    <a:pt x="82" y="2656"/>
                    <a:pt x="0" y="2878"/>
                  </a:cubicBezTo>
                  <a:lnTo>
                    <a:pt x="0" y="3579"/>
                  </a:lnTo>
                  <a:cubicBezTo>
                    <a:pt x="123" y="4105"/>
                    <a:pt x="443" y="4601"/>
                    <a:pt x="928" y="4858"/>
                  </a:cubicBezTo>
                  <a:cubicBezTo>
                    <a:pt x="1253" y="5045"/>
                    <a:pt x="1644" y="5090"/>
                    <a:pt x="2011" y="5039"/>
                  </a:cubicBezTo>
                  <a:cubicBezTo>
                    <a:pt x="2716" y="4974"/>
                    <a:pt x="3419" y="4880"/>
                    <a:pt x="4127" y="4885"/>
                  </a:cubicBezTo>
                  <a:cubicBezTo>
                    <a:pt x="4458" y="4881"/>
                    <a:pt x="4789" y="4862"/>
                    <a:pt x="5120" y="4883"/>
                  </a:cubicBezTo>
                  <a:cubicBezTo>
                    <a:pt x="5364" y="4898"/>
                    <a:pt x="5612" y="4869"/>
                    <a:pt x="5854" y="4918"/>
                  </a:cubicBezTo>
                  <a:cubicBezTo>
                    <a:pt x="5308" y="5674"/>
                    <a:pt x="4716" y="6398"/>
                    <a:pt x="4095" y="7094"/>
                  </a:cubicBezTo>
                  <a:cubicBezTo>
                    <a:pt x="3847" y="7374"/>
                    <a:pt x="3565" y="7626"/>
                    <a:pt x="3353" y="7937"/>
                  </a:cubicBezTo>
                  <a:cubicBezTo>
                    <a:pt x="3243" y="8095"/>
                    <a:pt x="3186" y="8283"/>
                    <a:pt x="3144" y="8469"/>
                  </a:cubicBezTo>
                  <a:cubicBezTo>
                    <a:pt x="3110" y="8676"/>
                    <a:pt x="2938" y="8818"/>
                    <a:pt x="2872" y="9011"/>
                  </a:cubicBezTo>
                  <a:cubicBezTo>
                    <a:pt x="2357" y="10177"/>
                    <a:pt x="2839" y="11675"/>
                    <a:pt x="3918" y="123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2" name="Freeform 6"/>
            <p:cNvSpPr>
              <a:spLocks/>
            </p:cNvSpPr>
            <p:nvPr/>
          </p:nvSpPr>
          <p:spPr bwMode="auto">
            <a:xfrm flipV="1">
              <a:off x="11196638" y="5516563"/>
              <a:ext cx="717550" cy="701675"/>
            </a:xfrm>
            <a:custGeom>
              <a:avLst/>
              <a:gdLst>
                <a:gd name="T0" fmla="*/ 2223 w 5004"/>
                <a:gd name="T1" fmla="*/ 4844 h 4891"/>
                <a:gd name="T2" fmla="*/ 3851 w 5004"/>
                <a:gd name="T3" fmla="*/ 4377 h 4891"/>
                <a:gd name="T4" fmla="*/ 4738 w 5004"/>
                <a:gd name="T5" fmla="*/ 1830 h 4891"/>
                <a:gd name="T6" fmla="*/ 3206 w 5004"/>
                <a:gd name="T7" fmla="*/ 184 h 4891"/>
                <a:gd name="T8" fmla="*/ 1708 w 5004"/>
                <a:gd name="T9" fmla="*/ 157 h 4891"/>
                <a:gd name="T10" fmla="*/ 432 w 5004"/>
                <a:gd name="T11" fmla="*/ 1097 h 4891"/>
                <a:gd name="T12" fmla="*/ 9 w 5004"/>
                <a:gd name="T13" fmla="*/ 2529 h 4891"/>
                <a:gd name="T14" fmla="*/ 709 w 5004"/>
                <a:gd name="T15" fmla="*/ 4135 h 4891"/>
                <a:gd name="T16" fmla="*/ 2223 w 5004"/>
                <a:gd name="T17" fmla="*/ 4844 h 4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04" h="4891">
                  <a:moveTo>
                    <a:pt x="2223" y="4844"/>
                  </a:moveTo>
                  <a:cubicBezTo>
                    <a:pt x="2798" y="4891"/>
                    <a:pt x="3390" y="4727"/>
                    <a:pt x="3851" y="4377"/>
                  </a:cubicBezTo>
                  <a:cubicBezTo>
                    <a:pt x="4628" y="3816"/>
                    <a:pt x="5004" y="2754"/>
                    <a:pt x="4738" y="1830"/>
                  </a:cubicBezTo>
                  <a:cubicBezTo>
                    <a:pt x="4543" y="1073"/>
                    <a:pt x="3948" y="432"/>
                    <a:pt x="3206" y="184"/>
                  </a:cubicBezTo>
                  <a:cubicBezTo>
                    <a:pt x="2730" y="6"/>
                    <a:pt x="2191" y="0"/>
                    <a:pt x="1708" y="157"/>
                  </a:cubicBezTo>
                  <a:cubicBezTo>
                    <a:pt x="1189" y="308"/>
                    <a:pt x="739" y="657"/>
                    <a:pt x="432" y="1097"/>
                  </a:cubicBezTo>
                  <a:cubicBezTo>
                    <a:pt x="145" y="1513"/>
                    <a:pt x="0" y="2025"/>
                    <a:pt x="9" y="2529"/>
                  </a:cubicBezTo>
                  <a:cubicBezTo>
                    <a:pt x="43" y="3123"/>
                    <a:pt x="276" y="3717"/>
                    <a:pt x="709" y="4135"/>
                  </a:cubicBezTo>
                  <a:cubicBezTo>
                    <a:pt x="1102" y="4549"/>
                    <a:pt x="1656" y="4799"/>
                    <a:pt x="2223" y="48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01987" y="5691824"/>
            <a:ext cx="2285679" cy="2084941"/>
            <a:chOff x="7014855" y="4592328"/>
            <a:chExt cx="2285679" cy="2084941"/>
          </a:xfrm>
          <a:solidFill>
            <a:srgbClr val="595959"/>
          </a:solidFill>
        </p:grpSpPr>
        <p:sp>
          <p:nvSpPr>
            <p:cNvPr id="94" name="Freeform 6"/>
            <p:cNvSpPr>
              <a:spLocks/>
            </p:cNvSpPr>
            <p:nvPr/>
          </p:nvSpPr>
          <p:spPr bwMode="auto">
            <a:xfrm flipV="1">
              <a:off x="8550047" y="4592328"/>
              <a:ext cx="547468" cy="526938"/>
            </a:xfrm>
            <a:custGeom>
              <a:avLst/>
              <a:gdLst>
                <a:gd name="T0" fmla="*/ 418 w 1052"/>
                <a:gd name="T1" fmla="*/ 749 h 1007"/>
                <a:gd name="T2" fmla="*/ 714 w 1052"/>
                <a:gd name="T3" fmla="*/ 964 h 1007"/>
                <a:gd name="T4" fmla="*/ 1052 w 1052"/>
                <a:gd name="T5" fmla="*/ 634 h 1007"/>
                <a:gd name="T6" fmla="*/ 698 w 1052"/>
                <a:gd name="T7" fmla="*/ 798 h 1007"/>
                <a:gd name="T8" fmla="*/ 437 w 1052"/>
                <a:gd name="T9" fmla="*/ 754 h 1007"/>
                <a:gd name="T10" fmla="*/ 697 w 1052"/>
                <a:gd name="T11" fmla="*/ 231 h 1007"/>
                <a:gd name="T12" fmla="*/ 103 w 1052"/>
                <a:gd name="T13" fmla="*/ 273 h 1007"/>
                <a:gd name="T14" fmla="*/ 418 w 1052"/>
                <a:gd name="T15" fmla="*/ 749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2" h="1007">
                  <a:moveTo>
                    <a:pt x="418" y="749"/>
                  </a:moveTo>
                  <a:cubicBezTo>
                    <a:pt x="441" y="889"/>
                    <a:pt x="565" y="1007"/>
                    <a:pt x="714" y="964"/>
                  </a:cubicBezTo>
                  <a:cubicBezTo>
                    <a:pt x="910" y="933"/>
                    <a:pt x="829" y="623"/>
                    <a:pt x="1052" y="634"/>
                  </a:cubicBezTo>
                  <a:cubicBezTo>
                    <a:pt x="902" y="536"/>
                    <a:pt x="808" y="730"/>
                    <a:pt x="698" y="798"/>
                  </a:cubicBezTo>
                  <a:cubicBezTo>
                    <a:pt x="614" y="864"/>
                    <a:pt x="516" y="790"/>
                    <a:pt x="437" y="754"/>
                  </a:cubicBezTo>
                  <a:cubicBezTo>
                    <a:pt x="671" y="713"/>
                    <a:pt x="829" y="443"/>
                    <a:pt x="697" y="231"/>
                  </a:cubicBezTo>
                  <a:cubicBezTo>
                    <a:pt x="571" y="0"/>
                    <a:pt x="194" y="25"/>
                    <a:pt x="103" y="273"/>
                  </a:cubicBezTo>
                  <a:cubicBezTo>
                    <a:pt x="0" y="492"/>
                    <a:pt x="185" y="743"/>
                    <a:pt x="418" y="7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5" name="Freeform 7"/>
            <p:cNvSpPr>
              <a:spLocks/>
            </p:cNvSpPr>
            <p:nvPr/>
          </p:nvSpPr>
          <p:spPr bwMode="auto">
            <a:xfrm flipV="1">
              <a:off x="7943270" y="5096455"/>
              <a:ext cx="1275144" cy="1081249"/>
            </a:xfrm>
            <a:custGeom>
              <a:avLst/>
              <a:gdLst>
                <a:gd name="T0" fmla="*/ 665 w 2446"/>
                <a:gd name="T1" fmla="*/ 1597 h 2076"/>
                <a:gd name="T2" fmla="*/ 1278 w 2446"/>
                <a:gd name="T3" fmla="*/ 2031 h 2076"/>
                <a:gd name="T4" fmla="*/ 2034 w 2446"/>
                <a:gd name="T5" fmla="*/ 2017 h 2076"/>
                <a:gd name="T6" fmla="*/ 2446 w 2446"/>
                <a:gd name="T7" fmla="*/ 1601 h 2076"/>
                <a:gd name="T8" fmla="*/ 1766 w 2446"/>
                <a:gd name="T9" fmla="*/ 1593 h 2076"/>
                <a:gd name="T10" fmla="*/ 1629 w 2446"/>
                <a:gd name="T11" fmla="*/ 1292 h 2076"/>
                <a:gd name="T12" fmla="*/ 1996 w 2446"/>
                <a:gd name="T13" fmla="*/ 1196 h 2076"/>
                <a:gd name="T14" fmla="*/ 1751 w 2446"/>
                <a:gd name="T15" fmla="*/ 609 h 2076"/>
                <a:gd name="T16" fmla="*/ 439 w 2446"/>
                <a:gd name="T17" fmla="*/ 290 h 2076"/>
                <a:gd name="T18" fmla="*/ 0 w 2446"/>
                <a:gd name="T19" fmla="*/ 0 h 2076"/>
                <a:gd name="T20" fmla="*/ 309 w 2446"/>
                <a:gd name="T21" fmla="*/ 426 h 2076"/>
                <a:gd name="T22" fmla="*/ 982 w 2446"/>
                <a:gd name="T23" fmla="*/ 673 h 2076"/>
                <a:gd name="T24" fmla="*/ 1155 w 2446"/>
                <a:gd name="T25" fmla="*/ 1197 h 2076"/>
                <a:gd name="T26" fmla="*/ 1508 w 2446"/>
                <a:gd name="T27" fmla="*/ 1312 h 2076"/>
                <a:gd name="T28" fmla="*/ 1352 w 2446"/>
                <a:gd name="T29" fmla="*/ 1594 h 2076"/>
                <a:gd name="T30" fmla="*/ 665 w 2446"/>
                <a:gd name="T31" fmla="*/ 1597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6" h="2076">
                  <a:moveTo>
                    <a:pt x="665" y="1597"/>
                  </a:moveTo>
                  <a:cubicBezTo>
                    <a:pt x="870" y="1740"/>
                    <a:pt x="987" y="2076"/>
                    <a:pt x="1278" y="2031"/>
                  </a:cubicBezTo>
                  <a:cubicBezTo>
                    <a:pt x="1529" y="2020"/>
                    <a:pt x="1784" y="2049"/>
                    <a:pt x="2034" y="2017"/>
                  </a:cubicBezTo>
                  <a:cubicBezTo>
                    <a:pt x="2180" y="1888"/>
                    <a:pt x="2307" y="1738"/>
                    <a:pt x="2446" y="1601"/>
                  </a:cubicBezTo>
                  <a:cubicBezTo>
                    <a:pt x="2219" y="1594"/>
                    <a:pt x="1992" y="1617"/>
                    <a:pt x="1766" y="1593"/>
                  </a:cubicBezTo>
                  <a:cubicBezTo>
                    <a:pt x="1633" y="1574"/>
                    <a:pt x="1537" y="1404"/>
                    <a:pt x="1629" y="1292"/>
                  </a:cubicBezTo>
                  <a:cubicBezTo>
                    <a:pt x="1711" y="1172"/>
                    <a:pt x="1871" y="1201"/>
                    <a:pt x="1996" y="1196"/>
                  </a:cubicBezTo>
                  <a:cubicBezTo>
                    <a:pt x="2020" y="974"/>
                    <a:pt x="1939" y="739"/>
                    <a:pt x="1751" y="609"/>
                  </a:cubicBezTo>
                  <a:cubicBezTo>
                    <a:pt x="1375" y="336"/>
                    <a:pt x="888" y="308"/>
                    <a:pt x="439" y="290"/>
                  </a:cubicBezTo>
                  <a:cubicBezTo>
                    <a:pt x="255" y="272"/>
                    <a:pt x="126" y="120"/>
                    <a:pt x="0" y="0"/>
                  </a:cubicBezTo>
                  <a:cubicBezTo>
                    <a:pt x="26" y="180"/>
                    <a:pt x="124" y="369"/>
                    <a:pt x="309" y="426"/>
                  </a:cubicBezTo>
                  <a:cubicBezTo>
                    <a:pt x="537" y="494"/>
                    <a:pt x="796" y="508"/>
                    <a:pt x="982" y="673"/>
                  </a:cubicBezTo>
                  <a:cubicBezTo>
                    <a:pt x="1132" y="802"/>
                    <a:pt x="1154" y="1012"/>
                    <a:pt x="1155" y="1197"/>
                  </a:cubicBezTo>
                  <a:cubicBezTo>
                    <a:pt x="1279" y="1195"/>
                    <a:pt x="1439" y="1184"/>
                    <a:pt x="1508" y="1312"/>
                  </a:cubicBezTo>
                  <a:cubicBezTo>
                    <a:pt x="1586" y="1428"/>
                    <a:pt x="1475" y="1577"/>
                    <a:pt x="1352" y="1594"/>
                  </a:cubicBezTo>
                  <a:cubicBezTo>
                    <a:pt x="1124" y="1620"/>
                    <a:pt x="894" y="1583"/>
                    <a:pt x="665" y="15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6" name="Freeform 9"/>
            <p:cNvSpPr>
              <a:spLocks/>
            </p:cNvSpPr>
            <p:nvPr/>
          </p:nvSpPr>
          <p:spPr bwMode="auto">
            <a:xfrm flipV="1">
              <a:off x="8169100" y="5313161"/>
              <a:ext cx="542906" cy="216706"/>
            </a:xfrm>
            <a:custGeom>
              <a:avLst/>
              <a:gdLst>
                <a:gd name="T0" fmla="*/ 183 w 1040"/>
                <a:gd name="T1" fmla="*/ 21 h 416"/>
                <a:gd name="T2" fmla="*/ 315 w 1040"/>
                <a:gd name="T3" fmla="*/ 292 h 416"/>
                <a:gd name="T4" fmla="*/ 1040 w 1040"/>
                <a:gd name="T5" fmla="*/ 156 h 416"/>
                <a:gd name="T6" fmla="*/ 880 w 1040"/>
                <a:gd name="T7" fmla="*/ 14 h 416"/>
                <a:gd name="T8" fmla="*/ 183 w 1040"/>
                <a:gd name="T9" fmla="*/ 2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416">
                  <a:moveTo>
                    <a:pt x="183" y="21"/>
                  </a:moveTo>
                  <a:cubicBezTo>
                    <a:pt x="0" y="102"/>
                    <a:pt x="139" y="358"/>
                    <a:pt x="315" y="292"/>
                  </a:cubicBezTo>
                  <a:cubicBezTo>
                    <a:pt x="548" y="239"/>
                    <a:pt x="906" y="416"/>
                    <a:pt x="1040" y="156"/>
                  </a:cubicBezTo>
                  <a:cubicBezTo>
                    <a:pt x="1004" y="93"/>
                    <a:pt x="968" y="5"/>
                    <a:pt x="880" y="14"/>
                  </a:cubicBezTo>
                  <a:cubicBezTo>
                    <a:pt x="648" y="12"/>
                    <a:pt x="414" y="0"/>
                    <a:pt x="18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 flipV="1">
              <a:off x="8789564" y="5377032"/>
              <a:ext cx="510970" cy="150554"/>
            </a:xfrm>
            <a:custGeom>
              <a:avLst/>
              <a:gdLst>
                <a:gd name="T0" fmla="*/ 154 w 980"/>
                <a:gd name="T1" fmla="*/ 13 h 290"/>
                <a:gd name="T2" fmla="*/ 154 w 980"/>
                <a:gd name="T3" fmla="*/ 284 h 290"/>
                <a:gd name="T4" fmla="*/ 847 w 980"/>
                <a:gd name="T5" fmla="*/ 283 h 290"/>
                <a:gd name="T6" fmla="*/ 980 w 980"/>
                <a:gd name="T7" fmla="*/ 155 h 290"/>
                <a:gd name="T8" fmla="*/ 820 w 980"/>
                <a:gd name="T9" fmla="*/ 10 h 290"/>
                <a:gd name="T10" fmla="*/ 154 w 980"/>
                <a:gd name="T11" fmla="*/ 1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0" h="290">
                  <a:moveTo>
                    <a:pt x="154" y="13"/>
                  </a:moveTo>
                  <a:cubicBezTo>
                    <a:pt x="0" y="19"/>
                    <a:pt x="0" y="281"/>
                    <a:pt x="154" y="284"/>
                  </a:cubicBezTo>
                  <a:cubicBezTo>
                    <a:pt x="385" y="289"/>
                    <a:pt x="617" y="290"/>
                    <a:pt x="847" y="283"/>
                  </a:cubicBezTo>
                  <a:cubicBezTo>
                    <a:pt x="921" y="284"/>
                    <a:pt x="944" y="204"/>
                    <a:pt x="980" y="155"/>
                  </a:cubicBezTo>
                  <a:cubicBezTo>
                    <a:pt x="947" y="90"/>
                    <a:pt x="909" y="0"/>
                    <a:pt x="820" y="10"/>
                  </a:cubicBezTo>
                  <a:cubicBezTo>
                    <a:pt x="598" y="6"/>
                    <a:pt x="375" y="0"/>
                    <a:pt x="154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8" name="Freeform 11"/>
            <p:cNvSpPr>
              <a:spLocks noEditPoints="1"/>
            </p:cNvSpPr>
            <p:nvPr/>
          </p:nvSpPr>
          <p:spPr bwMode="auto">
            <a:xfrm flipV="1">
              <a:off x="7014855" y="6221046"/>
              <a:ext cx="976318" cy="394633"/>
            </a:xfrm>
            <a:custGeom>
              <a:avLst/>
              <a:gdLst>
                <a:gd name="T0" fmla="*/ 1702 w 1870"/>
                <a:gd name="T1" fmla="*/ 748 h 754"/>
                <a:gd name="T2" fmla="*/ 1870 w 1870"/>
                <a:gd name="T3" fmla="*/ 754 h 754"/>
                <a:gd name="T4" fmla="*/ 1619 w 1870"/>
                <a:gd name="T5" fmla="*/ 391 h 754"/>
                <a:gd name="T6" fmla="*/ 1236 w 1870"/>
                <a:gd name="T7" fmla="*/ 248 h 754"/>
                <a:gd name="T8" fmla="*/ 455 w 1870"/>
                <a:gd name="T9" fmla="*/ 97 h 754"/>
                <a:gd name="T10" fmla="*/ 0 w 1870"/>
                <a:gd name="T11" fmla="*/ 404 h 754"/>
                <a:gd name="T12" fmla="*/ 361 w 1870"/>
                <a:gd name="T13" fmla="*/ 395 h 754"/>
                <a:gd name="T14" fmla="*/ 538 w 1870"/>
                <a:gd name="T15" fmla="*/ 466 h 754"/>
                <a:gd name="T16" fmla="*/ 975 w 1870"/>
                <a:gd name="T17" fmla="*/ 465 h 754"/>
                <a:gd name="T18" fmla="*/ 1702 w 1870"/>
                <a:gd name="T19" fmla="*/ 748 h 754"/>
                <a:gd name="T20" fmla="*/ 139 w 1870"/>
                <a:gd name="T21" fmla="*/ 401 h 754"/>
                <a:gd name="T22" fmla="*/ 81 w 1870"/>
                <a:gd name="T23" fmla="*/ 332 h 754"/>
                <a:gd name="T24" fmla="*/ 283 w 1870"/>
                <a:gd name="T25" fmla="*/ 195 h 754"/>
                <a:gd name="T26" fmla="*/ 330 w 1870"/>
                <a:gd name="T27" fmla="*/ 385 h 754"/>
                <a:gd name="T28" fmla="*/ 139 w 1870"/>
                <a:gd name="T29" fmla="*/ 401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0" h="754">
                  <a:moveTo>
                    <a:pt x="1702" y="748"/>
                  </a:moveTo>
                  <a:cubicBezTo>
                    <a:pt x="1758" y="750"/>
                    <a:pt x="1814" y="751"/>
                    <a:pt x="1870" y="754"/>
                  </a:cubicBezTo>
                  <a:cubicBezTo>
                    <a:pt x="1758" y="652"/>
                    <a:pt x="1741" y="483"/>
                    <a:pt x="1619" y="391"/>
                  </a:cubicBezTo>
                  <a:cubicBezTo>
                    <a:pt x="1513" y="298"/>
                    <a:pt x="1371" y="270"/>
                    <a:pt x="1236" y="248"/>
                  </a:cubicBezTo>
                  <a:cubicBezTo>
                    <a:pt x="1070" y="0"/>
                    <a:pt x="707" y="9"/>
                    <a:pt x="455" y="97"/>
                  </a:cubicBezTo>
                  <a:cubicBezTo>
                    <a:pt x="312" y="221"/>
                    <a:pt x="31" y="169"/>
                    <a:pt x="0" y="404"/>
                  </a:cubicBezTo>
                  <a:cubicBezTo>
                    <a:pt x="114" y="474"/>
                    <a:pt x="248" y="452"/>
                    <a:pt x="361" y="395"/>
                  </a:cubicBezTo>
                  <a:cubicBezTo>
                    <a:pt x="420" y="420"/>
                    <a:pt x="479" y="444"/>
                    <a:pt x="538" y="466"/>
                  </a:cubicBezTo>
                  <a:cubicBezTo>
                    <a:pt x="674" y="397"/>
                    <a:pt x="840" y="392"/>
                    <a:pt x="975" y="465"/>
                  </a:cubicBezTo>
                  <a:cubicBezTo>
                    <a:pt x="1233" y="323"/>
                    <a:pt x="1655" y="421"/>
                    <a:pt x="1702" y="748"/>
                  </a:cubicBezTo>
                  <a:moveTo>
                    <a:pt x="139" y="401"/>
                  </a:moveTo>
                  <a:cubicBezTo>
                    <a:pt x="124" y="384"/>
                    <a:pt x="95" y="349"/>
                    <a:pt x="81" y="332"/>
                  </a:cubicBezTo>
                  <a:cubicBezTo>
                    <a:pt x="134" y="268"/>
                    <a:pt x="207" y="227"/>
                    <a:pt x="283" y="195"/>
                  </a:cubicBezTo>
                  <a:cubicBezTo>
                    <a:pt x="298" y="259"/>
                    <a:pt x="313" y="322"/>
                    <a:pt x="330" y="385"/>
                  </a:cubicBezTo>
                  <a:cubicBezTo>
                    <a:pt x="267" y="393"/>
                    <a:pt x="203" y="398"/>
                    <a:pt x="139" y="4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9" name="Freeform 12"/>
            <p:cNvSpPr>
              <a:spLocks/>
            </p:cNvSpPr>
            <p:nvPr/>
          </p:nvSpPr>
          <p:spPr bwMode="auto">
            <a:xfrm flipV="1">
              <a:off x="7311400" y="6312290"/>
              <a:ext cx="191614" cy="77558"/>
            </a:xfrm>
            <a:custGeom>
              <a:avLst/>
              <a:gdLst>
                <a:gd name="T0" fmla="*/ 0 w 370"/>
                <a:gd name="T1" fmla="*/ 41 h 147"/>
                <a:gd name="T2" fmla="*/ 188 w 370"/>
                <a:gd name="T3" fmla="*/ 147 h 147"/>
                <a:gd name="T4" fmla="*/ 370 w 370"/>
                <a:gd name="T5" fmla="*/ 38 h 147"/>
                <a:gd name="T6" fmla="*/ 0 w 370"/>
                <a:gd name="T7" fmla="*/ 4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0" h="147">
                  <a:moveTo>
                    <a:pt x="0" y="41"/>
                  </a:moveTo>
                  <a:cubicBezTo>
                    <a:pt x="60" y="80"/>
                    <a:pt x="125" y="112"/>
                    <a:pt x="188" y="147"/>
                  </a:cubicBezTo>
                  <a:cubicBezTo>
                    <a:pt x="249" y="112"/>
                    <a:pt x="311" y="78"/>
                    <a:pt x="370" y="38"/>
                  </a:cubicBezTo>
                  <a:cubicBezTo>
                    <a:pt x="249" y="0"/>
                    <a:pt x="119" y="0"/>
                    <a:pt x="0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0" name="Freeform 13"/>
            <p:cNvSpPr>
              <a:spLocks/>
            </p:cNvSpPr>
            <p:nvPr/>
          </p:nvSpPr>
          <p:spPr bwMode="auto">
            <a:xfrm flipV="1">
              <a:off x="7147160" y="6554089"/>
              <a:ext cx="526938" cy="123180"/>
            </a:xfrm>
            <a:custGeom>
              <a:avLst/>
              <a:gdLst>
                <a:gd name="T0" fmla="*/ 47 w 1013"/>
                <a:gd name="T1" fmla="*/ 231 h 235"/>
                <a:gd name="T2" fmla="*/ 969 w 1013"/>
                <a:gd name="T3" fmla="*/ 235 h 235"/>
                <a:gd name="T4" fmla="*/ 1013 w 1013"/>
                <a:gd name="T5" fmla="*/ 159 h 235"/>
                <a:gd name="T6" fmla="*/ 0 w 1013"/>
                <a:gd name="T7" fmla="*/ 159 h 235"/>
                <a:gd name="T8" fmla="*/ 47 w 1013"/>
                <a:gd name="T9" fmla="*/ 2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3" h="235">
                  <a:moveTo>
                    <a:pt x="47" y="231"/>
                  </a:moveTo>
                  <a:cubicBezTo>
                    <a:pt x="307" y="63"/>
                    <a:pt x="713" y="59"/>
                    <a:pt x="969" y="235"/>
                  </a:cubicBezTo>
                  <a:cubicBezTo>
                    <a:pt x="980" y="216"/>
                    <a:pt x="1002" y="178"/>
                    <a:pt x="1013" y="159"/>
                  </a:cubicBezTo>
                  <a:cubicBezTo>
                    <a:pt x="710" y="0"/>
                    <a:pt x="304" y="3"/>
                    <a:pt x="0" y="159"/>
                  </a:cubicBezTo>
                  <a:cubicBezTo>
                    <a:pt x="12" y="177"/>
                    <a:pt x="35" y="213"/>
                    <a:pt x="47" y="2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05308" y="3739481"/>
            <a:ext cx="2213655" cy="2215812"/>
            <a:chOff x="1081088" y="2879726"/>
            <a:chExt cx="1628775" cy="1630362"/>
          </a:xfrm>
          <a:solidFill>
            <a:srgbClr val="595959"/>
          </a:solidFill>
        </p:grpSpPr>
        <p:sp>
          <p:nvSpPr>
            <p:cNvPr id="102" name="Freeform 20"/>
            <p:cNvSpPr>
              <a:spLocks/>
            </p:cNvSpPr>
            <p:nvPr/>
          </p:nvSpPr>
          <p:spPr bwMode="auto">
            <a:xfrm flipV="1">
              <a:off x="1666876" y="2879726"/>
              <a:ext cx="417513" cy="450850"/>
            </a:xfrm>
            <a:custGeom>
              <a:avLst/>
              <a:gdLst>
                <a:gd name="T0" fmla="*/ 351 w 895"/>
                <a:gd name="T1" fmla="*/ 877 h 970"/>
                <a:gd name="T2" fmla="*/ 514 w 895"/>
                <a:gd name="T3" fmla="*/ 912 h 970"/>
                <a:gd name="T4" fmla="*/ 714 w 895"/>
                <a:gd name="T5" fmla="*/ 372 h 970"/>
                <a:gd name="T6" fmla="*/ 681 w 895"/>
                <a:gd name="T7" fmla="*/ 1 h 970"/>
                <a:gd name="T8" fmla="*/ 220 w 895"/>
                <a:gd name="T9" fmla="*/ 0 h 970"/>
                <a:gd name="T10" fmla="*/ 185 w 895"/>
                <a:gd name="T11" fmla="*/ 372 h 970"/>
                <a:gd name="T12" fmla="*/ 351 w 895"/>
                <a:gd name="T13" fmla="*/ 877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5" h="970">
                  <a:moveTo>
                    <a:pt x="351" y="877"/>
                  </a:moveTo>
                  <a:cubicBezTo>
                    <a:pt x="385" y="928"/>
                    <a:pt x="466" y="970"/>
                    <a:pt x="514" y="912"/>
                  </a:cubicBezTo>
                  <a:cubicBezTo>
                    <a:pt x="651" y="769"/>
                    <a:pt x="676" y="559"/>
                    <a:pt x="714" y="372"/>
                  </a:cubicBezTo>
                  <a:cubicBezTo>
                    <a:pt x="895" y="305"/>
                    <a:pt x="886" y="17"/>
                    <a:pt x="681" y="1"/>
                  </a:cubicBezTo>
                  <a:cubicBezTo>
                    <a:pt x="529" y="43"/>
                    <a:pt x="371" y="54"/>
                    <a:pt x="220" y="0"/>
                  </a:cubicBezTo>
                  <a:cubicBezTo>
                    <a:pt x="7" y="4"/>
                    <a:pt x="0" y="308"/>
                    <a:pt x="185" y="372"/>
                  </a:cubicBezTo>
                  <a:cubicBezTo>
                    <a:pt x="215" y="547"/>
                    <a:pt x="248" y="729"/>
                    <a:pt x="351" y="8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3" name="Freeform 21"/>
            <p:cNvSpPr>
              <a:spLocks/>
            </p:cNvSpPr>
            <p:nvPr/>
          </p:nvSpPr>
          <p:spPr bwMode="auto">
            <a:xfrm flipV="1">
              <a:off x="1081088" y="3073401"/>
              <a:ext cx="1628775" cy="1228725"/>
            </a:xfrm>
            <a:custGeom>
              <a:avLst/>
              <a:gdLst>
                <a:gd name="T0" fmla="*/ 411 w 3499"/>
                <a:gd name="T1" fmla="*/ 2466 h 2641"/>
                <a:gd name="T2" fmla="*/ 894 w 3499"/>
                <a:gd name="T3" fmla="*/ 2542 h 2641"/>
                <a:gd name="T4" fmla="*/ 953 w 3499"/>
                <a:gd name="T5" fmla="*/ 1974 h 2641"/>
                <a:gd name="T6" fmla="*/ 1527 w 3499"/>
                <a:gd name="T7" fmla="*/ 1593 h 2641"/>
                <a:gd name="T8" fmla="*/ 1958 w 3499"/>
                <a:gd name="T9" fmla="*/ 1598 h 2641"/>
                <a:gd name="T10" fmla="*/ 2518 w 3499"/>
                <a:gd name="T11" fmla="*/ 1971 h 2641"/>
                <a:gd name="T12" fmla="*/ 2573 w 3499"/>
                <a:gd name="T13" fmla="*/ 2531 h 2641"/>
                <a:gd name="T14" fmla="*/ 3048 w 3499"/>
                <a:gd name="T15" fmla="*/ 2489 h 2641"/>
                <a:gd name="T16" fmla="*/ 2801 w 3499"/>
                <a:gd name="T17" fmla="*/ 2410 h 2641"/>
                <a:gd name="T18" fmla="*/ 2792 w 3499"/>
                <a:gd name="T19" fmla="*/ 1826 h 2641"/>
                <a:gd name="T20" fmla="*/ 2161 w 3499"/>
                <a:gd name="T21" fmla="*/ 1378 h 2641"/>
                <a:gd name="T22" fmla="*/ 2718 w 3499"/>
                <a:gd name="T23" fmla="*/ 1297 h 2641"/>
                <a:gd name="T24" fmla="*/ 3065 w 3499"/>
                <a:gd name="T25" fmla="*/ 1690 h 2641"/>
                <a:gd name="T26" fmla="*/ 3499 w 3499"/>
                <a:gd name="T27" fmla="*/ 1612 h 2641"/>
                <a:gd name="T28" fmla="*/ 2820 w 3499"/>
                <a:gd name="T29" fmla="*/ 1004 h 2641"/>
                <a:gd name="T30" fmla="*/ 2172 w 3499"/>
                <a:gd name="T31" fmla="*/ 1069 h 2641"/>
                <a:gd name="T32" fmla="*/ 2462 w 3499"/>
                <a:gd name="T33" fmla="*/ 600 h 2641"/>
                <a:gd name="T34" fmla="*/ 3219 w 3499"/>
                <a:gd name="T35" fmla="*/ 797 h 2641"/>
                <a:gd name="T36" fmla="*/ 3037 w 3499"/>
                <a:gd name="T37" fmla="*/ 697 h 2641"/>
                <a:gd name="T38" fmla="*/ 2624 w 3499"/>
                <a:gd name="T39" fmla="*/ 364 h 2641"/>
                <a:gd name="T40" fmla="*/ 2371 w 3499"/>
                <a:gd name="T41" fmla="*/ 278 h 2641"/>
                <a:gd name="T42" fmla="*/ 2184 w 3499"/>
                <a:gd name="T43" fmla="*/ 491 h 2641"/>
                <a:gd name="T44" fmla="*/ 2180 w 3499"/>
                <a:gd name="T45" fmla="*/ 215 h 2641"/>
                <a:gd name="T46" fmla="*/ 1769 w 3499"/>
                <a:gd name="T47" fmla="*/ 0 h 2641"/>
                <a:gd name="T48" fmla="*/ 1312 w 3499"/>
                <a:gd name="T49" fmla="*/ 219 h 2641"/>
                <a:gd name="T50" fmla="*/ 1307 w 3499"/>
                <a:gd name="T51" fmla="*/ 515 h 2641"/>
                <a:gd name="T52" fmla="*/ 1114 w 3499"/>
                <a:gd name="T53" fmla="*/ 287 h 2641"/>
                <a:gd name="T54" fmla="*/ 837 w 3499"/>
                <a:gd name="T55" fmla="*/ 367 h 2641"/>
                <a:gd name="T56" fmla="*/ 426 w 3499"/>
                <a:gd name="T57" fmla="*/ 701 h 2641"/>
                <a:gd name="T58" fmla="*/ 256 w 3499"/>
                <a:gd name="T59" fmla="*/ 740 h 2641"/>
                <a:gd name="T60" fmla="*/ 263 w 3499"/>
                <a:gd name="T61" fmla="*/ 823 h 2641"/>
                <a:gd name="T62" fmla="*/ 1010 w 3499"/>
                <a:gd name="T63" fmla="*/ 597 h 2641"/>
                <a:gd name="T64" fmla="*/ 1323 w 3499"/>
                <a:gd name="T65" fmla="*/ 1070 h 2641"/>
                <a:gd name="T66" fmla="*/ 639 w 3499"/>
                <a:gd name="T67" fmla="*/ 1011 h 2641"/>
                <a:gd name="T68" fmla="*/ 194 w 3499"/>
                <a:gd name="T69" fmla="*/ 1539 h 2641"/>
                <a:gd name="T70" fmla="*/ 0 w 3499"/>
                <a:gd name="T71" fmla="*/ 1593 h 2641"/>
                <a:gd name="T72" fmla="*/ 0 w 3499"/>
                <a:gd name="T73" fmla="*/ 1663 h 2641"/>
                <a:gd name="T74" fmla="*/ 415 w 3499"/>
                <a:gd name="T75" fmla="*/ 1675 h 2641"/>
                <a:gd name="T76" fmla="*/ 749 w 3499"/>
                <a:gd name="T77" fmla="*/ 1300 h 2641"/>
                <a:gd name="T78" fmla="*/ 1327 w 3499"/>
                <a:gd name="T79" fmla="*/ 1364 h 2641"/>
                <a:gd name="T80" fmla="*/ 691 w 3499"/>
                <a:gd name="T81" fmla="*/ 1811 h 2641"/>
                <a:gd name="T82" fmla="*/ 666 w 3499"/>
                <a:gd name="T83" fmla="*/ 2410 h 2641"/>
                <a:gd name="T84" fmla="*/ 411 w 3499"/>
                <a:gd name="T85" fmla="*/ 2466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99" h="2641">
                  <a:moveTo>
                    <a:pt x="411" y="2466"/>
                  </a:moveTo>
                  <a:cubicBezTo>
                    <a:pt x="490" y="2641"/>
                    <a:pt x="743" y="2559"/>
                    <a:pt x="894" y="2542"/>
                  </a:cubicBezTo>
                  <a:cubicBezTo>
                    <a:pt x="1013" y="2386"/>
                    <a:pt x="927" y="2158"/>
                    <a:pt x="953" y="1974"/>
                  </a:cubicBezTo>
                  <a:cubicBezTo>
                    <a:pt x="1148" y="1853"/>
                    <a:pt x="1326" y="1705"/>
                    <a:pt x="1527" y="1593"/>
                  </a:cubicBezTo>
                  <a:cubicBezTo>
                    <a:pt x="1669" y="1581"/>
                    <a:pt x="1816" y="1574"/>
                    <a:pt x="1958" y="1598"/>
                  </a:cubicBezTo>
                  <a:cubicBezTo>
                    <a:pt x="2151" y="1712"/>
                    <a:pt x="2328" y="1852"/>
                    <a:pt x="2518" y="1971"/>
                  </a:cubicBezTo>
                  <a:cubicBezTo>
                    <a:pt x="2546" y="2153"/>
                    <a:pt x="2459" y="2376"/>
                    <a:pt x="2573" y="2531"/>
                  </a:cubicBezTo>
                  <a:cubicBezTo>
                    <a:pt x="2719" y="2583"/>
                    <a:pt x="2927" y="2608"/>
                    <a:pt x="3048" y="2489"/>
                  </a:cubicBezTo>
                  <a:cubicBezTo>
                    <a:pt x="2968" y="2455"/>
                    <a:pt x="2885" y="2430"/>
                    <a:pt x="2801" y="2410"/>
                  </a:cubicBezTo>
                  <a:cubicBezTo>
                    <a:pt x="2798" y="2216"/>
                    <a:pt x="2815" y="2020"/>
                    <a:pt x="2792" y="1826"/>
                  </a:cubicBezTo>
                  <a:cubicBezTo>
                    <a:pt x="2598" y="1657"/>
                    <a:pt x="2360" y="1543"/>
                    <a:pt x="2161" y="1378"/>
                  </a:cubicBezTo>
                  <a:cubicBezTo>
                    <a:pt x="2341" y="1320"/>
                    <a:pt x="2532" y="1323"/>
                    <a:pt x="2718" y="1297"/>
                  </a:cubicBezTo>
                  <a:cubicBezTo>
                    <a:pt x="2834" y="1427"/>
                    <a:pt x="2941" y="1566"/>
                    <a:pt x="3065" y="1690"/>
                  </a:cubicBezTo>
                  <a:cubicBezTo>
                    <a:pt x="3209" y="1672"/>
                    <a:pt x="3394" y="1744"/>
                    <a:pt x="3499" y="1612"/>
                  </a:cubicBezTo>
                  <a:cubicBezTo>
                    <a:pt x="3165" y="1560"/>
                    <a:pt x="3080" y="1172"/>
                    <a:pt x="2820" y="1004"/>
                  </a:cubicBezTo>
                  <a:cubicBezTo>
                    <a:pt x="2604" y="1011"/>
                    <a:pt x="2389" y="1053"/>
                    <a:pt x="2172" y="1069"/>
                  </a:cubicBezTo>
                  <a:cubicBezTo>
                    <a:pt x="2192" y="876"/>
                    <a:pt x="2361" y="753"/>
                    <a:pt x="2462" y="600"/>
                  </a:cubicBezTo>
                  <a:cubicBezTo>
                    <a:pt x="2674" y="762"/>
                    <a:pt x="2955" y="948"/>
                    <a:pt x="3219" y="797"/>
                  </a:cubicBezTo>
                  <a:cubicBezTo>
                    <a:pt x="3210" y="708"/>
                    <a:pt x="3099" y="725"/>
                    <a:pt x="3037" y="697"/>
                  </a:cubicBezTo>
                  <a:cubicBezTo>
                    <a:pt x="2945" y="538"/>
                    <a:pt x="2766" y="470"/>
                    <a:pt x="2624" y="364"/>
                  </a:cubicBezTo>
                  <a:cubicBezTo>
                    <a:pt x="2547" y="322"/>
                    <a:pt x="2465" y="234"/>
                    <a:pt x="2371" y="278"/>
                  </a:cubicBezTo>
                  <a:cubicBezTo>
                    <a:pt x="2291" y="331"/>
                    <a:pt x="2244" y="418"/>
                    <a:pt x="2184" y="491"/>
                  </a:cubicBezTo>
                  <a:cubicBezTo>
                    <a:pt x="2182" y="399"/>
                    <a:pt x="2182" y="307"/>
                    <a:pt x="2180" y="215"/>
                  </a:cubicBezTo>
                  <a:cubicBezTo>
                    <a:pt x="2041" y="147"/>
                    <a:pt x="1906" y="73"/>
                    <a:pt x="1769" y="0"/>
                  </a:cubicBezTo>
                  <a:cubicBezTo>
                    <a:pt x="1617" y="74"/>
                    <a:pt x="1465" y="147"/>
                    <a:pt x="1312" y="219"/>
                  </a:cubicBezTo>
                  <a:cubicBezTo>
                    <a:pt x="1309" y="317"/>
                    <a:pt x="1309" y="416"/>
                    <a:pt x="1307" y="515"/>
                  </a:cubicBezTo>
                  <a:cubicBezTo>
                    <a:pt x="1245" y="437"/>
                    <a:pt x="1191" y="351"/>
                    <a:pt x="1114" y="287"/>
                  </a:cubicBezTo>
                  <a:cubicBezTo>
                    <a:pt x="1014" y="222"/>
                    <a:pt x="919" y="318"/>
                    <a:pt x="837" y="367"/>
                  </a:cubicBezTo>
                  <a:cubicBezTo>
                    <a:pt x="695" y="472"/>
                    <a:pt x="516" y="540"/>
                    <a:pt x="426" y="701"/>
                  </a:cubicBezTo>
                  <a:cubicBezTo>
                    <a:pt x="369" y="714"/>
                    <a:pt x="313" y="727"/>
                    <a:pt x="256" y="740"/>
                  </a:cubicBezTo>
                  <a:cubicBezTo>
                    <a:pt x="258" y="761"/>
                    <a:pt x="261" y="802"/>
                    <a:pt x="263" y="823"/>
                  </a:cubicBezTo>
                  <a:cubicBezTo>
                    <a:pt x="548" y="917"/>
                    <a:pt x="793" y="763"/>
                    <a:pt x="1010" y="597"/>
                  </a:cubicBezTo>
                  <a:cubicBezTo>
                    <a:pt x="1115" y="754"/>
                    <a:pt x="1274" y="882"/>
                    <a:pt x="1323" y="1070"/>
                  </a:cubicBezTo>
                  <a:cubicBezTo>
                    <a:pt x="1095" y="1060"/>
                    <a:pt x="864" y="1001"/>
                    <a:pt x="639" y="1011"/>
                  </a:cubicBezTo>
                  <a:cubicBezTo>
                    <a:pt x="470" y="1167"/>
                    <a:pt x="325" y="1351"/>
                    <a:pt x="194" y="1539"/>
                  </a:cubicBezTo>
                  <a:cubicBezTo>
                    <a:pt x="129" y="1557"/>
                    <a:pt x="64" y="1574"/>
                    <a:pt x="0" y="1593"/>
                  </a:cubicBezTo>
                  <a:lnTo>
                    <a:pt x="0" y="1663"/>
                  </a:lnTo>
                  <a:cubicBezTo>
                    <a:pt x="135" y="1696"/>
                    <a:pt x="279" y="1704"/>
                    <a:pt x="415" y="1675"/>
                  </a:cubicBezTo>
                  <a:cubicBezTo>
                    <a:pt x="545" y="1569"/>
                    <a:pt x="636" y="1423"/>
                    <a:pt x="749" y="1300"/>
                  </a:cubicBezTo>
                  <a:cubicBezTo>
                    <a:pt x="943" y="1312"/>
                    <a:pt x="1135" y="1336"/>
                    <a:pt x="1327" y="1364"/>
                  </a:cubicBezTo>
                  <a:cubicBezTo>
                    <a:pt x="1129" y="1532"/>
                    <a:pt x="896" y="1652"/>
                    <a:pt x="691" y="1811"/>
                  </a:cubicBezTo>
                  <a:cubicBezTo>
                    <a:pt x="640" y="2004"/>
                    <a:pt x="678" y="2211"/>
                    <a:pt x="666" y="2410"/>
                  </a:cubicBezTo>
                  <a:cubicBezTo>
                    <a:pt x="581" y="2427"/>
                    <a:pt x="495" y="2445"/>
                    <a:pt x="411" y="24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4" name="Freeform 22"/>
            <p:cNvSpPr>
              <a:spLocks/>
            </p:cNvSpPr>
            <p:nvPr/>
          </p:nvSpPr>
          <p:spPr bwMode="auto">
            <a:xfrm flipV="1">
              <a:off x="1704976" y="3343276"/>
              <a:ext cx="336550" cy="201613"/>
            </a:xfrm>
            <a:custGeom>
              <a:avLst/>
              <a:gdLst>
                <a:gd name="T0" fmla="*/ 31 w 723"/>
                <a:gd name="T1" fmla="*/ 429 h 433"/>
                <a:gd name="T2" fmla="*/ 710 w 723"/>
                <a:gd name="T3" fmla="*/ 424 h 433"/>
                <a:gd name="T4" fmla="*/ 388 w 723"/>
                <a:gd name="T5" fmla="*/ 23 h 433"/>
                <a:gd name="T6" fmla="*/ 31 w 723"/>
                <a:gd name="T7" fmla="*/ 429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3" h="433">
                  <a:moveTo>
                    <a:pt x="31" y="429"/>
                  </a:moveTo>
                  <a:cubicBezTo>
                    <a:pt x="257" y="427"/>
                    <a:pt x="483" y="433"/>
                    <a:pt x="710" y="424"/>
                  </a:cubicBezTo>
                  <a:cubicBezTo>
                    <a:pt x="723" y="233"/>
                    <a:pt x="593" y="27"/>
                    <a:pt x="388" y="23"/>
                  </a:cubicBezTo>
                  <a:cubicBezTo>
                    <a:pt x="168" y="0"/>
                    <a:pt x="0" y="220"/>
                    <a:pt x="31" y="4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5" name="Freeform 23"/>
            <p:cNvSpPr>
              <a:spLocks/>
            </p:cNvSpPr>
            <p:nvPr/>
          </p:nvSpPr>
          <p:spPr bwMode="auto">
            <a:xfrm flipV="1">
              <a:off x="1831976" y="4144963"/>
              <a:ext cx="488950" cy="365125"/>
            </a:xfrm>
            <a:custGeom>
              <a:avLst/>
              <a:gdLst>
                <a:gd name="T0" fmla="*/ 691 w 1050"/>
                <a:gd name="T1" fmla="*/ 664 h 783"/>
                <a:gd name="T2" fmla="*/ 889 w 1050"/>
                <a:gd name="T3" fmla="*/ 369 h 783"/>
                <a:gd name="T4" fmla="*/ 311 w 1050"/>
                <a:gd name="T5" fmla="*/ 65 h 783"/>
                <a:gd name="T6" fmla="*/ 164 w 1050"/>
                <a:gd name="T7" fmla="*/ 381 h 783"/>
                <a:gd name="T8" fmla="*/ 691 w 1050"/>
                <a:gd name="T9" fmla="*/ 664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0" h="783">
                  <a:moveTo>
                    <a:pt x="691" y="664"/>
                  </a:moveTo>
                  <a:cubicBezTo>
                    <a:pt x="863" y="783"/>
                    <a:pt x="1050" y="479"/>
                    <a:pt x="889" y="369"/>
                  </a:cubicBezTo>
                  <a:cubicBezTo>
                    <a:pt x="698" y="264"/>
                    <a:pt x="509" y="155"/>
                    <a:pt x="311" y="65"/>
                  </a:cubicBezTo>
                  <a:cubicBezTo>
                    <a:pt x="140" y="0"/>
                    <a:pt x="0" y="292"/>
                    <a:pt x="164" y="381"/>
                  </a:cubicBezTo>
                  <a:cubicBezTo>
                    <a:pt x="336" y="482"/>
                    <a:pt x="516" y="570"/>
                    <a:pt x="691" y="6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6" name="Freeform 24"/>
            <p:cNvSpPr>
              <a:spLocks/>
            </p:cNvSpPr>
            <p:nvPr/>
          </p:nvSpPr>
          <p:spPr bwMode="auto">
            <a:xfrm flipV="1">
              <a:off x="1473201" y="4183063"/>
              <a:ext cx="401638" cy="300038"/>
            </a:xfrm>
            <a:custGeom>
              <a:avLst/>
              <a:gdLst>
                <a:gd name="T0" fmla="*/ 203 w 863"/>
                <a:gd name="T1" fmla="*/ 258 h 646"/>
                <a:gd name="T2" fmla="*/ 289 w 863"/>
                <a:gd name="T3" fmla="*/ 607 h 646"/>
                <a:gd name="T4" fmla="*/ 849 w 863"/>
                <a:gd name="T5" fmla="*/ 345 h 646"/>
                <a:gd name="T6" fmla="*/ 839 w 863"/>
                <a:gd name="T7" fmla="*/ 8 h 646"/>
                <a:gd name="T8" fmla="*/ 203 w 863"/>
                <a:gd name="T9" fmla="*/ 258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646">
                  <a:moveTo>
                    <a:pt x="203" y="258"/>
                  </a:moveTo>
                  <a:cubicBezTo>
                    <a:pt x="0" y="312"/>
                    <a:pt x="92" y="646"/>
                    <a:pt x="289" y="607"/>
                  </a:cubicBezTo>
                  <a:cubicBezTo>
                    <a:pt x="481" y="531"/>
                    <a:pt x="661" y="429"/>
                    <a:pt x="849" y="345"/>
                  </a:cubicBezTo>
                  <a:cubicBezTo>
                    <a:pt x="755" y="239"/>
                    <a:pt x="863" y="99"/>
                    <a:pt x="839" y="8"/>
                  </a:cubicBezTo>
                  <a:cubicBezTo>
                    <a:pt x="611" y="0"/>
                    <a:pt x="416" y="183"/>
                    <a:pt x="203" y="2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3387408" y="4914138"/>
            <a:ext cx="1444960" cy="1152524"/>
            <a:chOff x="3992562" y="2968145"/>
            <a:chExt cx="2321298" cy="1851506"/>
          </a:xfrm>
          <a:solidFill>
            <a:srgbClr val="595959"/>
          </a:solidFill>
        </p:grpSpPr>
        <p:sp>
          <p:nvSpPr>
            <p:cNvPr id="108" name="Freeform 30"/>
            <p:cNvSpPr>
              <a:spLocks/>
            </p:cNvSpPr>
            <p:nvPr/>
          </p:nvSpPr>
          <p:spPr bwMode="auto">
            <a:xfrm flipV="1">
              <a:off x="4142259" y="3330104"/>
              <a:ext cx="1639075" cy="1426411"/>
            </a:xfrm>
            <a:custGeom>
              <a:avLst/>
              <a:gdLst>
                <a:gd name="T0" fmla="*/ 1317 w 2019"/>
                <a:gd name="T1" fmla="*/ 1714 h 1897"/>
                <a:gd name="T2" fmla="*/ 1639 w 2019"/>
                <a:gd name="T3" fmla="*/ 1052 h 1897"/>
                <a:gd name="T4" fmla="*/ 1589 w 2019"/>
                <a:gd name="T5" fmla="*/ 1400 h 1897"/>
                <a:gd name="T6" fmla="*/ 1213 w 2019"/>
                <a:gd name="T7" fmla="*/ 1330 h 1897"/>
                <a:gd name="T8" fmla="*/ 1082 w 2019"/>
                <a:gd name="T9" fmla="*/ 722 h 1897"/>
                <a:gd name="T10" fmla="*/ 804 w 2019"/>
                <a:gd name="T11" fmla="*/ 543 h 1897"/>
                <a:gd name="T12" fmla="*/ 990 w 2019"/>
                <a:gd name="T13" fmla="*/ 224 h 1897"/>
                <a:gd name="T14" fmla="*/ 729 w 2019"/>
                <a:gd name="T15" fmla="*/ 24 h 1897"/>
                <a:gd name="T16" fmla="*/ 166 w 2019"/>
                <a:gd name="T17" fmla="*/ 27 h 1897"/>
                <a:gd name="T18" fmla="*/ 162 w 2019"/>
                <a:gd name="T19" fmla="*/ 371 h 1897"/>
                <a:gd name="T20" fmla="*/ 485 w 2019"/>
                <a:gd name="T21" fmla="*/ 377 h 1897"/>
                <a:gd name="T22" fmla="*/ 318 w 2019"/>
                <a:gd name="T23" fmla="*/ 1092 h 1897"/>
                <a:gd name="T24" fmla="*/ 1317 w 2019"/>
                <a:gd name="T25" fmla="*/ 1714 h 1897"/>
                <a:gd name="connsiteX0" fmla="*/ 6319 w 8741"/>
                <a:gd name="connsiteY0" fmla="*/ 8930 h 9096"/>
                <a:gd name="connsiteX1" fmla="*/ 7914 w 8741"/>
                <a:gd name="connsiteY1" fmla="*/ 5441 h 9096"/>
                <a:gd name="connsiteX2" fmla="*/ 7666 w 8741"/>
                <a:gd name="connsiteY2" fmla="*/ 7275 h 9096"/>
                <a:gd name="connsiteX3" fmla="*/ 5804 w 8741"/>
                <a:gd name="connsiteY3" fmla="*/ 6906 h 9096"/>
                <a:gd name="connsiteX4" fmla="*/ 5155 w 8741"/>
                <a:gd name="connsiteY4" fmla="*/ 3701 h 9096"/>
                <a:gd name="connsiteX5" fmla="*/ 3778 w 8741"/>
                <a:gd name="connsiteY5" fmla="*/ 2757 h 9096"/>
                <a:gd name="connsiteX6" fmla="*/ 4699 w 8741"/>
                <a:gd name="connsiteY6" fmla="*/ 1076 h 9096"/>
                <a:gd name="connsiteX7" fmla="*/ 3407 w 8741"/>
                <a:gd name="connsiteY7" fmla="*/ 22 h 9096"/>
                <a:gd name="connsiteX8" fmla="*/ 618 w 8741"/>
                <a:gd name="connsiteY8" fmla="*/ 37 h 9096"/>
                <a:gd name="connsiteX9" fmla="*/ 598 w 8741"/>
                <a:gd name="connsiteY9" fmla="*/ 1851 h 9096"/>
                <a:gd name="connsiteX10" fmla="*/ 2198 w 8741"/>
                <a:gd name="connsiteY10" fmla="*/ 1882 h 9096"/>
                <a:gd name="connsiteX11" fmla="*/ 1371 w 8741"/>
                <a:gd name="connsiteY11" fmla="*/ 5651 h 9096"/>
                <a:gd name="connsiteX12" fmla="*/ 4700 w 8741"/>
                <a:gd name="connsiteY12" fmla="*/ 7707 h 9096"/>
                <a:gd name="connsiteX0" fmla="*/ 6523 w 9859"/>
                <a:gd name="connsiteY0" fmla="*/ 9101 h 9316"/>
                <a:gd name="connsiteX1" fmla="*/ 9054 w 9859"/>
                <a:gd name="connsiteY1" fmla="*/ 5982 h 9316"/>
                <a:gd name="connsiteX2" fmla="*/ 8770 w 9859"/>
                <a:gd name="connsiteY2" fmla="*/ 7998 h 9316"/>
                <a:gd name="connsiteX3" fmla="*/ 6640 w 9859"/>
                <a:gd name="connsiteY3" fmla="*/ 7592 h 9316"/>
                <a:gd name="connsiteX4" fmla="*/ 5897 w 9859"/>
                <a:gd name="connsiteY4" fmla="*/ 4069 h 9316"/>
                <a:gd name="connsiteX5" fmla="*/ 4322 w 9859"/>
                <a:gd name="connsiteY5" fmla="*/ 3031 h 9316"/>
                <a:gd name="connsiteX6" fmla="*/ 5376 w 9859"/>
                <a:gd name="connsiteY6" fmla="*/ 1183 h 9316"/>
                <a:gd name="connsiteX7" fmla="*/ 3898 w 9859"/>
                <a:gd name="connsiteY7" fmla="*/ 24 h 9316"/>
                <a:gd name="connsiteX8" fmla="*/ 707 w 9859"/>
                <a:gd name="connsiteY8" fmla="*/ 41 h 9316"/>
                <a:gd name="connsiteX9" fmla="*/ 684 w 9859"/>
                <a:gd name="connsiteY9" fmla="*/ 2035 h 9316"/>
                <a:gd name="connsiteX10" fmla="*/ 2515 w 9859"/>
                <a:gd name="connsiteY10" fmla="*/ 2069 h 9316"/>
                <a:gd name="connsiteX11" fmla="*/ 1568 w 9859"/>
                <a:gd name="connsiteY11" fmla="*/ 6213 h 9316"/>
                <a:gd name="connsiteX12" fmla="*/ 5377 w 9859"/>
                <a:gd name="connsiteY12" fmla="*/ 8473 h 9316"/>
                <a:gd name="connsiteX0" fmla="*/ 6615 w 9998"/>
                <a:gd name="connsiteY0" fmla="*/ 9769 h 10000"/>
                <a:gd name="connsiteX1" fmla="*/ 9182 w 9998"/>
                <a:gd name="connsiteY1" fmla="*/ 6421 h 10000"/>
                <a:gd name="connsiteX2" fmla="*/ 8894 w 9998"/>
                <a:gd name="connsiteY2" fmla="*/ 8585 h 10000"/>
                <a:gd name="connsiteX3" fmla="*/ 6734 w 9998"/>
                <a:gd name="connsiteY3" fmla="*/ 8149 h 10000"/>
                <a:gd name="connsiteX4" fmla="*/ 5980 w 9998"/>
                <a:gd name="connsiteY4" fmla="*/ 4368 h 10000"/>
                <a:gd name="connsiteX5" fmla="*/ 4383 w 9998"/>
                <a:gd name="connsiteY5" fmla="*/ 3254 h 10000"/>
                <a:gd name="connsiteX6" fmla="*/ 5452 w 9998"/>
                <a:gd name="connsiteY6" fmla="*/ 1270 h 10000"/>
                <a:gd name="connsiteX7" fmla="*/ 3953 w 9998"/>
                <a:gd name="connsiteY7" fmla="*/ 26 h 10000"/>
                <a:gd name="connsiteX8" fmla="*/ 716 w 9998"/>
                <a:gd name="connsiteY8" fmla="*/ 44 h 10000"/>
                <a:gd name="connsiteX9" fmla="*/ 693 w 9998"/>
                <a:gd name="connsiteY9" fmla="*/ 2184 h 10000"/>
                <a:gd name="connsiteX10" fmla="*/ 2550 w 9998"/>
                <a:gd name="connsiteY10" fmla="*/ 2221 h 10000"/>
                <a:gd name="connsiteX11" fmla="*/ 2126 w 9998"/>
                <a:gd name="connsiteY11" fmla="*/ 5899 h 10000"/>
                <a:gd name="connsiteX12" fmla="*/ 5453 w 9998"/>
                <a:gd name="connsiteY12" fmla="*/ 9095 h 10000"/>
                <a:gd name="connsiteX0" fmla="*/ 6616 w 10000"/>
                <a:gd name="connsiteY0" fmla="*/ 9769 h 10000"/>
                <a:gd name="connsiteX1" fmla="*/ 9184 w 10000"/>
                <a:gd name="connsiteY1" fmla="*/ 6421 h 10000"/>
                <a:gd name="connsiteX2" fmla="*/ 8896 w 10000"/>
                <a:gd name="connsiteY2" fmla="*/ 8585 h 10000"/>
                <a:gd name="connsiteX3" fmla="*/ 6735 w 10000"/>
                <a:gd name="connsiteY3" fmla="*/ 8149 h 10000"/>
                <a:gd name="connsiteX4" fmla="*/ 5981 w 10000"/>
                <a:gd name="connsiteY4" fmla="*/ 4368 h 10000"/>
                <a:gd name="connsiteX5" fmla="*/ 4384 w 10000"/>
                <a:gd name="connsiteY5" fmla="*/ 3254 h 10000"/>
                <a:gd name="connsiteX6" fmla="*/ 5453 w 10000"/>
                <a:gd name="connsiteY6" fmla="*/ 1270 h 10000"/>
                <a:gd name="connsiteX7" fmla="*/ 3954 w 10000"/>
                <a:gd name="connsiteY7" fmla="*/ 26 h 10000"/>
                <a:gd name="connsiteX8" fmla="*/ 716 w 10000"/>
                <a:gd name="connsiteY8" fmla="*/ 44 h 10000"/>
                <a:gd name="connsiteX9" fmla="*/ 693 w 10000"/>
                <a:gd name="connsiteY9" fmla="*/ 2184 h 10000"/>
                <a:gd name="connsiteX10" fmla="*/ 2551 w 10000"/>
                <a:gd name="connsiteY10" fmla="*/ 2221 h 10000"/>
                <a:gd name="connsiteX11" fmla="*/ 2126 w 10000"/>
                <a:gd name="connsiteY11" fmla="*/ 5899 h 10000"/>
                <a:gd name="connsiteX12" fmla="*/ 4649 w 10000"/>
                <a:gd name="connsiteY12" fmla="*/ 8229 h 10000"/>
                <a:gd name="connsiteX0" fmla="*/ 6616 w 10000"/>
                <a:gd name="connsiteY0" fmla="*/ 9769 h 10000"/>
                <a:gd name="connsiteX1" fmla="*/ 9184 w 10000"/>
                <a:gd name="connsiteY1" fmla="*/ 6421 h 10000"/>
                <a:gd name="connsiteX2" fmla="*/ 8896 w 10000"/>
                <a:gd name="connsiteY2" fmla="*/ 8585 h 10000"/>
                <a:gd name="connsiteX3" fmla="*/ 6735 w 10000"/>
                <a:gd name="connsiteY3" fmla="*/ 8149 h 10000"/>
                <a:gd name="connsiteX4" fmla="*/ 5981 w 10000"/>
                <a:gd name="connsiteY4" fmla="*/ 4368 h 10000"/>
                <a:gd name="connsiteX5" fmla="*/ 4384 w 10000"/>
                <a:gd name="connsiteY5" fmla="*/ 3254 h 10000"/>
                <a:gd name="connsiteX6" fmla="*/ 5453 w 10000"/>
                <a:gd name="connsiteY6" fmla="*/ 1270 h 10000"/>
                <a:gd name="connsiteX7" fmla="*/ 3954 w 10000"/>
                <a:gd name="connsiteY7" fmla="*/ 26 h 10000"/>
                <a:gd name="connsiteX8" fmla="*/ 716 w 10000"/>
                <a:gd name="connsiteY8" fmla="*/ 44 h 10000"/>
                <a:gd name="connsiteX9" fmla="*/ 693 w 10000"/>
                <a:gd name="connsiteY9" fmla="*/ 2184 h 10000"/>
                <a:gd name="connsiteX10" fmla="*/ 2551 w 10000"/>
                <a:gd name="connsiteY10" fmla="*/ 2221 h 10000"/>
                <a:gd name="connsiteX11" fmla="*/ 2126 w 10000"/>
                <a:gd name="connsiteY11" fmla="*/ 5899 h 10000"/>
                <a:gd name="connsiteX12" fmla="*/ 4649 w 10000"/>
                <a:gd name="connsiteY12" fmla="*/ 8229 h 10000"/>
                <a:gd name="connsiteX0" fmla="*/ 6616 w 10000"/>
                <a:gd name="connsiteY0" fmla="*/ 9769 h 10000"/>
                <a:gd name="connsiteX1" fmla="*/ 9184 w 10000"/>
                <a:gd name="connsiteY1" fmla="*/ 6421 h 10000"/>
                <a:gd name="connsiteX2" fmla="*/ 8896 w 10000"/>
                <a:gd name="connsiteY2" fmla="*/ 8585 h 10000"/>
                <a:gd name="connsiteX3" fmla="*/ 6735 w 10000"/>
                <a:gd name="connsiteY3" fmla="*/ 8149 h 10000"/>
                <a:gd name="connsiteX4" fmla="*/ 5981 w 10000"/>
                <a:gd name="connsiteY4" fmla="*/ 4368 h 10000"/>
                <a:gd name="connsiteX5" fmla="*/ 4384 w 10000"/>
                <a:gd name="connsiteY5" fmla="*/ 3254 h 10000"/>
                <a:gd name="connsiteX6" fmla="*/ 5453 w 10000"/>
                <a:gd name="connsiteY6" fmla="*/ 1270 h 10000"/>
                <a:gd name="connsiteX7" fmla="*/ 3954 w 10000"/>
                <a:gd name="connsiteY7" fmla="*/ 26 h 10000"/>
                <a:gd name="connsiteX8" fmla="*/ 716 w 10000"/>
                <a:gd name="connsiteY8" fmla="*/ 44 h 10000"/>
                <a:gd name="connsiteX9" fmla="*/ 693 w 10000"/>
                <a:gd name="connsiteY9" fmla="*/ 2184 h 10000"/>
                <a:gd name="connsiteX10" fmla="*/ 2551 w 10000"/>
                <a:gd name="connsiteY10" fmla="*/ 2221 h 10000"/>
                <a:gd name="connsiteX11" fmla="*/ 2126 w 10000"/>
                <a:gd name="connsiteY11" fmla="*/ 5899 h 10000"/>
                <a:gd name="connsiteX0" fmla="*/ 6616 w 10000"/>
                <a:gd name="connsiteY0" fmla="*/ 9769 h 10000"/>
                <a:gd name="connsiteX1" fmla="*/ 9184 w 10000"/>
                <a:gd name="connsiteY1" fmla="*/ 6421 h 10000"/>
                <a:gd name="connsiteX2" fmla="*/ 8896 w 10000"/>
                <a:gd name="connsiteY2" fmla="*/ 8585 h 10000"/>
                <a:gd name="connsiteX3" fmla="*/ 6735 w 10000"/>
                <a:gd name="connsiteY3" fmla="*/ 8149 h 10000"/>
                <a:gd name="connsiteX4" fmla="*/ 5981 w 10000"/>
                <a:gd name="connsiteY4" fmla="*/ 4368 h 10000"/>
                <a:gd name="connsiteX5" fmla="*/ 4384 w 10000"/>
                <a:gd name="connsiteY5" fmla="*/ 3254 h 10000"/>
                <a:gd name="connsiteX6" fmla="*/ 5453 w 10000"/>
                <a:gd name="connsiteY6" fmla="*/ 1270 h 10000"/>
                <a:gd name="connsiteX7" fmla="*/ 3954 w 10000"/>
                <a:gd name="connsiteY7" fmla="*/ 26 h 10000"/>
                <a:gd name="connsiteX8" fmla="*/ 716 w 10000"/>
                <a:gd name="connsiteY8" fmla="*/ 44 h 10000"/>
                <a:gd name="connsiteX9" fmla="*/ 693 w 10000"/>
                <a:gd name="connsiteY9" fmla="*/ 2184 h 10000"/>
                <a:gd name="connsiteX10" fmla="*/ 2551 w 10000"/>
                <a:gd name="connsiteY10" fmla="*/ 2221 h 10000"/>
                <a:gd name="connsiteX11" fmla="*/ 3110 w 10000"/>
                <a:gd name="connsiteY11" fmla="*/ 6092 h 10000"/>
                <a:gd name="connsiteX0" fmla="*/ 7153 w 10104"/>
                <a:gd name="connsiteY0" fmla="*/ 9192 h 9459"/>
                <a:gd name="connsiteX1" fmla="*/ 9184 w 10104"/>
                <a:gd name="connsiteY1" fmla="*/ 6421 h 9459"/>
                <a:gd name="connsiteX2" fmla="*/ 8896 w 10104"/>
                <a:gd name="connsiteY2" fmla="*/ 8585 h 9459"/>
                <a:gd name="connsiteX3" fmla="*/ 6735 w 10104"/>
                <a:gd name="connsiteY3" fmla="*/ 8149 h 9459"/>
                <a:gd name="connsiteX4" fmla="*/ 5981 w 10104"/>
                <a:gd name="connsiteY4" fmla="*/ 4368 h 9459"/>
                <a:gd name="connsiteX5" fmla="*/ 4384 w 10104"/>
                <a:gd name="connsiteY5" fmla="*/ 3254 h 9459"/>
                <a:gd name="connsiteX6" fmla="*/ 5453 w 10104"/>
                <a:gd name="connsiteY6" fmla="*/ 1270 h 9459"/>
                <a:gd name="connsiteX7" fmla="*/ 3954 w 10104"/>
                <a:gd name="connsiteY7" fmla="*/ 26 h 9459"/>
                <a:gd name="connsiteX8" fmla="*/ 716 w 10104"/>
                <a:gd name="connsiteY8" fmla="*/ 44 h 9459"/>
                <a:gd name="connsiteX9" fmla="*/ 693 w 10104"/>
                <a:gd name="connsiteY9" fmla="*/ 2184 h 9459"/>
                <a:gd name="connsiteX10" fmla="*/ 2551 w 10104"/>
                <a:gd name="connsiteY10" fmla="*/ 2221 h 9459"/>
                <a:gd name="connsiteX11" fmla="*/ 3110 w 10104"/>
                <a:gd name="connsiteY11" fmla="*/ 6092 h 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104" h="9459">
                  <a:moveTo>
                    <a:pt x="7153" y="9192"/>
                  </a:moveTo>
                  <a:cubicBezTo>
                    <a:pt x="9247" y="10330"/>
                    <a:pt x="11368" y="7540"/>
                    <a:pt x="9184" y="6421"/>
                  </a:cubicBezTo>
                  <a:cubicBezTo>
                    <a:pt x="9316" y="7141"/>
                    <a:pt x="9506" y="8043"/>
                    <a:pt x="8896" y="8585"/>
                  </a:cubicBezTo>
                  <a:cubicBezTo>
                    <a:pt x="8276" y="9295"/>
                    <a:pt x="7085" y="9026"/>
                    <a:pt x="6735" y="8149"/>
                  </a:cubicBezTo>
                  <a:cubicBezTo>
                    <a:pt x="6367" y="6918"/>
                    <a:pt x="6367" y="5586"/>
                    <a:pt x="5981" y="4368"/>
                  </a:cubicBezTo>
                  <a:cubicBezTo>
                    <a:pt x="5493" y="3932"/>
                    <a:pt x="4924" y="3614"/>
                    <a:pt x="4384" y="3254"/>
                  </a:cubicBezTo>
                  <a:cubicBezTo>
                    <a:pt x="4740" y="2596"/>
                    <a:pt x="5205" y="1991"/>
                    <a:pt x="5453" y="1270"/>
                  </a:cubicBezTo>
                  <a:cubicBezTo>
                    <a:pt x="5534" y="405"/>
                    <a:pt x="4655" y="-123"/>
                    <a:pt x="3954" y="26"/>
                  </a:cubicBezTo>
                  <a:cubicBezTo>
                    <a:pt x="2874" y="180"/>
                    <a:pt x="1790" y="-12"/>
                    <a:pt x="716" y="44"/>
                  </a:cubicBezTo>
                  <a:cubicBezTo>
                    <a:pt x="-232" y="213"/>
                    <a:pt x="-237" y="1998"/>
                    <a:pt x="693" y="2184"/>
                  </a:cubicBezTo>
                  <a:cubicBezTo>
                    <a:pt x="1314" y="2246"/>
                    <a:pt x="1934" y="2209"/>
                    <a:pt x="2551" y="2221"/>
                  </a:cubicBezTo>
                  <a:cubicBezTo>
                    <a:pt x="1890" y="3527"/>
                    <a:pt x="1795" y="4661"/>
                    <a:pt x="3110" y="60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09" name="Freeform 31"/>
            <p:cNvSpPr>
              <a:spLocks/>
            </p:cNvSpPr>
            <p:nvPr/>
          </p:nvSpPr>
          <p:spPr bwMode="auto">
            <a:xfrm flipV="1">
              <a:off x="4032250" y="3449638"/>
              <a:ext cx="1982788" cy="1370013"/>
            </a:xfrm>
            <a:custGeom>
              <a:avLst/>
              <a:gdLst>
                <a:gd name="T0" fmla="*/ 1362 w 2125"/>
                <a:gd name="T1" fmla="*/ 1298 h 1461"/>
                <a:gd name="T2" fmla="*/ 1640 w 2125"/>
                <a:gd name="T3" fmla="*/ 1288 h 1461"/>
                <a:gd name="T4" fmla="*/ 1527 w 2125"/>
                <a:gd name="T5" fmla="*/ 651 h 1461"/>
                <a:gd name="T6" fmla="*/ 1843 w 2125"/>
                <a:gd name="T7" fmla="*/ 316 h 1461"/>
                <a:gd name="T8" fmla="*/ 1772 w 2125"/>
                <a:gd name="T9" fmla="*/ 87 h 1461"/>
                <a:gd name="T10" fmla="*/ 1852 w 2125"/>
                <a:gd name="T11" fmla="*/ 41 h 1461"/>
                <a:gd name="T12" fmla="*/ 1660 w 2125"/>
                <a:gd name="T13" fmla="*/ 560 h 1461"/>
                <a:gd name="T14" fmla="*/ 1637 w 2125"/>
                <a:gd name="T15" fmla="*/ 961 h 1461"/>
                <a:gd name="T16" fmla="*/ 1745 w 2125"/>
                <a:gd name="T17" fmla="*/ 1027 h 1461"/>
                <a:gd name="T18" fmla="*/ 1676 w 2125"/>
                <a:gd name="T19" fmla="*/ 651 h 1461"/>
                <a:gd name="T20" fmla="*/ 2028 w 2125"/>
                <a:gd name="T21" fmla="*/ 259 h 1461"/>
                <a:gd name="T22" fmla="*/ 1883 w 2125"/>
                <a:gd name="T23" fmla="*/ 47 h 1461"/>
                <a:gd name="T24" fmla="*/ 2125 w 2125"/>
                <a:gd name="T25" fmla="*/ 52 h 1461"/>
                <a:gd name="T26" fmla="*/ 2121 w 2125"/>
                <a:gd name="T27" fmla="*/ 5 h 1461"/>
                <a:gd name="T28" fmla="*/ 64 w 2125"/>
                <a:gd name="T29" fmla="*/ 8 h 1461"/>
                <a:gd name="T30" fmla="*/ 0 w 2125"/>
                <a:gd name="T31" fmla="*/ 41 h 1461"/>
                <a:gd name="T32" fmla="*/ 1715 w 2125"/>
                <a:gd name="T33" fmla="*/ 51 h 1461"/>
                <a:gd name="T34" fmla="*/ 1236 w 2125"/>
                <a:gd name="T35" fmla="*/ 559 h 1461"/>
                <a:gd name="T36" fmla="*/ 1362 w 2125"/>
                <a:gd name="T37" fmla="*/ 1298 h 1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25" h="1461">
                  <a:moveTo>
                    <a:pt x="1362" y="1298"/>
                  </a:moveTo>
                  <a:cubicBezTo>
                    <a:pt x="1373" y="1461"/>
                    <a:pt x="1640" y="1450"/>
                    <a:pt x="1640" y="1288"/>
                  </a:cubicBezTo>
                  <a:cubicBezTo>
                    <a:pt x="1615" y="1074"/>
                    <a:pt x="1562" y="864"/>
                    <a:pt x="1527" y="651"/>
                  </a:cubicBezTo>
                  <a:cubicBezTo>
                    <a:pt x="1630" y="537"/>
                    <a:pt x="1740" y="430"/>
                    <a:pt x="1843" y="316"/>
                  </a:cubicBezTo>
                  <a:cubicBezTo>
                    <a:pt x="1923" y="246"/>
                    <a:pt x="1899" y="77"/>
                    <a:pt x="1772" y="87"/>
                  </a:cubicBezTo>
                  <a:cubicBezTo>
                    <a:pt x="1798" y="71"/>
                    <a:pt x="1825" y="56"/>
                    <a:pt x="1852" y="41"/>
                  </a:cubicBezTo>
                  <a:cubicBezTo>
                    <a:pt x="2072" y="237"/>
                    <a:pt x="1786" y="416"/>
                    <a:pt x="1660" y="560"/>
                  </a:cubicBezTo>
                  <a:cubicBezTo>
                    <a:pt x="1522" y="658"/>
                    <a:pt x="1628" y="827"/>
                    <a:pt x="1637" y="961"/>
                  </a:cubicBezTo>
                  <a:cubicBezTo>
                    <a:pt x="1673" y="983"/>
                    <a:pt x="1709" y="1005"/>
                    <a:pt x="1745" y="1027"/>
                  </a:cubicBezTo>
                  <a:cubicBezTo>
                    <a:pt x="1720" y="902"/>
                    <a:pt x="1698" y="777"/>
                    <a:pt x="1676" y="651"/>
                  </a:cubicBezTo>
                  <a:cubicBezTo>
                    <a:pt x="1789" y="517"/>
                    <a:pt x="1929" y="405"/>
                    <a:pt x="2028" y="259"/>
                  </a:cubicBezTo>
                  <a:cubicBezTo>
                    <a:pt x="2072" y="153"/>
                    <a:pt x="1968" y="80"/>
                    <a:pt x="1883" y="47"/>
                  </a:cubicBezTo>
                  <a:cubicBezTo>
                    <a:pt x="1963" y="50"/>
                    <a:pt x="2044" y="51"/>
                    <a:pt x="2125" y="52"/>
                  </a:cubicBezTo>
                  <a:lnTo>
                    <a:pt x="2121" y="5"/>
                  </a:lnTo>
                  <a:cubicBezTo>
                    <a:pt x="1435" y="8"/>
                    <a:pt x="749" y="0"/>
                    <a:pt x="64" y="8"/>
                  </a:cubicBezTo>
                  <a:cubicBezTo>
                    <a:pt x="48" y="16"/>
                    <a:pt x="16" y="33"/>
                    <a:pt x="0" y="41"/>
                  </a:cubicBezTo>
                  <a:cubicBezTo>
                    <a:pt x="571" y="87"/>
                    <a:pt x="1142" y="36"/>
                    <a:pt x="1715" y="51"/>
                  </a:cubicBezTo>
                  <a:cubicBezTo>
                    <a:pt x="1549" y="214"/>
                    <a:pt x="1378" y="376"/>
                    <a:pt x="1236" y="559"/>
                  </a:cubicBezTo>
                  <a:cubicBezTo>
                    <a:pt x="1250" y="808"/>
                    <a:pt x="1317" y="1053"/>
                    <a:pt x="1362" y="12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0" name="Freeform 32"/>
            <p:cNvSpPr>
              <a:spLocks/>
            </p:cNvSpPr>
            <p:nvPr/>
          </p:nvSpPr>
          <p:spPr bwMode="auto">
            <a:xfrm flipV="1">
              <a:off x="3992562" y="4292601"/>
              <a:ext cx="460375" cy="346075"/>
            </a:xfrm>
            <a:custGeom>
              <a:avLst/>
              <a:gdLst>
                <a:gd name="T0" fmla="*/ 127 w 493"/>
                <a:gd name="T1" fmla="*/ 338 h 369"/>
                <a:gd name="T2" fmla="*/ 453 w 493"/>
                <a:gd name="T3" fmla="*/ 353 h 369"/>
                <a:gd name="T4" fmla="*/ 493 w 493"/>
                <a:gd name="T5" fmla="*/ 283 h 369"/>
                <a:gd name="T6" fmla="*/ 114 w 493"/>
                <a:gd name="T7" fmla="*/ 0 h 369"/>
                <a:gd name="T8" fmla="*/ 127 w 493"/>
                <a:gd name="T9" fmla="*/ 33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369">
                  <a:moveTo>
                    <a:pt x="127" y="338"/>
                  </a:moveTo>
                  <a:cubicBezTo>
                    <a:pt x="231" y="369"/>
                    <a:pt x="345" y="347"/>
                    <a:pt x="453" y="353"/>
                  </a:cubicBezTo>
                  <a:cubicBezTo>
                    <a:pt x="463" y="335"/>
                    <a:pt x="483" y="300"/>
                    <a:pt x="493" y="283"/>
                  </a:cubicBezTo>
                  <a:cubicBezTo>
                    <a:pt x="294" y="327"/>
                    <a:pt x="48" y="255"/>
                    <a:pt x="114" y="0"/>
                  </a:cubicBezTo>
                  <a:cubicBezTo>
                    <a:pt x="33" y="91"/>
                    <a:pt x="0" y="270"/>
                    <a:pt x="127" y="3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5716215" y="2968145"/>
              <a:ext cx="597645" cy="59764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12" name="Group 65"/>
          <p:cNvGrpSpPr>
            <a:grpSpLocks noChangeAspect="1"/>
          </p:cNvGrpSpPr>
          <p:nvPr/>
        </p:nvGrpSpPr>
        <p:grpSpPr bwMode="auto">
          <a:xfrm>
            <a:off x="9690974" y="5142874"/>
            <a:ext cx="1254639" cy="2633891"/>
            <a:chOff x="211" y="1287"/>
            <a:chExt cx="443" cy="930"/>
          </a:xfrm>
          <a:solidFill>
            <a:srgbClr val="595959"/>
          </a:solidFill>
        </p:grpSpPr>
        <p:sp>
          <p:nvSpPr>
            <p:cNvPr id="113" name="Freeform 66"/>
            <p:cNvSpPr>
              <a:spLocks/>
            </p:cNvSpPr>
            <p:nvPr/>
          </p:nvSpPr>
          <p:spPr bwMode="auto">
            <a:xfrm flipV="1">
              <a:off x="211" y="1287"/>
              <a:ext cx="115" cy="106"/>
            </a:xfrm>
            <a:custGeom>
              <a:avLst/>
              <a:gdLst>
                <a:gd name="T0" fmla="*/ 178 w 497"/>
                <a:gd name="T1" fmla="*/ 369 h 461"/>
                <a:gd name="T2" fmla="*/ 310 w 497"/>
                <a:gd name="T3" fmla="*/ 96 h 461"/>
                <a:gd name="T4" fmla="*/ 178 w 497"/>
                <a:gd name="T5" fmla="*/ 369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7" h="461">
                  <a:moveTo>
                    <a:pt x="178" y="369"/>
                  </a:moveTo>
                  <a:cubicBezTo>
                    <a:pt x="352" y="461"/>
                    <a:pt x="497" y="171"/>
                    <a:pt x="310" y="96"/>
                  </a:cubicBezTo>
                  <a:cubicBezTo>
                    <a:pt x="140" y="0"/>
                    <a:pt x="0" y="288"/>
                    <a:pt x="178" y="3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4" name="Freeform 67"/>
            <p:cNvSpPr>
              <a:spLocks noEditPoints="1"/>
            </p:cNvSpPr>
            <p:nvPr/>
          </p:nvSpPr>
          <p:spPr bwMode="auto">
            <a:xfrm flipV="1">
              <a:off x="229" y="1360"/>
              <a:ext cx="410" cy="857"/>
            </a:xfrm>
            <a:custGeom>
              <a:avLst/>
              <a:gdLst>
                <a:gd name="T0" fmla="*/ 111 w 1777"/>
                <a:gd name="T1" fmla="*/ 3630 h 3747"/>
                <a:gd name="T2" fmla="*/ 362 w 1777"/>
                <a:gd name="T3" fmla="*/ 3747 h 3747"/>
                <a:gd name="T4" fmla="*/ 888 w 1777"/>
                <a:gd name="T5" fmla="*/ 2928 h 3747"/>
                <a:gd name="T6" fmla="*/ 819 w 1777"/>
                <a:gd name="T7" fmla="*/ 2765 h 3747"/>
                <a:gd name="T8" fmla="*/ 1040 w 1777"/>
                <a:gd name="T9" fmla="*/ 2841 h 3747"/>
                <a:gd name="T10" fmla="*/ 1161 w 1777"/>
                <a:gd name="T11" fmla="*/ 2639 h 3747"/>
                <a:gd name="T12" fmla="*/ 1210 w 1777"/>
                <a:gd name="T13" fmla="*/ 2789 h 3747"/>
                <a:gd name="T14" fmla="*/ 1777 w 1777"/>
                <a:gd name="T15" fmla="*/ 1859 h 3747"/>
                <a:gd name="T16" fmla="*/ 1523 w 1777"/>
                <a:gd name="T17" fmla="*/ 1738 h 3747"/>
                <a:gd name="T18" fmla="*/ 1239 w 1777"/>
                <a:gd name="T19" fmla="*/ 2310 h 3747"/>
                <a:gd name="T20" fmla="*/ 1283 w 1777"/>
                <a:gd name="T21" fmla="*/ 1634 h 3747"/>
                <a:gd name="T22" fmla="*/ 1189 w 1777"/>
                <a:gd name="T23" fmla="*/ 1562 h 3747"/>
                <a:gd name="T24" fmla="*/ 1638 w 1777"/>
                <a:gd name="T25" fmla="*/ 392 h 3747"/>
                <a:gd name="T26" fmla="*/ 1698 w 1777"/>
                <a:gd name="T27" fmla="*/ 168 h 3747"/>
                <a:gd name="T28" fmla="*/ 1422 w 1777"/>
                <a:gd name="T29" fmla="*/ 50 h 3747"/>
                <a:gd name="T30" fmla="*/ 817 w 1777"/>
                <a:gd name="T31" fmla="*/ 1380 h 3747"/>
                <a:gd name="T32" fmla="*/ 673 w 1777"/>
                <a:gd name="T33" fmla="*/ 1184 h 3747"/>
                <a:gd name="T34" fmla="*/ 379 w 1777"/>
                <a:gd name="T35" fmla="*/ 99 h 3747"/>
                <a:gd name="T36" fmla="*/ 37 w 1777"/>
                <a:gd name="T37" fmla="*/ 267 h 3747"/>
                <a:gd name="T38" fmla="*/ 379 w 1777"/>
                <a:gd name="T39" fmla="*/ 1600 h 3747"/>
                <a:gd name="T40" fmla="*/ 337 w 1777"/>
                <a:gd name="T41" fmla="*/ 1690 h 3747"/>
                <a:gd name="T42" fmla="*/ 489 w 1777"/>
                <a:gd name="T43" fmla="*/ 2440 h 3747"/>
                <a:gd name="T44" fmla="*/ 111 w 1777"/>
                <a:gd name="T45" fmla="*/ 3630 h 3747"/>
                <a:gd name="T46" fmla="*/ 800 w 1777"/>
                <a:gd name="T47" fmla="*/ 2716 h 3747"/>
                <a:gd name="T48" fmla="*/ 602 w 1777"/>
                <a:gd name="T49" fmla="*/ 1923 h 3747"/>
                <a:gd name="T50" fmla="*/ 780 w 1777"/>
                <a:gd name="T51" fmla="*/ 1964 h 3747"/>
                <a:gd name="T52" fmla="*/ 945 w 1777"/>
                <a:gd name="T53" fmla="*/ 2666 h 3747"/>
                <a:gd name="T54" fmla="*/ 911 w 1777"/>
                <a:gd name="T55" fmla="*/ 2755 h 3747"/>
                <a:gd name="T56" fmla="*/ 800 w 1777"/>
                <a:gd name="T57" fmla="*/ 2716 h 3747"/>
                <a:gd name="T58" fmla="*/ 915 w 1777"/>
                <a:gd name="T59" fmla="*/ 2064 h 3747"/>
                <a:gd name="T60" fmla="*/ 764 w 1777"/>
                <a:gd name="T61" fmla="*/ 1911 h 3747"/>
                <a:gd name="T62" fmla="*/ 1033 w 1777"/>
                <a:gd name="T63" fmla="*/ 1913 h 3747"/>
                <a:gd name="T64" fmla="*/ 1148 w 1777"/>
                <a:gd name="T65" fmla="*/ 2599 h 3747"/>
                <a:gd name="T66" fmla="*/ 1078 w 1777"/>
                <a:gd name="T67" fmla="*/ 2692 h 3747"/>
                <a:gd name="T68" fmla="*/ 915 w 1777"/>
                <a:gd name="T69" fmla="*/ 2064 h 3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77" h="3747">
                  <a:moveTo>
                    <a:pt x="111" y="3630"/>
                  </a:moveTo>
                  <a:cubicBezTo>
                    <a:pt x="210" y="3631"/>
                    <a:pt x="295" y="3676"/>
                    <a:pt x="362" y="3747"/>
                  </a:cubicBezTo>
                  <a:cubicBezTo>
                    <a:pt x="530" y="3472"/>
                    <a:pt x="605" y="3115"/>
                    <a:pt x="888" y="2928"/>
                  </a:cubicBezTo>
                  <a:cubicBezTo>
                    <a:pt x="865" y="2874"/>
                    <a:pt x="842" y="2820"/>
                    <a:pt x="819" y="2765"/>
                  </a:cubicBezTo>
                  <a:cubicBezTo>
                    <a:pt x="893" y="2790"/>
                    <a:pt x="967" y="2815"/>
                    <a:pt x="1040" y="2841"/>
                  </a:cubicBezTo>
                  <a:cubicBezTo>
                    <a:pt x="1081" y="2773"/>
                    <a:pt x="1120" y="2706"/>
                    <a:pt x="1161" y="2639"/>
                  </a:cubicBezTo>
                  <a:cubicBezTo>
                    <a:pt x="1177" y="2689"/>
                    <a:pt x="1193" y="2739"/>
                    <a:pt x="1210" y="2789"/>
                  </a:cubicBezTo>
                  <a:cubicBezTo>
                    <a:pt x="1576" y="2625"/>
                    <a:pt x="1640" y="2192"/>
                    <a:pt x="1777" y="1859"/>
                  </a:cubicBezTo>
                  <a:cubicBezTo>
                    <a:pt x="1692" y="1820"/>
                    <a:pt x="1607" y="1780"/>
                    <a:pt x="1523" y="1738"/>
                  </a:cubicBezTo>
                  <a:cubicBezTo>
                    <a:pt x="1432" y="1930"/>
                    <a:pt x="1377" y="2143"/>
                    <a:pt x="1239" y="2310"/>
                  </a:cubicBezTo>
                  <a:cubicBezTo>
                    <a:pt x="1156" y="2090"/>
                    <a:pt x="1205" y="1847"/>
                    <a:pt x="1283" y="1634"/>
                  </a:cubicBezTo>
                  <a:cubicBezTo>
                    <a:pt x="1252" y="1610"/>
                    <a:pt x="1221" y="1586"/>
                    <a:pt x="1189" y="1562"/>
                  </a:cubicBezTo>
                  <a:cubicBezTo>
                    <a:pt x="1301" y="1159"/>
                    <a:pt x="1448" y="764"/>
                    <a:pt x="1638" y="392"/>
                  </a:cubicBezTo>
                  <a:cubicBezTo>
                    <a:pt x="1675" y="322"/>
                    <a:pt x="1690" y="245"/>
                    <a:pt x="1698" y="168"/>
                  </a:cubicBezTo>
                  <a:cubicBezTo>
                    <a:pt x="1617" y="106"/>
                    <a:pt x="1528" y="50"/>
                    <a:pt x="1422" y="50"/>
                  </a:cubicBezTo>
                  <a:cubicBezTo>
                    <a:pt x="1152" y="455"/>
                    <a:pt x="1070" y="964"/>
                    <a:pt x="817" y="1380"/>
                  </a:cubicBezTo>
                  <a:cubicBezTo>
                    <a:pt x="717" y="1383"/>
                    <a:pt x="709" y="1252"/>
                    <a:pt x="673" y="1184"/>
                  </a:cubicBezTo>
                  <a:cubicBezTo>
                    <a:pt x="567" y="825"/>
                    <a:pt x="443" y="467"/>
                    <a:pt x="379" y="99"/>
                  </a:cubicBezTo>
                  <a:cubicBezTo>
                    <a:pt x="245" y="0"/>
                    <a:pt x="0" y="80"/>
                    <a:pt x="37" y="267"/>
                  </a:cubicBezTo>
                  <a:cubicBezTo>
                    <a:pt x="169" y="706"/>
                    <a:pt x="297" y="1148"/>
                    <a:pt x="379" y="1600"/>
                  </a:cubicBezTo>
                  <a:cubicBezTo>
                    <a:pt x="365" y="1630"/>
                    <a:pt x="351" y="1660"/>
                    <a:pt x="337" y="1690"/>
                  </a:cubicBezTo>
                  <a:cubicBezTo>
                    <a:pt x="417" y="1932"/>
                    <a:pt x="476" y="2185"/>
                    <a:pt x="489" y="2440"/>
                  </a:cubicBezTo>
                  <a:cubicBezTo>
                    <a:pt x="467" y="2862"/>
                    <a:pt x="269" y="3246"/>
                    <a:pt x="111" y="3630"/>
                  </a:cubicBezTo>
                  <a:moveTo>
                    <a:pt x="800" y="2716"/>
                  </a:moveTo>
                  <a:cubicBezTo>
                    <a:pt x="666" y="2472"/>
                    <a:pt x="608" y="2200"/>
                    <a:pt x="602" y="1923"/>
                  </a:cubicBezTo>
                  <a:cubicBezTo>
                    <a:pt x="662" y="1935"/>
                    <a:pt x="721" y="1949"/>
                    <a:pt x="780" y="1964"/>
                  </a:cubicBezTo>
                  <a:cubicBezTo>
                    <a:pt x="556" y="2166"/>
                    <a:pt x="833" y="2468"/>
                    <a:pt x="945" y="2666"/>
                  </a:cubicBezTo>
                  <a:cubicBezTo>
                    <a:pt x="936" y="2688"/>
                    <a:pt x="920" y="2733"/>
                    <a:pt x="911" y="2755"/>
                  </a:cubicBezTo>
                  <a:cubicBezTo>
                    <a:pt x="883" y="2745"/>
                    <a:pt x="828" y="2726"/>
                    <a:pt x="800" y="2716"/>
                  </a:cubicBezTo>
                  <a:moveTo>
                    <a:pt x="915" y="2064"/>
                  </a:moveTo>
                  <a:cubicBezTo>
                    <a:pt x="855" y="2023"/>
                    <a:pt x="795" y="1979"/>
                    <a:pt x="764" y="1911"/>
                  </a:cubicBezTo>
                  <a:cubicBezTo>
                    <a:pt x="853" y="1919"/>
                    <a:pt x="943" y="1917"/>
                    <a:pt x="1033" y="1913"/>
                  </a:cubicBezTo>
                  <a:cubicBezTo>
                    <a:pt x="987" y="2151"/>
                    <a:pt x="1070" y="2379"/>
                    <a:pt x="1148" y="2599"/>
                  </a:cubicBezTo>
                  <a:cubicBezTo>
                    <a:pt x="1131" y="2622"/>
                    <a:pt x="1095" y="2669"/>
                    <a:pt x="1078" y="2692"/>
                  </a:cubicBezTo>
                  <a:cubicBezTo>
                    <a:pt x="913" y="2540"/>
                    <a:pt x="956" y="2270"/>
                    <a:pt x="915" y="20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5" name="Freeform 68"/>
            <p:cNvSpPr>
              <a:spLocks/>
            </p:cNvSpPr>
            <p:nvPr/>
          </p:nvSpPr>
          <p:spPr bwMode="auto">
            <a:xfrm flipV="1">
              <a:off x="416" y="1405"/>
              <a:ext cx="173" cy="163"/>
            </a:xfrm>
            <a:custGeom>
              <a:avLst/>
              <a:gdLst>
                <a:gd name="T0" fmla="*/ 279 w 752"/>
                <a:gd name="T1" fmla="*/ 678 h 710"/>
                <a:gd name="T2" fmla="*/ 623 w 752"/>
                <a:gd name="T3" fmla="*/ 556 h 710"/>
                <a:gd name="T4" fmla="*/ 471 w 752"/>
                <a:gd name="T5" fmla="*/ 65 h 710"/>
                <a:gd name="T6" fmla="*/ 55 w 752"/>
                <a:gd name="T7" fmla="*/ 273 h 710"/>
                <a:gd name="T8" fmla="*/ 279 w 752"/>
                <a:gd name="T9" fmla="*/ 678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2" h="710">
                  <a:moveTo>
                    <a:pt x="279" y="678"/>
                  </a:moveTo>
                  <a:cubicBezTo>
                    <a:pt x="404" y="710"/>
                    <a:pt x="548" y="664"/>
                    <a:pt x="623" y="556"/>
                  </a:cubicBezTo>
                  <a:cubicBezTo>
                    <a:pt x="752" y="396"/>
                    <a:pt x="670" y="122"/>
                    <a:pt x="471" y="65"/>
                  </a:cubicBezTo>
                  <a:cubicBezTo>
                    <a:pt x="305" y="0"/>
                    <a:pt x="105" y="105"/>
                    <a:pt x="55" y="273"/>
                  </a:cubicBezTo>
                  <a:cubicBezTo>
                    <a:pt x="0" y="440"/>
                    <a:pt x="105" y="638"/>
                    <a:pt x="279" y="6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6" name="Freeform 69"/>
            <p:cNvSpPr>
              <a:spLocks/>
            </p:cNvSpPr>
            <p:nvPr/>
          </p:nvSpPr>
          <p:spPr bwMode="auto">
            <a:xfrm flipV="1">
              <a:off x="585" y="1802"/>
              <a:ext cx="69" cy="64"/>
            </a:xfrm>
            <a:custGeom>
              <a:avLst/>
              <a:gdLst>
                <a:gd name="T0" fmla="*/ 0 w 298"/>
                <a:gd name="T1" fmla="*/ 167 h 281"/>
                <a:gd name="T2" fmla="*/ 246 w 298"/>
                <a:gd name="T3" fmla="*/ 281 h 281"/>
                <a:gd name="T4" fmla="*/ 195 w 298"/>
                <a:gd name="T5" fmla="*/ 51 h 281"/>
                <a:gd name="T6" fmla="*/ 0 w 298"/>
                <a:gd name="T7" fmla="*/ 16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" h="281">
                  <a:moveTo>
                    <a:pt x="0" y="167"/>
                  </a:moveTo>
                  <a:cubicBezTo>
                    <a:pt x="83" y="202"/>
                    <a:pt x="165" y="240"/>
                    <a:pt x="246" y="281"/>
                  </a:cubicBezTo>
                  <a:cubicBezTo>
                    <a:pt x="243" y="205"/>
                    <a:pt x="298" y="81"/>
                    <a:pt x="195" y="51"/>
                  </a:cubicBezTo>
                  <a:cubicBezTo>
                    <a:pt x="102" y="0"/>
                    <a:pt x="50" y="111"/>
                    <a:pt x="0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7334246" y="3587261"/>
            <a:ext cx="1212851" cy="1512888"/>
            <a:chOff x="6846888" y="3040064"/>
            <a:chExt cx="1212851" cy="1512888"/>
          </a:xfrm>
          <a:solidFill>
            <a:srgbClr val="595959"/>
          </a:solidFill>
        </p:grpSpPr>
        <p:sp>
          <p:nvSpPr>
            <p:cNvPr id="118" name="Freeform 36"/>
            <p:cNvSpPr>
              <a:spLocks noEditPoints="1"/>
            </p:cNvSpPr>
            <p:nvPr/>
          </p:nvSpPr>
          <p:spPr bwMode="auto">
            <a:xfrm flipV="1">
              <a:off x="6846888" y="3040064"/>
              <a:ext cx="1209675" cy="1512888"/>
            </a:xfrm>
            <a:custGeom>
              <a:avLst/>
              <a:gdLst>
                <a:gd name="T0" fmla="*/ 1997 w 3334"/>
                <a:gd name="T1" fmla="*/ 2691 h 4170"/>
                <a:gd name="T2" fmla="*/ 3070 w 3334"/>
                <a:gd name="T3" fmla="*/ 4122 h 4170"/>
                <a:gd name="T4" fmla="*/ 3178 w 3334"/>
                <a:gd name="T5" fmla="*/ 3859 h 4170"/>
                <a:gd name="T6" fmla="*/ 2275 w 3334"/>
                <a:gd name="T7" fmla="*/ 2766 h 4170"/>
                <a:gd name="T8" fmla="*/ 2969 w 3334"/>
                <a:gd name="T9" fmla="*/ 2031 h 4170"/>
                <a:gd name="T10" fmla="*/ 2836 w 3334"/>
                <a:gd name="T11" fmla="*/ 1215 h 4170"/>
                <a:gd name="T12" fmla="*/ 3251 w 3334"/>
                <a:gd name="T13" fmla="*/ 369 h 4170"/>
                <a:gd name="T14" fmla="*/ 2857 w 3334"/>
                <a:gd name="T15" fmla="*/ 189 h 4170"/>
                <a:gd name="T16" fmla="*/ 2481 w 3334"/>
                <a:gd name="T17" fmla="*/ 906 h 4170"/>
                <a:gd name="T18" fmla="*/ 1567 w 3334"/>
                <a:gd name="T19" fmla="*/ 1126 h 4170"/>
                <a:gd name="T20" fmla="*/ 1418 w 3334"/>
                <a:gd name="T21" fmla="*/ 1322 h 4170"/>
                <a:gd name="T22" fmla="*/ 584 w 3334"/>
                <a:gd name="T23" fmla="*/ 351 h 4170"/>
                <a:gd name="T24" fmla="*/ 251 w 3334"/>
                <a:gd name="T25" fmla="*/ 123 h 4170"/>
                <a:gd name="T26" fmla="*/ 124 w 3334"/>
                <a:gd name="T27" fmla="*/ 493 h 4170"/>
                <a:gd name="T28" fmla="*/ 1997 w 3334"/>
                <a:gd name="T29" fmla="*/ 2691 h 4170"/>
                <a:gd name="T30" fmla="*/ 2286 w 3334"/>
                <a:gd name="T31" fmla="*/ 1541 h 4170"/>
                <a:gd name="T32" fmla="*/ 2576 w 3334"/>
                <a:gd name="T33" fmla="*/ 1358 h 4170"/>
                <a:gd name="T34" fmla="*/ 2677 w 3334"/>
                <a:gd name="T35" fmla="*/ 1980 h 4170"/>
                <a:gd name="T36" fmla="*/ 2286 w 3334"/>
                <a:gd name="T37" fmla="*/ 1541 h 4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34" h="4170">
                  <a:moveTo>
                    <a:pt x="1997" y="2691"/>
                  </a:moveTo>
                  <a:cubicBezTo>
                    <a:pt x="1922" y="3365"/>
                    <a:pt x="2517" y="3865"/>
                    <a:pt x="3070" y="4122"/>
                  </a:cubicBezTo>
                  <a:cubicBezTo>
                    <a:pt x="3227" y="4170"/>
                    <a:pt x="3334" y="3928"/>
                    <a:pt x="3178" y="3859"/>
                  </a:cubicBezTo>
                  <a:cubicBezTo>
                    <a:pt x="2757" y="3638"/>
                    <a:pt x="2264" y="3297"/>
                    <a:pt x="2275" y="2766"/>
                  </a:cubicBezTo>
                  <a:cubicBezTo>
                    <a:pt x="2471" y="2494"/>
                    <a:pt x="2844" y="2362"/>
                    <a:pt x="2969" y="2031"/>
                  </a:cubicBezTo>
                  <a:cubicBezTo>
                    <a:pt x="3090" y="1755"/>
                    <a:pt x="2983" y="1456"/>
                    <a:pt x="2836" y="1215"/>
                  </a:cubicBezTo>
                  <a:cubicBezTo>
                    <a:pt x="2972" y="932"/>
                    <a:pt x="3125" y="657"/>
                    <a:pt x="3251" y="369"/>
                  </a:cubicBezTo>
                  <a:cubicBezTo>
                    <a:pt x="3307" y="151"/>
                    <a:pt x="2983" y="0"/>
                    <a:pt x="2857" y="189"/>
                  </a:cubicBezTo>
                  <a:cubicBezTo>
                    <a:pt x="2717" y="419"/>
                    <a:pt x="2614" y="671"/>
                    <a:pt x="2481" y="906"/>
                  </a:cubicBezTo>
                  <a:cubicBezTo>
                    <a:pt x="2180" y="986"/>
                    <a:pt x="1871" y="1050"/>
                    <a:pt x="1567" y="1126"/>
                  </a:cubicBezTo>
                  <a:cubicBezTo>
                    <a:pt x="1479" y="1153"/>
                    <a:pt x="1439" y="1240"/>
                    <a:pt x="1418" y="1322"/>
                  </a:cubicBezTo>
                  <a:cubicBezTo>
                    <a:pt x="1132" y="1005"/>
                    <a:pt x="859" y="676"/>
                    <a:pt x="584" y="351"/>
                  </a:cubicBezTo>
                  <a:cubicBezTo>
                    <a:pt x="490" y="256"/>
                    <a:pt x="410" y="94"/>
                    <a:pt x="251" y="123"/>
                  </a:cubicBezTo>
                  <a:cubicBezTo>
                    <a:pt x="79" y="143"/>
                    <a:pt x="0" y="373"/>
                    <a:pt x="124" y="493"/>
                  </a:cubicBezTo>
                  <a:cubicBezTo>
                    <a:pt x="746" y="1227"/>
                    <a:pt x="1368" y="1962"/>
                    <a:pt x="1997" y="2691"/>
                  </a:cubicBezTo>
                  <a:moveTo>
                    <a:pt x="2286" y="1541"/>
                  </a:moveTo>
                  <a:cubicBezTo>
                    <a:pt x="2114" y="1378"/>
                    <a:pt x="2470" y="1394"/>
                    <a:pt x="2576" y="1358"/>
                  </a:cubicBezTo>
                  <a:cubicBezTo>
                    <a:pt x="2696" y="1539"/>
                    <a:pt x="2805" y="1773"/>
                    <a:pt x="2677" y="1980"/>
                  </a:cubicBezTo>
                  <a:cubicBezTo>
                    <a:pt x="2527" y="1863"/>
                    <a:pt x="2420" y="1682"/>
                    <a:pt x="2286" y="15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19" name="Freeform 37"/>
            <p:cNvSpPr>
              <a:spLocks/>
            </p:cNvSpPr>
            <p:nvPr/>
          </p:nvSpPr>
          <p:spPr bwMode="auto">
            <a:xfrm flipV="1">
              <a:off x="7686676" y="3324227"/>
              <a:ext cx="373063" cy="342900"/>
            </a:xfrm>
            <a:custGeom>
              <a:avLst/>
              <a:gdLst>
                <a:gd name="T0" fmla="*/ 449 w 1027"/>
                <a:gd name="T1" fmla="*/ 879 h 948"/>
                <a:gd name="T2" fmla="*/ 877 w 1027"/>
                <a:gd name="T3" fmla="*/ 310 h 948"/>
                <a:gd name="T4" fmla="*/ 203 w 1027"/>
                <a:gd name="T5" fmla="*/ 230 h 948"/>
                <a:gd name="T6" fmla="*/ 449 w 1027"/>
                <a:gd name="T7" fmla="*/ 879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7" h="948">
                  <a:moveTo>
                    <a:pt x="449" y="879"/>
                  </a:moveTo>
                  <a:cubicBezTo>
                    <a:pt x="756" y="948"/>
                    <a:pt x="1027" y="586"/>
                    <a:pt x="877" y="310"/>
                  </a:cubicBezTo>
                  <a:cubicBezTo>
                    <a:pt x="771" y="44"/>
                    <a:pt x="370" y="0"/>
                    <a:pt x="203" y="230"/>
                  </a:cubicBezTo>
                  <a:cubicBezTo>
                    <a:pt x="0" y="450"/>
                    <a:pt x="154" y="846"/>
                    <a:pt x="449" y="8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20" name="Group 33"/>
          <p:cNvGrpSpPr>
            <a:grpSpLocks noChangeAspect="1"/>
          </p:cNvGrpSpPr>
          <p:nvPr/>
        </p:nvGrpSpPr>
        <p:grpSpPr bwMode="auto">
          <a:xfrm>
            <a:off x="9635108" y="3280679"/>
            <a:ext cx="1211263" cy="1530350"/>
            <a:chOff x="6465" y="1284"/>
            <a:chExt cx="763" cy="964"/>
          </a:xfrm>
          <a:solidFill>
            <a:srgbClr val="595959"/>
          </a:solidFill>
        </p:grpSpPr>
        <p:sp>
          <p:nvSpPr>
            <p:cNvPr id="121" name="Freeform 35"/>
            <p:cNvSpPr>
              <a:spLocks/>
            </p:cNvSpPr>
            <p:nvPr/>
          </p:nvSpPr>
          <p:spPr bwMode="auto">
            <a:xfrm flipV="1">
              <a:off x="6624" y="1284"/>
              <a:ext cx="530" cy="422"/>
            </a:xfrm>
            <a:custGeom>
              <a:avLst/>
              <a:gdLst>
                <a:gd name="T0" fmla="*/ 1071 w 2312"/>
                <a:gd name="T1" fmla="*/ 1479 h 1848"/>
                <a:gd name="T2" fmla="*/ 1911 w 2312"/>
                <a:gd name="T3" fmla="*/ 1051 h 1848"/>
                <a:gd name="T4" fmla="*/ 2280 w 2312"/>
                <a:gd name="T5" fmla="*/ 794 h 1848"/>
                <a:gd name="T6" fmla="*/ 1902 w 2312"/>
                <a:gd name="T7" fmla="*/ 363 h 1848"/>
                <a:gd name="T8" fmla="*/ 1481 w 2312"/>
                <a:gd name="T9" fmla="*/ 34 h 1848"/>
                <a:gd name="T10" fmla="*/ 1014 w 2312"/>
                <a:gd name="T11" fmla="*/ 273 h 1848"/>
                <a:gd name="T12" fmla="*/ 77 w 2312"/>
                <a:gd name="T13" fmla="*/ 476 h 1848"/>
                <a:gd name="T14" fmla="*/ 247 w 2312"/>
                <a:gd name="T15" fmla="*/ 792 h 1848"/>
                <a:gd name="T16" fmla="*/ 426 w 2312"/>
                <a:gd name="T17" fmla="*/ 1051 h 1848"/>
                <a:gd name="T18" fmla="*/ 561 w 2312"/>
                <a:gd name="T19" fmla="*/ 1509 h 1848"/>
                <a:gd name="T20" fmla="*/ 1071 w 2312"/>
                <a:gd name="T21" fmla="*/ 1479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2" h="1848">
                  <a:moveTo>
                    <a:pt x="1071" y="1479"/>
                  </a:moveTo>
                  <a:cubicBezTo>
                    <a:pt x="1343" y="1848"/>
                    <a:pt x="2036" y="1487"/>
                    <a:pt x="1911" y="1051"/>
                  </a:cubicBezTo>
                  <a:cubicBezTo>
                    <a:pt x="2070" y="1054"/>
                    <a:pt x="2261" y="972"/>
                    <a:pt x="2280" y="794"/>
                  </a:cubicBezTo>
                  <a:cubicBezTo>
                    <a:pt x="2312" y="571"/>
                    <a:pt x="2107" y="395"/>
                    <a:pt x="1902" y="363"/>
                  </a:cubicBezTo>
                  <a:cubicBezTo>
                    <a:pt x="1886" y="156"/>
                    <a:pt x="1661" y="60"/>
                    <a:pt x="1481" y="34"/>
                  </a:cubicBezTo>
                  <a:cubicBezTo>
                    <a:pt x="1299" y="0"/>
                    <a:pt x="1050" y="62"/>
                    <a:pt x="1014" y="273"/>
                  </a:cubicBezTo>
                  <a:cubicBezTo>
                    <a:pt x="715" y="120"/>
                    <a:pt x="238" y="135"/>
                    <a:pt x="77" y="476"/>
                  </a:cubicBezTo>
                  <a:cubicBezTo>
                    <a:pt x="0" y="610"/>
                    <a:pt x="99" y="776"/>
                    <a:pt x="247" y="792"/>
                  </a:cubicBezTo>
                  <a:cubicBezTo>
                    <a:pt x="145" y="923"/>
                    <a:pt x="286" y="1064"/>
                    <a:pt x="426" y="1051"/>
                  </a:cubicBezTo>
                  <a:cubicBezTo>
                    <a:pt x="332" y="1211"/>
                    <a:pt x="389" y="1430"/>
                    <a:pt x="561" y="1509"/>
                  </a:cubicBezTo>
                  <a:cubicBezTo>
                    <a:pt x="720" y="1568"/>
                    <a:pt x="940" y="1622"/>
                    <a:pt x="1071" y="14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2" name="Freeform 36"/>
            <p:cNvSpPr>
              <a:spLocks/>
            </p:cNvSpPr>
            <p:nvPr/>
          </p:nvSpPr>
          <p:spPr bwMode="auto">
            <a:xfrm flipV="1">
              <a:off x="6786" y="1668"/>
              <a:ext cx="76" cy="86"/>
            </a:xfrm>
            <a:custGeom>
              <a:avLst/>
              <a:gdLst>
                <a:gd name="T0" fmla="*/ 0 w 335"/>
                <a:gd name="T1" fmla="*/ 230 h 377"/>
                <a:gd name="T2" fmla="*/ 321 w 335"/>
                <a:gd name="T3" fmla="*/ 165 h 377"/>
                <a:gd name="T4" fmla="*/ 1 w 335"/>
                <a:gd name="T5" fmla="*/ 125 h 377"/>
                <a:gd name="T6" fmla="*/ 0 w 335"/>
                <a:gd name="T7" fmla="*/ 23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377">
                  <a:moveTo>
                    <a:pt x="0" y="230"/>
                  </a:moveTo>
                  <a:cubicBezTo>
                    <a:pt x="69" y="377"/>
                    <a:pt x="335" y="338"/>
                    <a:pt x="321" y="165"/>
                  </a:cubicBezTo>
                  <a:cubicBezTo>
                    <a:pt x="299" y="14"/>
                    <a:pt x="73" y="0"/>
                    <a:pt x="1" y="125"/>
                  </a:cubicBezTo>
                  <a:cubicBezTo>
                    <a:pt x="1" y="151"/>
                    <a:pt x="1" y="204"/>
                    <a:pt x="0" y="2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3" name="Freeform 37"/>
            <p:cNvSpPr>
              <a:spLocks/>
            </p:cNvSpPr>
            <p:nvPr/>
          </p:nvSpPr>
          <p:spPr bwMode="auto">
            <a:xfrm flipV="1">
              <a:off x="6714" y="1744"/>
              <a:ext cx="60" cy="57"/>
            </a:xfrm>
            <a:custGeom>
              <a:avLst/>
              <a:gdLst>
                <a:gd name="T0" fmla="*/ 0 w 259"/>
                <a:gd name="T1" fmla="*/ 147 h 249"/>
                <a:gd name="T2" fmla="*/ 259 w 259"/>
                <a:gd name="T3" fmla="*/ 145 h 249"/>
                <a:gd name="T4" fmla="*/ 0 w 259"/>
                <a:gd name="T5" fmla="*/ 14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49">
                  <a:moveTo>
                    <a:pt x="0" y="147"/>
                  </a:moveTo>
                  <a:cubicBezTo>
                    <a:pt x="59" y="233"/>
                    <a:pt x="210" y="249"/>
                    <a:pt x="259" y="145"/>
                  </a:cubicBezTo>
                  <a:cubicBezTo>
                    <a:pt x="259" y="0"/>
                    <a:pt x="10" y="7"/>
                    <a:pt x="0" y="1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4" name="Freeform 38"/>
            <p:cNvSpPr>
              <a:spLocks/>
            </p:cNvSpPr>
            <p:nvPr/>
          </p:nvSpPr>
          <p:spPr bwMode="auto">
            <a:xfrm flipV="1">
              <a:off x="6465" y="1758"/>
              <a:ext cx="292" cy="485"/>
            </a:xfrm>
            <a:custGeom>
              <a:avLst/>
              <a:gdLst>
                <a:gd name="T0" fmla="*/ 12 w 1278"/>
                <a:gd name="T1" fmla="*/ 1942 h 2122"/>
                <a:gd name="T2" fmla="*/ 346 w 1278"/>
                <a:gd name="T3" fmla="*/ 2009 h 2122"/>
                <a:gd name="T4" fmla="*/ 349 w 1278"/>
                <a:gd name="T5" fmla="*/ 910 h 2122"/>
                <a:gd name="T6" fmla="*/ 1278 w 1278"/>
                <a:gd name="T7" fmla="*/ 909 h 2122"/>
                <a:gd name="T8" fmla="*/ 1273 w 1278"/>
                <a:gd name="T9" fmla="*/ 442 h 2122"/>
                <a:gd name="T10" fmla="*/ 348 w 1278"/>
                <a:gd name="T11" fmla="*/ 444 h 2122"/>
                <a:gd name="T12" fmla="*/ 344 w 1278"/>
                <a:gd name="T13" fmla="*/ 124 h 2122"/>
                <a:gd name="T14" fmla="*/ 12 w 1278"/>
                <a:gd name="T15" fmla="*/ 178 h 2122"/>
                <a:gd name="T16" fmla="*/ 12 w 1278"/>
                <a:gd name="T17" fmla="*/ 1942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8" h="2122">
                  <a:moveTo>
                    <a:pt x="12" y="1942"/>
                  </a:moveTo>
                  <a:cubicBezTo>
                    <a:pt x="0" y="2115"/>
                    <a:pt x="267" y="2122"/>
                    <a:pt x="346" y="2009"/>
                  </a:cubicBezTo>
                  <a:cubicBezTo>
                    <a:pt x="349" y="1643"/>
                    <a:pt x="346" y="1277"/>
                    <a:pt x="349" y="910"/>
                  </a:cubicBezTo>
                  <a:cubicBezTo>
                    <a:pt x="658" y="904"/>
                    <a:pt x="968" y="911"/>
                    <a:pt x="1278" y="909"/>
                  </a:cubicBezTo>
                  <a:cubicBezTo>
                    <a:pt x="1274" y="753"/>
                    <a:pt x="1276" y="598"/>
                    <a:pt x="1273" y="442"/>
                  </a:cubicBezTo>
                  <a:cubicBezTo>
                    <a:pt x="965" y="445"/>
                    <a:pt x="656" y="442"/>
                    <a:pt x="348" y="444"/>
                  </a:cubicBezTo>
                  <a:cubicBezTo>
                    <a:pt x="344" y="337"/>
                    <a:pt x="353" y="231"/>
                    <a:pt x="344" y="124"/>
                  </a:cubicBezTo>
                  <a:cubicBezTo>
                    <a:pt x="281" y="0"/>
                    <a:pt x="5" y="13"/>
                    <a:pt x="12" y="178"/>
                  </a:cubicBezTo>
                  <a:cubicBezTo>
                    <a:pt x="12" y="766"/>
                    <a:pt x="11" y="1354"/>
                    <a:pt x="12" y="19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5" name="Freeform 39"/>
            <p:cNvSpPr>
              <a:spLocks/>
            </p:cNvSpPr>
            <p:nvPr/>
          </p:nvSpPr>
          <p:spPr bwMode="auto">
            <a:xfrm flipV="1">
              <a:off x="6647" y="1772"/>
              <a:ext cx="48" cy="36"/>
            </a:xfrm>
            <a:custGeom>
              <a:avLst/>
              <a:gdLst>
                <a:gd name="T0" fmla="*/ 0 w 207"/>
                <a:gd name="T1" fmla="*/ 77 h 157"/>
                <a:gd name="T2" fmla="*/ 205 w 207"/>
                <a:gd name="T3" fmla="*/ 115 h 157"/>
                <a:gd name="T4" fmla="*/ 207 w 207"/>
                <a:gd name="T5" fmla="*/ 39 h 157"/>
                <a:gd name="T6" fmla="*/ 59 w 207"/>
                <a:gd name="T7" fmla="*/ 9 h 157"/>
                <a:gd name="T8" fmla="*/ 0 w 207"/>
                <a:gd name="T9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57">
                  <a:moveTo>
                    <a:pt x="0" y="77"/>
                  </a:moveTo>
                  <a:cubicBezTo>
                    <a:pt x="49" y="147"/>
                    <a:pt x="134" y="157"/>
                    <a:pt x="205" y="115"/>
                  </a:cubicBezTo>
                  <a:cubicBezTo>
                    <a:pt x="205" y="90"/>
                    <a:pt x="206" y="64"/>
                    <a:pt x="207" y="39"/>
                  </a:cubicBezTo>
                  <a:cubicBezTo>
                    <a:pt x="165" y="4"/>
                    <a:pt x="111" y="0"/>
                    <a:pt x="59" y="9"/>
                  </a:cubicBezTo>
                  <a:cubicBezTo>
                    <a:pt x="44" y="26"/>
                    <a:pt x="15" y="60"/>
                    <a:pt x="0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6" name="Freeform 40"/>
            <p:cNvSpPr>
              <a:spLocks/>
            </p:cNvSpPr>
            <p:nvPr/>
          </p:nvSpPr>
          <p:spPr bwMode="auto">
            <a:xfrm flipV="1">
              <a:off x="6556" y="1838"/>
              <a:ext cx="134" cy="151"/>
            </a:xfrm>
            <a:custGeom>
              <a:avLst/>
              <a:gdLst>
                <a:gd name="T0" fmla="*/ 207 w 585"/>
                <a:gd name="T1" fmla="*/ 578 h 661"/>
                <a:gd name="T2" fmla="*/ 577 w 585"/>
                <a:gd name="T3" fmla="*/ 339 h 661"/>
                <a:gd name="T4" fmla="*/ 161 w 585"/>
                <a:gd name="T5" fmla="*/ 130 h 661"/>
                <a:gd name="T6" fmla="*/ 207 w 585"/>
                <a:gd name="T7" fmla="*/ 578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5" h="661">
                  <a:moveTo>
                    <a:pt x="207" y="578"/>
                  </a:moveTo>
                  <a:cubicBezTo>
                    <a:pt x="372" y="661"/>
                    <a:pt x="583" y="520"/>
                    <a:pt x="577" y="339"/>
                  </a:cubicBezTo>
                  <a:cubicBezTo>
                    <a:pt x="585" y="134"/>
                    <a:pt x="320" y="0"/>
                    <a:pt x="161" y="130"/>
                  </a:cubicBezTo>
                  <a:cubicBezTo>
                    <a:pt x="0" y="234"/>
                    <a:pt x="29" y="509"/>
                    <a:pt x="207" y="5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7" name="Freeform 41"/>
            <p:cNvSpPr>
              <a:spLocks/>
            </p:cNvSpPr>
            <p:nvPr/>
          </p:nvSpPr>
          <p:spPr bwMode="auto">
            <a:xfrm flipV="1">
              <a:off x="6757" y="1882"/>
              <a:ext cx="471" cy="366"/>
            </a:xfrm>
            <a:custGeom>
              <a:avLst/>
              <a:gdLst>
                <a:gd name="T0" fmla="*/ 31 w 2055"/>
                <a:gd name="T1" fmla="*/ 1556 h 1600"/>
                <a:gd name="T2" fmla="*/ 96 w 2055"/>
                <a:gd name="T3" fmla="*/ 1594 h 1600"/>
                <a:gd name="T4" fmla="*/ 1862 w 2055"/>
                <a:gd name="T5" fmla="*/ 1595 h 1600"/>
                <a:gd name="T6" fmla="*/ 1953 w 2055"/>
                <a:gd name="T7" fmla="*/ 1472 h 1600"/>
                <a:gd name="T8" fmla="*/ 1947 w 2055"/>
                <a:gd name="T9" fmla="*/ 917 h 1600"/>
                <a:gd name="T10" fmla="*/ 2051 w 2055"/>
                <a:gd name="T11" fmla="*/ 941 h 1600"/>
                <a:gd name="T12" fmla="*/ 2050 w 2055"/>
                <a:gd name="T13" fmla="*/ 168 h 1600"/>
                <a:gd name="T14" fmla="*/ 1712 w 2055"/>
                <a:gd name="T15" fmla="*/ 249 h 1600"/>
                <a:gd name="T16" fmla="*/ 1949 w 2055"/>
                <a:gd name="T17" fmla="*/ 244 h 1600"/>
                <a:gd name="T18" fmla="*/ 37 w 2055"/>
                <a:gd name="T19" fmla="*/ 294 h 1600"/>
                <a:gd name="T20" fmla="*/ 23 w 2055"/>
                <a:gd name="T21" fmla="*/ 1104 h 1600"/>
                <a:gd name="T22" fmla="*/ 634 w 2055"/>
                <a:gd name="T23" fmla="*/ 1390 h 1600"/>
                <a:gd name="T24" fmla="*/ 507 w 2055"/>
                <a:gd name="T25" fmla="*/ 1436 h 1600"/>
                <a:gd name="T26" fmla="*/ 16 w 2055"/>
                <a:gd name="T27" fmla="*/ 1293 h 1600"/>
                <a:gd name="T28" fmla="*/ 31 w 2055"/>
                <a:gd name="T29" fmla="*/ 1556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55" h="1600">
                  <a:moveTo>
                    <a:pt x="31" y="1556"/>
                  </a:moveTo>
                  <a:cubicBezTo>
                    <a:pt x="47" y="1566"/>
                    <a:pt x="79" y="1585"/>
                    <a:pt x="96" y="1594"/>
                  </a:cubicBezTo>
                  <a:cubicBezTo>
                    <a:pt x="684" y="1598"/>
                    <a:pt x="1273" y="1596"/>
                    <a:pt x="1862" y="1595"/>
                  </a:cubicBezTo>
                  <a:cubicBezTo>
                    <a:pt x="1930" y="1600"/>
                    <a:pt x="1959" y="1529"/>
                    <a:pt x="1953" y="1472"/>
                  </a:cubicBezTo>
                  <a:cubicBezTo>
                    <a:pt x="1949" y="1287"/>
                    <a:pt x="1959" y="1102"/>
                    <a:pt x="1947" y="917"/>
                  </a:cubicBezTo>
                  <a:cubicBezTo>
                    <a:pt x="1973" y="923"/>
                    <a:pt x="2025" y="935"/>
                    <a:pt x="2051" y="941"/>
                  </a:cubicBezTo>
                  <a:cubicBezTo>
                    <a:pt x="2053" y="683"/>
                    <a:pt x="2055" y="425"/>
                    <a:pt x="2050" y="168"/>
                  </a:cubicBezTo>
                  <a:cubicBezTo>
                    <a:pt x="2004" y="0"/>
                    <a:pt x="1657" y="48"/>
                    <a:pt x="1712" y="249"/>
                  </a:cubicBezTo>
                  <a:cubicBezTo>
                    <a:pt x="1791" y="245"/>
                    <a:pt x="1870" y="243"/>
                    <a:pt x="1949" y="244"/>
                  </a:cubicBezTo>
                  <a:cubicBezTo>
                    <a:pt x="1320" y="316"/>
                    <a:pt x="664" y="217"/>
                    <a:pt x="37" y="294"/>
                  </a:cubicBezTo>
                  <a:cubicBezTo>
                    <a:pt x="0" y="562"/>
                    <a:pt x="34" y="834"/>
                    <a:pt x="23" y="1104"/>
                  </a:cubicBezTo>
                  <a:cubicBezTo>
                    <a:pt x="247" y="1056"/>
                    <a:pt x="584" y="1133"/>
                    <a:pt x="634" y="1390"/>
                  </a:cubicBezTo>
                  <a:cubicBezTo>
                    <a:pt x="594" y="1413"/>
                    <a:pt x="551" y="1428"/>
                    <a:pt x="507" y="1436"/>
                  </a:cubicBezTo>
                  <a:cubicBezTo>
                    <a:pt x="384" y="1301"/>
                    <a:pt x="193" y="1237"/>
                    <a:pt x="16" y="1293"/>
                  </a:cubicBezTo>
                  <a:cubicBezTo>
                    <a:pt x="19" y="1381"/>
                    <a:pt x="23" y="1469"/>
                    <a:pt x="31" y="15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8" name="Freeform 42"/>
            <p:cNvSpPr>
              <a:spLocks/>
            </p:cNvSpPr>
            <p:nvPr/>
          </p:nvSpPr>
          <p:spPr bwMode="auto">
            <a:xfrm flipV="1">
              <a:off x="6678" y="1915"/>
              <a:ext cx="80" cy="106"/>
            </a:xfrm>
            <a:custGeom>
              <a:avLst/>
              <a:gdLst>
                <a:gd name="T0" fmla="*/ 38 w 350"/>
                <a:gd name="T1" fmla="*/ 335 h 465"/>
                <a:gd name="T2" fmla="*/ 346 w 350"/>
                <a:gd name="T3" fmla="*/ 445 h 465"/>
                <a:gd name="T4" fmla="*/ 339 w 350"/>
                <a:gd name="T5" fmla="*/ 313 h 465"/>
                <a:gd name="T6" fmla="*/ 191 w 350"/>
                <a:gd name="T7" fmla="*/ 374 h 465"/>
                <a:gd name="T8" fmla="*/ 130 w 350"/>
                <a:gd name="T9" fmla="*/ 320 h 465"/>
                <a:gd name="T10" fmla="*/ 135 w 350"/>
                <a:gd name="T11" fmla="*/ 204 h 465"/>
                <a:gd name="T12" fmla="*/ 345 w 350"/>
                <a:gd name="T13" fmla="*/ 118 h 465"/>
                <a:gd name="T14" fmla="*/ 350 w 350"/>
                <a:gd name="T15" fmla="*/ 0 h 465"/>
                <a:gd name="T16" fmla="*/ 38 w 350"/>
                <a:gd name="T17" fmla="*/ 335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0" h="465">
                  <a:moveTo>
                    <a:pt x="38" y="335"/>
                  </a:moveTo>
                  <a:cubicBezTo>
                    <a:pt x="80" y="465"/>
                    <a:pt x="236" y="464"/>
                    <a:pt x="346" y="445"/>
                  </a:cubicBezTo>
                  <a:cubicBezTo>
                    <a:pt x="344" y="412"/>
                    <a:pt x="341" y="346"/>
                    <a:pt x="339" y="313"/>
                  </a:cubicBezTo>
                  <a:cubicBezTo>
                    <a:pt x="290" y="334"/>
                    <a:pt x="241" y="354"/>
                    <a:pt x="191" y="374"/>
                  </a:cubicBezTo>
                  <a:cubicBezTo>
                    <a:pt x="176" y="361"/>
                    <a:pt x="145" y="334"/>
                    <a:pt x="130" y="320"/>
                  </a:cubicBezTo>
                  <a:cubicBezTo>
                    <a:pt x="151" y="285"/>
                    <a:pt x="153" y="246"/>
                    <a:pt x="135" y="204"/>
                  </a:cubicBezTo>
                  <a:cubicBezTo>
                    <a:pt x="202" y="170"/>
                    <a:pt x="272" y="140"/>
                    <a:pt x="345" y="118"/>
                  </a:cubicBezTo>
                  <a:cubicBezTo>
                    <a:pt x="346" y="88"/>
                    <a:pt x="349" y="30"/>
                    <a:pt x="350" y="0"/>
                  </a:cubicBezTo>
                  <a:cubicBezTo>
                    <a:pt x="188" y="25"/>
                    <a:pt x="0" y="148"/>
                    <a:pt x="38" y="3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9" name="Freeform 43"/>
            <p:cNvSpPr>
              <a:spLocks/>
            </p:cNvSpPr>
            <p:nvPr/>
          </p:nvSpPr>
          <p:spPr bwMode="auto">
            <a:xfrm flipV="1">
              <a:off x="6713" y="1914"/>
              <a:ext cx="185" cy="93"/>
            </a:xfrm>
            <a:custGeom>
              <a:avLst/>
              <a:gdLst>
                <a:gd name="T0" fmla="*/ 489 w 805"/>
                <a:gd name="T1" fmla="*/ 215 h 405"/>
                <a:gd name="T2" fmla="*/ 805 w 805"/>
                <a:gd name="T3" fmla="*/ 331 h 405"/>
                <a:gd name="T4" fmla="*/ 0 w 805"/>
                <a:gd name="T5" fmla="*/ 155 h 405"/>
                <a:gd name="T6" fmla="*/ 11 w 805"/>
                <a:gd name="T7" fmla="*/ 288 h 405"/>
                <a:gd name="T8" fmla="*/ 489 w 805"/>
                <a:gd name="T9" fmla="*/ 21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05">
                  <a:moveTo>
                    <a:pt x="489" y="215"/>
                  </a:moveTo>
                  <a:cubicBezTo>
                    <a:pt x="610" y="236"/>
                    <a:pt x="673" y="405"/>
                    <a:pt x="805" y="331"/>
                  </a:cubicBezTo>
                  <a:cubicBezTo>
                    <a:pt x="698" y="13"/>
                    <a:pt x="251" y="0"/>
                    <a:pt x="0" y="155"/>
                  </a:cubicBezTo>
                  <a:cubicBezTo>
                    <a:pt x="3" y="188"/>
                    <a:pt x="9" y="254"/>
                    <a:pt x="11" y="288"/>
                  </a:cubicBezTo>
                  <a:cubicBezTo>
                    <a:pt x="164" y="236"/>
                    <a:pt x="325" y="153"/>
                    <a:pt x="489" y="2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0" name="Freeform 44"/>
            <p:cNvSpPr>
              <a:spLocks/>
            </p:cNvSpPr>
            <p:nvPr/>
          </p:nvSpPr>
          <p:spPr bwMode="auto">
            <a:xfrm flipV="1">
              <a:off x="6552" y="1976"/>
              <a:ext cx="144" cy="53"/>
            </a:xfrm>
            <a:custGeom>
              <a:avLst/>
              <a:gdLst>
                <a:gd name="T0" fmla="*/ 89 w 630"/>
                <a:gd name="T1" fmla="*/ 227 h 234"/>
                <a:gd name="T2" fmla="*/ 498 w 630"/>
                <a:gd name="T3" fmla="*/ 230 h 234"/>
                <a:gd name="T4" fmla="*/ 500 w 630"/>
                <a:gd name="T5" fmla="*/ 3 h 234"/>
                <a:gd name="T6" fmla="*/ 112 w 630"/>
                <a:gd name="T7" fmla="*/ 3 h 234"/>
                <a:gd name="T8" fmla="*/ 89 w 630"/>
                <a:gd name="T9" fmla="*/ 22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0" h="234">
                  <a:moveTo>
                    <a:pt x="89" y="227"/>
                  </a:moveTo>
                  <a:cubicBezTo>
                    <a:pt x="225" y="234"/>
                    <a:pt x="361" y="232"/>
                    <a:pt x="498" y="230"/>
                  </a:cubicBezTo>
                  <a:cubicBezTo>
                    <a:pt x="623" y="227"/>
                    <a:pt x="630" y="7"/>
                    <a:pt x="500" y="3"/>
                  </a:cubicBezTo>
                  <a:cubicBezTo>
                    <a:pt x="371" y="0"/>
                    <a:pt x="241" y="0"/>
                    <a:pt x="112" y="3"/>
                  </a:cubicBezTo>
                  <a:cubicBezTo>
                    <a:pt x="4" y="16"/>
                    <a:pt x="0" y="183"/>
                    <a:pt x="89" y="2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31" name="Group 13"/>
          <p:cNvGrpSpPr>
            <a:grpSpLocks/>
          </p:cNvGrpSpPr>
          <p:nvPr/>
        </p:nvGrpSpPr>
        <p:grpSpPr bwMode="auto">
          <a:xfrm>
            <a:off x="3482243" y="1566343"/>
            <a:ext cx="1499495" cy="2374627"/>
            <a:chOff x="-352" y="1367"/>
            <a:chExt cx="586" cy="928"/>
          </a:xfrm>
          <a:solidFill>
            <a:srgbClr val="595959"/>
          </a:solidFill>
        </p:grpSpPr>
        <p:sp>
          <p:nvSpPr>
            <p:cNvPr id="132" name="Freeform 5"/>
            <p:cNvSpPr>
              <a:spLocks/>
            </p:cNvSpPr>
            <p:nvPr/>
          </p:nvSpPr>
          <p:spPr bwMode="auto">
            <a:xfrm flipV="1">
              <a:off x="-352" y="1367"/>
              <a:ext cx="1" cy="1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3"/>
                  </a:lnTo>
                  <a:cubicBezTo>
                    <a:pt x="2" y="2"/>
                    <a:pt x="0" y="1"/>
                    <a:pt x="0" y="0"/>
                  </a:cubicBezTo>
                  <a:lnTo>
                    <a:pt x="0" y="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3" name="Freeform 6"/>
            <p:cNvSpPr>
              <a:spLocks/>
            </p:cNvSpPr>
            <p:nvPr/>
          </p:nvSpPr>
          <p:spPr bwMode="auto">
            <a:xfrm flipV="1">
              <a:off x="-333" y="1385"/>
              <a:ext cx="425" cy="284"/>
            </a:xfrm>
            <a:custGeom>
              <a:avLst/>
              <a:gdLst>
                <a:gd name="T0" fmla="*/ 665 w 1852"/>
                <a:gd name="T1" fmla="*/ 1134 h 1241"/>
                <a:gd name="T2" fmla="*/ 1155 w 1852"/>
                <a:gd name="T3" fmla="*/ 1074 h 1241"/>
                <a:gd name="T4" fmla="*/ 1535 w 1852"/>
                <a:gd name="T5" fmla="*/ 822 h 1241"/>
                <a:gd name="T6" fmla="*/ 1665 w 1852"/>
                <a:gd name="T7" fmla="*/ 448 h 1241"/>
                <a:gd name="T8" fmla="*/ 1202 w 1852"/>
                <a:gd name="T9" fmla="*/ 248 h 1241"/>
                <a:gd name="T10" fmla="*/ 687 w 1852"/>
                <a:gd name="T11" fmla="*/ 184 h 1241"/>
                <a:gd name="T12" fmla="*/ 287 w 1852"/>
                <a:gd name="T13" fmla="*/ 350 h 1241"/>
                <a:gd name="T14" fmla="*/ 11 w 1852"/>
                <a:gd name="T15" fmla="*/ 612 h 1241"/>
                <a:gd name="T16" fmla="*/ 275 w 1852"/>
                <a:gd name="T17" fmla="*/ 849 h 1241"/>
                <a:gd name="T18" fmla="*/ 665 w 1852"/>
                <a:gd name="T19" fmla="*/ 1134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2" h="1241">
                  <a:moveTo>
                    <a:pt x="665" y="1134"/>
                  </a:moveTo>
                  <a:cubicBezTo>
                    <a:pt x="819" y="1241"/>
                    <a:pt x="1019" y="1183"/>
                    <a:pt x="1155" y="1074"/>
                  </a:cubicBezTo>
                  <a:cubicBezTo>
                    <a:pt x="1323" y="1086"/>
                    <a:pt x="1498" y="997"/>
                    <a:pt x="1535" y="822"/>
                  </a:cubicBezTo>
                  <a:cubicBezTo>
                    <a:pt x="1719" y="807"/>
                    <a:pt x="1852" y="561"/>
                    <a:pt x="1665" y="448"/>
                  </a:cubicBezTo>
                  <a:cubicBezTo>
                    <a:pt x="1491" y="417"/>
                    <a:pt x="1385" y="249"/>
                    <a:pt x="1202" y="248"/>
                  </a:cubicBezTo>
                  <a:cubicBezTo>
                    <a:pt x="1135" y="21"/>
                    <a:pt x="814" y="0"/>
                    <a:pt x="687" y="184"/>
                  </a:cubicBezTo>
                  <a:cubicBezTo>
                    <a:pt x="534" y="156"/>
                    <a:pt x="365" y="208"/>
                    <a:pt x="287" y="350"/>
                  </a:cubicBezTo>
                  <a:cubicBezTo>
                    <a:pt x="155" y="368"/>
                    <a:pt x="0" y="460"/>
                    <a:pt x="11" y="612"/>
                  </a:cubicBezTo>
                  <a:cubicBezTo>
                    <a:pt x="17" y="751"/>
                    <a:pt x="157" y="819"/>
                    <a:pt x="275" y="849"/>
                  </a:cubicBezTo>
                  <a:cubicBezTo>
                    <a:pt x="333" y="1031"/>
                    <a:pt x="542" y="1022"/>
                    <a:pt x="665" y="11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4" name="Freeform 7"/>
            <p:cNvSpPr>
              <a:spLocks/>
            </p:cNvSpPr>
            <p:nvPr/>
          </p:nvSpPr>
          <p:spPr bwMode="auto">
            <a:xfrm flipV="1">
              <a:off x="-48" y="1615"/>
              <a:ext cx="65" cy="58"/>
            </a:xfrm>
            <a:custGeom>
              <a:avLst/>
              <a:gdLst>
                <a:gd name="T0" fmla="*/ 0 w 282"/>
                <a:gd name="T1" fmla="*/ 135 h 255"/>
                <a:gd name="T2" fmla="*/ 282 w 282"/>
                <a:gd name="T3" fmla="*/ 110 h 255"/>
                <a:gd name="T4" fmla="*/ 0 w 282"/>
                <a:gd name="T5" fmla="*/ 13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" h="255">
                  <a:moveTo>
                    <a:pt x="0" y="135"/>
                  </a:moveTo>
                  <a:cubicBezTo>
                    <a:pt x="60" y="239"/>
                    <a:pt x="274" y="255"/>
                    <a:pt x="282" y="110"/>
                  </a:cubicBezTo>
                  <a:cubicBezTo>
                    <a:pt x="220" y="0"/>
                    <a:pt x="50" y="25"/>
                    <a:pt x="0" y="1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5" name="Freeform 8"/>
            <p:cNvSpPr>
              <a:spLocks/>
            </p:cNvSpPr>
            <p:nvPr/>
          </p:nvSpPr>
          <p:spPr bwMode="auto">
            <a:xfrm flipV="1">
              <a:off x="56" y="1651"/>
              <a:ext cx="161" cy="121"/>
            </a:xfrm>
            <a:custGeom>
              <a:avLst/>
              <a:gdLst>
                <a:gd name="T0" fmla="*/ 233 w 702"/>
                <a:gd name="T1" fmla="*/ 0 h 529"/>
                <a:gd name="T2" fmla="*/ 335 w 702"/>
                <a:gd name="T3" fmla="*/ 506 h 529"/>
                <a:gd name="T4" fmla="*/ 506 w 702"/>
                <a:gd name="T5" fmla="*/ 22 h 529"/>
                <a:gd name="T6" fmla="*/ 233 w 702"/>
                <a:gd name="T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2" h="529">
                  <a:moveTo>
                    <a:pt x="233" y="0"/>
                  </a:moveTo>
                  <a:cubicBezTo>
                    <a:pt x="0" y="117"/>
                    <a:pt x="69" y="502"/>
                    <a:pt x="335" y="506"/>
                  </a:cubicBezTo>
                  <a:cubicBezTo>
                    <a:pt x="594" y="529"/>
                    <a:pt x="702" y="175"/>
                    <a:pt x="506" y="22"/>
                  </a:cubicBezTo>
                  <a:cubicBezTo>
                    <a:pt x="441" y="152"/>
                    <a:pt x="269" y="154"/>
                    <a:pt x="2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6" name="Freeform 9"/>
            <p:cNvSpPr>
              <a:spLocks/>
            </p:cNvSpPr>
            <p:nvPr/>
          </p:nvSpPr>
          <p:spPr bwMode="auto">
            <a:xfrm flipV="1">
              <a:off x="-9" y="1671"/>
              <a:ext cx="62" cy="42"/>
            </a:xfrm>
            <a:custGeom>
              <a:avLst/>
              <a:gdLst>
                <a:gd name="T0" fmla="*/ 133 w 271"/>
                <a:gd name="T1" fmla="*/ 172 h 187"/>
                <a:gd name="T2" fmla="*/ 271 w 271"/>
                <a:gd name="T3" fmla="*/ 105 h 187"/>
                <a:gd name="T4" fmla="*/ 133 w 271"/>
                <a:gd name="T5" fmla="*/ 17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1" h="187">
                  <a:moveTo>
                    <a:pt x="133" y="172"/>
                  </a:moveTo>
                  <a:cubicBezTo>
                    <a:pt x="188" y="187"/>
                    <a:pt x="270" y="178"/>
                    <a:pt x="271" y="105"/>
                  </a:cubicBezTo>
                  <a:cubicBezTo>
                    <a:pt x="227" y="0"/>
                    <a:pt x="0" y="99"/>
                    <a:pt x="133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37" name="Freeform 11"/>
            <p:cNvSpPr>
              <a:spLocks/>
            </p:cNvSpPr>
            <p:nvPr/>
          </p:nvSpPr>
          <p:spPr bwMode="auto">
            <a:xfrm flipV="1">
              <a:off x="13" y="1734"/>
              <a:ext cx="221" cy="561"/>
            </a:xfrm>
            <a:custGeom>
              <a:avLst/>
              <a:gdLst>
                <a:gd name="T0" fmla="*/ 494 w 966"/>
                <a:gd name="T1" fmla="*/ 2369 h 2453"/>
                <a:gd name="T2" fmla="*/ 677 w 966"/>
                <a:gd name="T3" fmla="*/ 1972 h 2453"/>
                <a:gd name="T4" fmla="*/ 675 w 966"/>
                <a:gd name="T5" fmla="*/ 2199 h 2453"/>
                <a:gd name="T6" fmla="*/ 873 w 966"/>
                <a:gd name="T7" fmla="*/ 2189 h 2453"/>
                <a:gd name="T8" fmla="*/ 833 w 966"/>
                <a:gd name="T9" fmla="*/ 1882 h 2453"/>
                <a:gd name="T10" fmla="*/ 848 w 966"/>
                <a:gd name="T11" fmla="*/ 177 h 2453"/>
                <a:gd name="T12" fmla="*/ 570 w 966"/>
                <a:gd name="T13" fmla="*/ 151 h 2453"/>
                <a:gd name="T14" fmla="*/ 564 w 966"/>
                <a:gd name="T15" fmla="*/ 1235 h 2453"/>
                <a:gd name="T16" fmla="*/ 515 w 966"/>
                <a:gd name="T17" fmla="*/ 1236 h 2453"/>
                <a:gd name="T18" fmla="*/ 509 w 966"/>
                <a:gd name="T19" fmla="*/ 159 h 2453"/>
                <a:gd name="T20" fmla="*/ 229 w 966"/>
                <a:gd name="T21" fmla="*/ 174 h 2453"/>
                <a:gd name="T22" fmla="*/ 225 w 966"/>
                <a:gd name="T23" fmla="*/ 1520 h 2453"/>
                <a:gd name="T24" fmla="*/ 616 w 966"/>
                <a:gd name="T25" fmla="*/ 1498 h 2453"/>
                <a:gd name="T26" fmla="*/ 647 w 966"/>
                <a:gd name="T27" fmla="*/ 1723 h 2453"/>
                <a:gd name="T28" fmla="*/ 228 w 966"/>
                <a:gd name="T29" fmla="*/ 1765 h 2453"/>
                <a:gd name="T30" fmla="*/ 225 w 966"/>
                <a:gd name="T31" fmla="*/ 1879 h 2453"/>
                <a:gd name="T32" fmla="*/ 172 w 966"/>
                <a:gd name="T33" fmla="*/ 1796 h 2453"/>
                <a:gd name="T34" fmla="*/ 584 w 966"/>
                <a:gd name="T35" fmla="*/ 1692 h 2453"/>
                <a:gd name="T36" fmla="*/ 557 w 966"/>
                <a:gd name="T37" fmla="*/ 1514 h 2453"/>
                <a:gd name="T38" fmla="*/ 1 w 966"/>
                <a:gd name="T39" fmla="*/ 1771 h 2453"/>
                <a:gd name="T40" fmla="*/ 445 w 966"/>
                <a:gd name="T41" fmla="*/ 2194 h 2453"/>
                <a:gd name="T42" fmla="*/ 468 w 966"/>
                <a:gd name="T43" fmla="*/ 1858 h 2453"/>
                <a:gd name="T44" fmla="*/ 494 w 966"/>
                <a:gd name="T45" fmla="*/ 2369 h 2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6" h="2453">
                  <a:moveTo>
                    <a:pt x="494" y="2369"/>
                  </a:moveTo>
                  <a:cubicBezTo>
                    <a:pt x="727" y="2453"/>
                    <a:pt x="620" y="2104"/>
                    <a:pt x="677" y="1972"/>
                  </a:cubicBezTo>
                  <a:cubicBezTo>
                    <a:pt x="679" y="2048"/>
                    <a:pt x="677" y="2123"/>
                    <a:pt x="675" y="2199"/>
                  </a:cubicBezTo>
                  <a:cubicBezTo>
                    <a:pt x="741" y="2197"/>
                    <a:pt x="807" y="2201"/>
                    <a:pt x="873" y="2189"/>
                  </a:cubicBezTo>
                  <a:cubicBezTo>
                    <a:pt x="966" y="2098"/>
                    <a:pt x="859" y="1979"/>
                    <a:pt x="833" y="1882"/>
                  </a:cubicBezTo>
                  <a:cubicBezTo>
                    <a:pt x="869" y="1319"/>
                    <a:pt x="843" y="744"/>
                    <a:pt x="848" y="177"/>
                  </a:cubicBezTo>
                  <a:cubicBezTo>
                    <a:pt x="852" y="19"/>
                    <a:pt x="598" y="0"/>
                    <a:pt x="570" y="151"/>
                  </a:cubicBezTo>
                  <a:cubicBezTo>
                    <a:pt x="557" y="512"/>
                    <a:pt x="570" y="874"/>
                    <a:pt x="564" y="1235"/>
                  </a:cubicBezTo>
                  <a:lnTo>
                    <a:pt x="515" y="1236"/>
                  </a:lnTo>
                  <a:cubicBezTo>
                    <a:pt x="509" y="877"/>
                    <a:pt x="523" y="518"/>
                    <a:pt x="509" y="159"/>
                  </a:cubicBezTo>
                  <a:cubicBezTo>
                    <a:pt x="490" y="2"/>
                    <a:pt x="228" y="14"/>
                    <a:pt x="229" y="174"/>
                  </a:cubicBezTo>
                  <a:cubicBezTo>
                    <a:pt x="220" y="623"/>
                    <a:pt x="228" y="1071"/>
                    <a:pt x="225" y="1520"/>
                  </a:cubicBezTo>
                  <a:cubicBezTo>
                    <a:pt x="353" y="1499"/>
                    <a:pt x="486" y="1470"/>
                    <a:pt x="616" y="1498"/>
                  </a:cubicBezTo>
                  <a:cubicBezTo>
                    <a:pt x="703" y="1548"/>
                    <a:pt x="667" y="1647"/>
                    <a:pt x="647" y="1723"/>
                  </a:cubicBezTo>
                  <a:cubicBezTo>
                    <a:pt x="507" y="1722"/>
                    <a:pt x="363" y="1717"/>
                    <a:pt x="228" y="1765"/>
                  </a:cubicBezTo>
                  <a:cubicBezTo>
                    <a:pt x="227" y="1793"/>
                    <a:pt x="225" y="1851"/>
                    <a:pt x="225" y="1879"/>
                  </a:cubicBezTo>
                  <a:cubicBezTo>
                    <a:pt x="211" y="1849"/>
                    <a:pt x="193" y="1822"/>
                    <a:pt x="172" y="1796"/>
                  </a:cubicBezTo>
                  <a:cubicBezTo>
                    <a:pt x="277" y="1679"/>
                    <a:pt x="445" y="1713"/>
                    <a:pt x="584" y="1692"/>
                  </a:cubicBezTo>
                  <a:cubicBezTo>
                    <a:pt x="691" y="1673"/>
                    <a:pt x="667" y="1496"/>
                    <a:pt x="557" y="1514"/>
                  </a:cubicBezTo>
                  <a:cubicBezTo>
                    <a:pt x="355" y="1505"/>
                    <a:pt x="51" y="1527"/>
                    <a:pt x="1" y="1771"/>
                  </a:cubicBezTo>
                  <a:cubicBezTo>
                    <a:pt x="0" y="1991"/>
                    <a:pt x="205" y="2251"/>
                    <a:pt x="445" y="2194"/>
                  </a:cubicBezTo>
                  <a:cubicBezTo>
                    <a:pt x="449" y="2082"/>
                    <a:pt x="450" y="1969"/>
                    <a:pt x="468" y="1858"/>
                  </a:cubicBezTo>
                  <a:cubicBezTo>
                    <a:pt x="516" y="2025"/>
                    <a:pt x="409" y="2214"/>
                    <a:pt x="494" y="23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38" name="Group 4"/>
          <p:cNvGrpSpPr>
            <a:grpSpLocks noChangeAspect="1"/>
          </p:cNvGrpSpPr>
          <p:nvPr/>
        </p:nvGrpSpPr>
        <p:grpSpPr bwMode="auto">
          <a:xfrm>
            <a:off x="3106437" y="2939425"/>
            <a:ext cx="1282700" cy="2039938"/>
            <a:chOff x="2090" y="1116"/>
            <a:chExt cx="808" cy="1285"/>
          </a:xfrm>
          <a:solidFill>
            <a:srgbClr val="595959"/>
          </a:solidFill>
        </p:grpSpPr>
        <p:sp>
          <p:nvSpPr>
            <p:cNvPr id="139" name="Freeform 5"/>
            <p:cNvSpPr>
              <a:spLocks/>
            </p:cNvSpPr>
            <p:nvPr/>
          </p:nvSpPr>
          <p:spPr bwMode="auto">
            <a:xfrm flipV="1">
              <a:off x="2218" y="1116"/>
              <a:ext cx="288" cy="286"/>
            </a:xfrm>
            <a:custGeom>
              <a:avLst/>
              <a:gdLst>
                <a:gd name="T0" fmla="*/ 570 w 1256"/>
                <a:gd name="T1" fmla="*/ 1206 h 1253"/>
                <a:gd name="T2" fmla="*/ 1163 w 1256"/>
                <a:gd name="T3" fmla="*/ 878 h 1253"/>
                <a:gd name="T4" fmla="*/ 966 w 1256"/>
                <a:gd name="T5" fmla="*/ 215 h 1253"/>
                <a:gd name="T6" fmla="*/ 154 w 1256"/>
                <a:gd name="T7" fmla="*/ 436 h 1253"/>
                <a:gd name="T8" fmla="*/ 570 w 1256"/>
                <a:gd name="T9" fmla="*/ 1206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6" h="1253">
                  <a:moveTo>
                    <a:pt x="570" y="1206"/>
                  </a:moveTo>
                  <a:cubicBezTo>
                    <a:pt x="817" y="1253"/>
                    <a:pt x="1051" y="1087"/>
                    <a:pt x="1163" y="878"/>
                  </a:cubicBezTo>
                  <a:cubicBezTo>
                    <a:pt x="1256" y="648"/>
                    <a:pt x="1193" y="342"/>
                    <a:pt x="966" y="215"/>
                  </a:cubicBezTo>
                  <a:cubicBezTo>
                    <a:pt x="707" y="0"/>
                    <a:pt x="275" y="130"/>
                    <a:pt x="154" y="436"/>
                  </a:cubicBezTo>
                  <a:cubicBezTo>
                    <a:pt x="0" y="749"/>
                    <a:pt x="228" y="1159"/>
                    <a:pt x="570" y="12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0" name="Freeform 6"/>
            <p:cNvSpPr>
              <a:spLocks noEditPoints="1"/>
            </p:cNvSpPr>
            <p:nvPr/>
          </p:nvSpPr>
          <p:spPr bwMode="auto">
            <a:xfrm flipV="1">
              <a:off x="2090" y="1410"/>
              <a:ext cx="808" cy="991"/>
            </a:xfrm>
            <a:custGeom>
              <a:avLst/>
              <a:gdLst>
                <a:gd name="T0" fmla="*/ 392 w 3526"/>
                <a:gd name="T1" fmla="*/ 4067 h 4343"/>
                <a:gd name="T2" fmla="*/ 759 w 3526"/>
                <a:gd name="T3" fmla="*/ 4329 h 4343"/>
                <a:gd name="T4" fmla="*/ 3270 w 3526"/>
                <a:gd name="T5" fmla="*/ 4334 h 4343"/>
                <a:gd name="T6" fmla="*/ 3303 w 3526"/>
                <a:gd name="T7" fmla="*/ 3942 h 4343"/>
                <a:gd name="T8" fmla="*/ 1904 w 3526"/>
                <a:gd name="T9" fmla="*/ 3937 h 4343"/>
                <a:gd name="T10" fmla="*/ 1902 w 3526"/>
                <a:gd name="T11" fmla="*/ 346 h 4343"/>
                <a:gd name="T12" fmla="*/ 1310 w 3526"/>
                <a:gd name="T13" fmla="*/ 325 h 4343"/>
                <a:gd name="T14" fmla="*/ 1303 w 3526"/>
                <a:gd name="T15" fmla="*/ 2290 h 4343"/>
                <a:gd name="T16" fmla="*/ 1191 w 3526"/>
                <a:gd name="T17" fmla="*/ 2291 h 4343"/>
                <a:gd name="T18" fmla="*/ 1190 w 3526"/>
                <a:gd name="T19" fmla="*/ 415 h 4343"/>
                <a:gd name="T20" fmla="*/ 1112 w 3526"/>
                <a:gd name="T21" fmla="*/ 170 h 4343"/>
                <a:gd name="T22" fmla="*/ 592 w 3526"/>
                <a:gd name="T23" fmla="*/ 345 h 4343"/>
                <a:gd name="T24" fmla="*/ 588 w 3526"/>
                <a:gd name="T25" fmla="*/ 2347 h 4343"/>
                <a:gd name="T26" fmla="*/ 334 w 3526"/>
                <a:gd name="T27" fmla="*/ 2636 h 4343"/>
                <a:gd name="T28" fmla="*/ 392 w 3526"/>
                <a:gd name="T29" fmla="*/ 4067 h 4343"/>
                <a:gd name="T30" fmla="*/ 588 w 3526"/>
                <a:gd name="T31" fmla="*/ 2963 h 4343"/>
                <a:gd name="T32" fmla="*/ 587 w 3526"/>
                <a:gd name="T33" fmla="*/ 3695 h 4343"/>
                <a:gd name="T34" fmla="*/ 588 w 3526"/>
                <a:gd name="T35" fmla="*/ 2963 h 4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26" h="4343">
                  <a:moveTo>
                    <a:pt x="392" y="4067"/>
                  </a:moveTo>
                  <a:cubicBezTo>
                    <a:pt x="497" y="4171"/>
                    <a:pt x="593" y="4331"/>
                    <a:pt x="759" y="4329"/>
                  </a:cubicBezTo>
                  <a:cubicBezTo>
                    <a:pt x="1596" y="4331"/>
                    <a:pt x="2433" y="4343"/>
                    <a:pt x="3270" y="4334"/>
                  </a:cubicBezTo>
                  <a:cubicBezTo>
                    <a:pt x="3490" y="4337"/>
                    <a:pt x="3526" y="3977"/>
                    <a:pt x="3303" y="3942"/>
                  </a:cubicBezTo>
                  <a:cubicBezTo>
                    <a:pt x="2837" y="3932"/>
                    <a:pt x="2370" y="3941"/>
                    <a:pt x="1904" y="3937"/>
                  </a:cubicBezTo>
                  <a:cubicBezTo>
                    <a:pt x="1903" y="2740"/>
                    <a:pt x="1908" y="1543"/>
                    <a:pt x="1902" y="346"/>
                  </a:cubicBezTo>
                  <a:cubicBezTo>
                    <a:pt x="1888" y="18"/>
                    <a:pt x="1349" y="0"/>
                    <a:pt x="1310" y="325"/>
                  </a:cubicBezTo>
                  <a:cubicBezTo>
                    <a:pt x="1294" y="979"/>
                    <a:pt x="1309" y="1635"/>
                    <a:pt x="1303" y="2290"/>
                  </a:cubicBezTo>
                  <a:cubicBezTo>
                    <a:pt x="1275" y="2291"/>
                    <a:pt x="1219" y="2291"/>
                    <a:pt x="1191" y="2291"/>
                  </a:cubicBezTo>
                  <a:cubicBezTo>
                    <a:pt x="1189" y="1666"/>
                    <a:pt x="1191" y="1041"/>
                    <a:pt x="1190" y="415"/>
                  </a:cubicBezTo>
                  <a:cubicBezTo>
                    <a:pt x="1193" y="327"/>
                    <a:pt x="1162" y="242"/>
                    <a:pt x="1112" y="170"/>
                  </a:cubicBezTo>
                  <a:cubicBezTo>
                    <a:pt x="951" y="5"/>
                    <a:pt x="601" y="97"/>
                    <a:pt x="592" y="345"/>
                  </a:cubicBezTo>
                  <a:cubicBezTo>
                    <a:pt x="585" y="1012"/>
                    <a:pt x="593" y="1680"/>
                    <a:pt x="588" y="2347"/>
                  </a:cubicBezTo>
                  <a:cubicBezTo>
                    <a:pt x="481" y="2421"/>
                    <a:pt x="413" y="2535"/>
                    <a:pt x="334" y="2636"/>
                  </a:cubicBezTo>
                  <a:cubicBezTo>
                    <a:pt x="0" y="3036"/>
                    <a:pt x="8" y="3701"/>
                    <a:pt x="392" y="4067"/>
                  </a:cubicBezTo>
                  <a:moveTo>
                    <a:pt x="588" y="2963"/>
                  </a:moveTo>
                  <a:cubicBezTo>
                    <a:pt x="590" y="3207"/>
                    <a:pt x="591" y="3451"/>
                    <a:pt x="587" y="3695"/>
                  </a:cubicBezTo>
                  <a:cubicBezTo>
                    <a:pt x="437" y="3481"/>
                    <a:pt x="431" y="3175"/>
                    <a:pt x="588" y="29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41" name="Group 24"/>
          <p:cNvGrpSpPr>
            <a:grpSpLocks/>
          </p:cNvGrpSpPr>
          <p:nvPr/>
        </p:nvGrpSpPr>
        <p:grpSpPr bwMode="auto">
          <a:xfrm>
            <a:off x="5328443" y="3734585"/>
            <a:ext cx="1502405" cy="1626339"/>
            <a:chOff x="3122" y="1188"/>
            <a:chExt cx="1285" cy="1391"/>
          </a:xfrm>
          <a:solidFill>
            <a:srgbClr val="595959"/>
          </a:solidFill>
        </p:grpSpPr>
        <p:sp>
          <p:nvSpPr>
            <p:cNvPr id="142" name="Freeform 10"/>
            <p:cNvSpPr>
              <a:spLocks/>
            </p:cNvSpPr>
            <p:nvPr/>
          </p:nvSpPr>
          <p:spPr bwMode="auto">
            <a:xfrm flipV="1">
              <a:off x="3122" y="1188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3" name="Freeform 11"/>
            <p:cNvSpPr>
              <a:spLocks noEditPoints="1"/>
            </p:cNvSpPr>
            <p:nvPr/>
          </p:nvSpPr>
          <p:spPr bwMode="auto">
            <a:xfrm flipV="1">
              <a:off x="3602" y="1263"/>
              <a:ext cx="318" cy="337"/>
            </a:xfrm>
            <a:custGeom>
              <a:avLst/>
              <a:gdLst>
                <a:gd name="T0" fmla="*/ 250 w 712"/>
                <a:gd name="T1" fmla="*/ 655 h 754"/>
                <a:gd name="T2" fmla="*/ 659 w 712"/>
                <a:gd name="T3" fmla="*/ 325 h 754"/>
                <a:gd name="T4" fmla="*/ 169 w 712"/>
                <a:gd name="T5" fmla="*/ 155 h 754"/>
                <a:gd name="T6" fmla="*/ 250 w 712"/>
                <a:gd name="T7" fmla="*/ 655 h 754"/>
                <a:gd name="T8" fmla="*/ 312 w 712"/>
                <a:gd name="T9" fmla="*/ 592 h 754"/>
                <a:gd name="T10" fmla="*/ 180 w 712"/>
                <a:gd name="T11" fmla="*/ 201 h 754"/>
                <a:gd name="T12" fmla="*/ 574 w 712"/>
                <a:gd name="T13" fmla="*/ 263 h 754"/>
                <a:gd name="T14" fmla="*/ 312 w 712"/>
                <a:gd name="T15" fmla="*/ 592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2" h="754">
                  <a:moveTo>
                    <a:pt x="250" y="655"/>
                  </a:moveTo>
                  <a:cubicBezTo>
                    <a:pt x="454" y="754"/>
                    <a:pt x="712" y="544"/>
                    <a:pt x="659" y="325"/>
                  </a:cubicBezTo>
                  <a:cubicBezTo>
                    <a:pt x="630" y="105"/>
                    <a:pt x="326" y="0"/>
                    <a:pt x="169" y="155"/>
                  </a:cubicBezTo>
                  <a:cubicBezTo>
                    <a:pt x="0" y="284"/>
                    <a:pt x="49" y="586"/>
                    <a:pt x="250" y="655"/>
                  </a:cubicBezTo>
                  <a:moveTo>
                    <a:pt x="312" y="592"/>
                  </a:moveTo>
                  <a:cubicBezTo>
                    <a:pt x="136" y="570"/>
                    <a:pt x="58" y="327"/>
                    <a:pt x="180" y="201"/>
                  </a:cubicBezTo>
                  <a:cubicBezTo>
                    <a:pt x="284" y="72"/>
                    <a:pt x="515" y="107"/>
                    <a:pt x="574" y="263"/>
                  </a:cubicBezTo>
                  <a:cubicBezTo>
                    <a:pt x="662" y="425"/>
                    <a:pt x="491" y="638"/>
                    <a:pt x="312" y="5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4" name="Freeform 12"/>
            <p:cNvSpPr>
              <a:spLocks/>
            </p:cNvSpPr>
            <p:nvPr/>
          </p:nvSpPr>
          <p:spPr bwMode="auto">
            <a:xfrm flipV="1">
              <a:off x="3709" y="1351"/>
              <a:ext cx="102" cy="180"/>
            </a:xfrm>
            <a:custGeom>
              <a:avLst/>
              <a:gdLst>
                <a:gd name="T0" fmla="*/ 0 w 227"/>
                <a:gd name="T1" fmla="*/ 184 h 403"/>
                <a:gd name="T2" fmla="*/ 173 w 227"/>
                <a:gd name="T3" fmla="*/ 356 h 403"/>
                <a:gd name="T4" fmla="*/ 96 w 227"/>
                <a:gd name="T5" fmla="*/ 256 h 403"/>
                <a:gd name="T6" fmla="*/ 218 w 227"/>
                <a:gd name="T7" fmla="*/ 251 h 403"/>
                <a:gd name="T8" fmla="*/ 71 w 227"/>
                <a:gd name="T9" fmla="*/ 53 h 403"/>
                <a:gd name="T10" fmla="*/ 91 w 227"/>
                <a:gd name="T11" fmla="*/ 154 h 403"/>
                <a:gd name="T12" fmla="*/ 0 w 227"/>
                <a:gd name="T13" fmla="*/ 184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03">
                  <a:moveTo>
                    <a:pt x="0" y="184"/>
                  </a:moveTo>
                  <a:cubicBezTo>
                    <a:pt x="18" y="275"/>
                    <a:pt x="52" y="403"/>
                    <a:pt x="173" y="356"/>
                  </a:cubicBezTo>
                  <a:cubicBezTo>
                    <a:pt x="153" y="331"/>
                    <a:pt x="115" y="281"/>
                    <a:pt x="96" y="256"/>
                  </a:cubicBezTo>
                  <a:cubicBezTo>
                    <a:pt x="126" y="255"/>
                    <a:pt x="187" y="252"/>
                    <a:pt x="218" y="251"/>
                  </a:cubicBezTo>
                  <a:cubicBezTo>
                    <a:pt x="227" y="160"/>
                    <a:pt x="196" y="0"/>
                    <a:pt x="71" y="53"/>
                  </a:cubicBezTo>
                  <a:cubicBezTo>
                    <a:pt x="78" y="87"/>
                    <a:pt x="85" y="120"/>
                    <a:pt x="91" y="154"/>
                  </a:cubicBezTo>
                  <a:cubicBezTo>
                    <a:pt x="68" y="161"/>
                    <a:pt x="23" y="176"/>
                    <a:pt x="0" y="1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5" name="Freeform 13"/>
            <p:cNvSpPr>
              <a:spLocks noEditPoints="1"/>
            </p:cNvSpPr>
            <p:nvPr/>
          </p:nvSpPr>
          <p:spPr bwMode="auto">
            <a:xfrm flipV="1">
              <a:off x="3938" y="1403"/>
              <a:ext cx="419" cy="421"/>
            </a:xfrm>
            <a:custGeom>
              <a:avLst/>
              <a:gdLst>
                <a:gd name="T0" fmla="*/ 336 w 937"/>
                <a:gd name="T1" fmla="*/ 883 h 944"/>
                <a:gd name="T2" fmla="*/ 829 w 937"/>
                <a:gd name="T3" fmla="*/ 659 h 944"/>
                <a:gd name="T4" fmla="*/ 593 w 937"/>
                <a:gd name="T5" fmla="*/ 94 h 944"/>
                <a:gd name="T6" fmla="*/ 46 w 937"/>
                <a:gd name="T7" fmla="*/ 406 h 944"/>
                <a:gd name="T8" fmla="*/ 336 w 937"/>
                <a:gd name="T9" fmla="*/ 883 h 944"/>
                <a:gd name="T10" fmla="*/ 304 w 937"/>
                <a:gd name="T11" fmla="*/ 776 h 944"/>
                <a:gd name="T12" fmla="*/ 97 w 937"/>
                <a:gd name="T13" fmla="*/ 471 h 944"/>
                <a:gd name="T14" fmla="*/ 466 w 937"/>
                <a:gd name="T15" fmla="*/ 139 h 944"/>
                <a:gd name="T16" fmla="*/ 751 w 937"/>
                <a:gd name="T17" fmla="*/ 539 h 944"/>
                <a:gd name="T18" fmla="*/ 304 w 937"/>
                <a:gd name="T19" fmla="*/ 776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7" h="944">
                  <a:moveTo>
                    <a:pt x="336" y="883"/>
                  </a:moveTo>
                  <a:cubicBezTo>
                    <a:pt x="526" y="944"/>
                    <a:pt x="748" y="840"/>
                    <a:pt x="829" y="659"/>
                  </a:cubicBezTo>
                  <a:cubicBezTo>
                    <a:pt x="937" y="449"/>
                    <a:pt x="816" y="166"/>
                    <a:pt x="593" y="94"/>
                  </a:cubicBezTo>
                  <a:cubicBezTo>
                    <a:pt x="366" y="0"/>
                    <a:pt x="81" y="163"/>
                    <a:pt x="46" y="406"/>
                  </a:cubicBezTo>
                  <a:cubicBezTo>
                    <a:pt x="0" y="609"/>
                    <a:pt x="137" y="828"/>
                    <a:pt x="336" y="883"/>
                  </a:cubicBezTo>
                  <a:moveTo>
                    <a:pt x="304" y="776"/>
                  </a:moveTo>
                  <a:cubicBezTo>
                    <a:pt x="185" y="726"/>
                    <a:pt x="92" y="603"/>
                    <a:pt x="97" y="471"/>
                  </a:cubicBezTo>
                  <a:cubicBezTo>
                    <a:pt x="89" y="280"/>
                    <a:pt x="279" y="114"/>
                    <a:pt x="466" y="139"/>
                  </a:cubicBezTo>
                  <a:cubicBezTo>
                    <a:pt x="651" y="158"/>
                    <a:pt x="800" y="356"/>
                    <a:pt x="751" y="539"/>
                  </a:cubicBezTo>
                  <a:cubicBezTo>
                    <a:pt x="716" y="733"/>
                    <a:pt x="484" y="855"/>
                    <a:pt x="304" y="7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6" name="Freeform 14"/>
            <p:cNvSpPr>
              <a:spLocks/>
            </p:cNvSpPr>
            <p:nvPr/>
          </p:nvSpPr>
          <p:spPr bwMode="auto">
            <a:xfrm flipV="1">
              <a:off x="4036" y="1521"/>
              <a:ext cx="173" cy="234"/>
            </a:xfrm>
            <a:custGeom>
              <a:avLst/>
              <a:gdLst>
                <a:gd name="T0" fmla="*/ 225 w 387"/>
                <a:gd name="T1" fmla="*/ 506 h 525"/>
                <a:gd name="T2" fmla="*/ 387 w 387"/>
                <a:gd name="T3" fmla="*/ 415 h 525"/>
                <a:gd name="T4" fmla="*/ 247 w 387"/>
                <a:gd name="T5" fmla="*/ 394 h 525"/>
                <a:gd name="T6" fmla="*/ 347 w 387"/>
                <a:gd name="T7" fmla="*/ 283 h 525"/>
                <a:gd name="T8" fmla="*/ 27 w 387"/>
                <a:gd name="T9" fmla="*/ 223 h 525"/>
                <a:gd name="T10" fmla="*/ 199 w 387"/>
                <a:gd name="T11" fmla="*/ 272 h 525"/>
                <a:gd name="T12" fmla="*/ 225 w 387"/>
                <a:gd name="T13" fmla="*/ 506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7" h="525">
                  <a:moveTo>
                    <a:pt x="225" y="506"/>
                  </a:moveTo>
                  <a:cubicBezTo>
                    <a:pt x="301" y="525"/>
                    <a:pt x="380" y="507"/>
                    <a:pt x="387" y="415"/>
                  </a:cubicBezTo>
                  <a:cubicBezTo>
                    <a:pt x="340" y="410"/>
                    <a:pt x="294" y="403"/>
                    <a:pt x="247" y="394"/>
                  </a:cubicBezTo>
                  <a:cubicBezTo>
                    <a:pt x="279" y="356"/>
                    <a:pt x="313" y="319"/>
                    <a:pt x="347" y="283"/>
                  </a:cubicBezTo>
                  <a:cubicBezTo>
                    <a:pt x="296" y="151"/>
                    <a:pt x="71" y="0"/>
                    <a:pt x="27" y="223"/>
                  </a:cubicBezTo>
                  <a:cubicBezTo>
                    <a:pt x="85" y="239"/>
                    <a:pt x="141" y="258"/>
                    <a:pt x="199" y="272"/>
                  </a:cubicBezTo>
                  <a:cubicBezTo>
                    <a:pt x="0" y="303"/>
                    <a:pt x="101" y="465"/>
                    <a:pt x="225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7" name="Freeform 15"/>
            <p:cNvSpPr>
              <a:spLocks noEditPoints="1"/>
            </p:cNvSpPr>
            <p:nvPr/>
          </p:nvSpPr>
          <p:spPr bwMode="auto">
            <a:xfrm flipV="1">
              <a:off x="3568" y="1617"/>
              <a:ext cx="340" cy="346"/>
            </a:xfrm>
            <a:custGeom>
              <a:avLst/>
              <a:gdLst>
                <a:gd name="T0" fmla="*/ 246 w 762"/>
                <a:gd name="T1" fmla="*/ 703 h 776"/>
                <a:gd name="T2" fmla="*/ 704 w 762"/>
                <a:gd name="T3" fmla="*/ 447 h 776"/>
                <a:gd name="T4" fmla="*/ 345 w 762"/>
                <a:gd name="T5" fmla="*/ 17 h 776"/>
                <a:gd name="T6" fmla="*/ 7 w 762"/>
                <a:gd name="T7" fmla="*/ 361 h 776"/>
                <a:gd name="T8" fmla="*/ 246 w 762"/>
                <a:gd name="T9" fmla="*/ 703 h 776"/>
                <a:gd name="T10" fmla="*/ 350 w 762"/>
                <a:gd name="T11" fmla="*/ 630 h 776"/>
                <a:gd name="T12" fmla="*/ 142 w 762"/>
                <a:gd name="T13" fmla="*/ 196 h 776"/>
                <a:gd name="T14" fmla="*/ 647 w 762"/>
                <a:gd name="T15" fmla="*/ 300 h 776"/>
                <a:gd name="T16" fmla="*/ 350 w 762"/>
                <a:gd name="T17" fmla="*/ 63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2" h="776">
                  <a:moveTo>
                    <a:pt x="246" y="703"/>
                  </a:moveTo>
                  <a:cubicBezTo>
                    <a:pt x="435" y="776"/>
                    <a:pt x="665" y="644"/>
                    <a:pt x="704" y="447"/>
                  </a:cubicBezTo>
                  <a:cubicBezTo>
                    <a:pt x="762" y="232"/>
                    <a:pt x="564" y="2"/>
                    <a:pt x="345" y="17"/>
                  </a:cubicBezTo>
                  <a:cubicBezTo>
                    <a:pt x="168" y="22"/>
                    <a:pt x="5" y="181"/>
                    <a:pt x="7" y="361"/>
                  </a:cubicBezTo>
                  <a:cubicBezTo>
                    <a:pt x="0" y="513"/>
                    <a:pt x="109" y="650"/>
                    <a:pt x="246" y="703"/>
                  </a:cubicBezTo>
                  <a:moveTo>
                    <a:pt x="350" y="630"/>
                  </a:moveTo>
                  <a:cubicBezTo>
                    <a:pt x="143" y="625"/>
                    <a:pt x="20" y="360"/>
                    <a:pt x="142" y="196"/>
                  </a:cubicBezTo>
                  <a:cubicBezTo>
                    <a:pt x="260" y="0"/>
                    <a:pt x="629" y="59"/>
                    <a:pt x="647" y="300"/>
                  </a:cubicBezTo>
                  <a:cubicBezTo>
                    <a:pt x="687" y="476"/>
                    <a:pt x="528" y="653"/>
                    <a:pt x="350" y="6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8" name="Freeform 16"/>
            <p:cNvSpPr>
              <a:spLocks/>
            </p:cNvSpPr>
            <p:nvPr/>
          </p:nvSpPr>
          <p:spPr bwMode="auto">
            <a:xfrm flipV="1">
              <a:off x="3677" y="1725"/>
              <a:ext cx="118" cy="164"/>
            </a:xfrm>
            <a:custGeom>
              <a:avLst/>
              <a:gdLst>
                <a:gd name="T0" fmla="*/ 122 w 266"/>
                <a:gd name="T1" fmla="*/ 352 h 369"/>
                <a:gd name="T2" fmla="*/ 266 w 266"/>
                <a:gd name="T3" fmla="*/ 309 h 369"/>
                <a:gd name="T4" fmla="*/ 126 w 266"/>
                <a:gd name="T5" fmla="*/ 232 h 369"/>
                <a:gd name="T6" fmla="*/ 266 w 266"/>
                <a:gd name="T7" fmla="*/ 165 h 369"/>
                <a:gd name="T8" fmla="*/ 145 w 266"/>
                <a:gd name="T9" fmla="*/ 0 h 369"/>
                <a:gd name="T10" fmla="*/ 74 w 266"/>
                <a:gd name="T11" fmla="*/ 2 h 369"/>
                <a:gd name="T12" fmla="*/ 1 w 266"/>
                <a:gd name="T13" fmla="*/ 66 h 369"/>
                <a:gd name="T14" fmla="*/ 96 w 266"/>
                <a:gd name="T15" fmla="*/ 121 h 369"/>
                <a:gd name="T16" fmla="*/ 0 w 266"/>
                <a:gd name="T17" fmla="*/ 224 h 369"/>
                <a:gd name="T18" fmla="*/ 122 w 266"/>
                <a:gd name="T19" fmla="*/ 35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6" h="369">
                  <a:moveTo>
                    <a:pt x="122" y="352"/>
                  </a:moveTo>
                  <a:cubicBezTo>
                    <a:pt x="179" y="369"/>
                    <a:pt x="228" y="353"/>
                    <a:pt x="266" y="309"/>
                  </a:cubicBezTo>
                  <a:cubicBezTo>
                    <a:pt x="221" y="281"/>
                    <a:pt x="174" y="256"/>
                    <a:pt x="126" y="232"/>
                  </a:cubicBezTo>
                  <a:cubicBezTo>
                    <a:pt x="182" y="227"/>
                    <a:pt x="229" y="205"/>
                    <a:pt x="266" y="165"/>
                  </a:cubicBezTo>
                  <a:cubicBezTo>
                    <a:pt x="224" y="112"/>
                    <a:pt x="181" y="58"/>
                    <a:pt x="145" y="0"/>
                  </a:cubicBezTo>
                  <a:cubicBezTo>
                    <a:pt x="121" y="0"/>
                    <a:pt x="97" y="1"/>
                    <a:pt x="74" y="2"/>
                  </a:cubicBezTo>
                  <a:cubicBezTo>
                    <a:pt x="49" y="24"/>
                    <a:pt x="25" y="45"/>
                    <a:pt x="1" y="66"/>
                  </a:cubicBezTo>
                  <a:cubicBezTo>
                    <a:pt x="33" y="85"/>
                    <a:pt x="65" y="103"/>
                    <a:pt x="96" y="121"/>
                  </a:cubicBezTo>
                  <a:cubicBezTo>
                    <a:pt x="66" y="157"/>
                    <a:pt x="32" y="189"/>
                    <a:pt x="0" y="224"/>
                  </a:cubicBezTo>
                  <a:cubicBezTo>
                    <a:pt x="42" y="266"/>
                    <a:pt x="83" y="308"/>
                    <a:pt x="122" y="3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9" name="Freeform 17"/>
            <p:cNvSpPr>
              <a:spLocks/>
            </p:cNvSpPr>
            <p:nvPr/>
          </p:nvSpPr>
          <p:spPr bwMode="auto">
            <a:xfrm flipV="1">
              <a:off x="3530" y="1871"/>
              <a:ext cx="877" cy="495"/>
            </a:xfrm>
            <a:custGeom>
              <a:avLst/>
              <a:gdLst>
                <a:gd name="T0" fmla="*/ 1105 w 1945"/>
                <a:gd name="T1" fmla="*/ 727 h 1108"/>
                <a:gd name="T2" fmla="*/ 1147 w 1945"/>
                <a:gd name="T3" fmla="*/ 1108 h 1108"/>
                <a:gd name="T4" fmla="*/ 1326 w 1945"/>
                <a:gd name="T5" fmla="*/ 1090 h 1108"/>
                <a:gd name="T6" fmla="*/ 1300 w 1945"/>
                <a:gd name="T7" fmla="*/ 962 h 1108"/>
                <a:gd name="T8" fmla="*/ 1197 w 1945"/>
                <a:gd name="T9" fmla="*/ 961 h 1108"/>
                <a:gd name="T10" fmla="*/ 1511 w 1945"/>
                <a:gd name="T11" fmla="*/ 635 h 1108"/>
                <a:gd name="T12" fmla="*/ 1777 w 1945"/>
                <a:gd name="T13" fmla="*/ 660 h 1108"/>
                <a:gd name="T14" fmla="*/ 1680 w 1945"/>
                <a:gd name="T15" fmla="*/ 767 h 1108"/>
                <a:gd name="T16" fmla="*/ 1712 w 1945"/>
                <a:gd name="T17" fmla="*/ 912 h 1108"/>
                <a:gd name="T18" fmla="*/ 1905 w 1945"/>
                <a:gd name="T19" fmla="*/ 617 h 1108"/>
                <a:gd name="T20" fmla="*/ 1548 w 1945"/>
                <a:gd name="T21" fmla="*/ 448 h 1108"/>
                <a:gd name="T22" fmla="*/ 1096 w 1945"/>
                <a:gd name="T23" fmla="*/ 0 h 1108"/>
                <a:gd name="T24" fmla="*/ 620 w 1945"/>
                <a:gd name="T25" fmla="*/ 162 h 1108"/>
                <a:gd name="T26" fmla="*/ 1 w 1945"/>
                <a:gd name="T27" fmla="*/ 191 h 1108"/>
                <a:gd name="T28" fmla="*/ 1 w 1945"/>
                <a:gd name="T29" fmla="*/ 363 h 1108"/>
                <a:gd name="T30" fmla="*/ 832 w 1945"/>
                <a:gd name="T31" fmla="*/ 357 h 1108"/>
                <a:gd name="T32" fmla="*/ 1105 w 1945"/>
                <a:gd name="T33" fmla="*/ 727 h 1108"/>
                <a:gd name="connsiteX0" fmla="*/ 5680 w 9829"/>
                <a:gd name="connsiteY0" fmla="*/ 6561 h 10000"/>
                <a:gd name="connsiteX1" fmla="*/ 5896 w 9829"/>
                <a:gd name="connsiteY1" fmla="*/ 10000 h 10000"/>
                <a:gd name="connsiteX2" fmla="*/ 6816 w 9829"/>
                <a:gd name="connsiteY2" fmla="*/ 9838 h 10000"/>
                <a:gd name="connsiteX3" fmla="*/ 6683 w 9829"/>
                <a:gd name="connsiteY3" fmla="*/ 8682 h 10000"/>
                <a:gd name="connsiteX4" fmla="*/ 6153 w 9829"/>
                <a:gd name="connsiteY4" fmla="*/ 8673 h 10000"/>
                <a:gd name="connsiteX5" fmla="*/ 7768 w 9829"/>
                <a:gd name="connsiteY5" fmla="*/ 5731 h 10000"/>
                <a:gd name="connsiteX6" fmla="*/ 9135 w 9829"/>
                <a:gd name="connsiteY6" fmla="*/ 5957 h 10000"/>
                <a:gd name="connsiteX7" fmla="*/ 8637 w 9829"/>
                <a:gd name="connsiteY7" fmla="*/ 6922 h 10000"/>
                <a:gd name="connsiteX8" fmla="*/ 8801 w 9829"/>
                <a:gd name="connsiteY8" fmla="*/ 8231 h 10000"/>
                <a:gd name="connsiteX9" fmla="*/ 9793 w 9829"/>
                <a:gd name="connsiteY9" fmla="*/ 5569 h 10000"/>
                <a:gd name="connsiteX10" fmla="*/ 7958 w 9829"/>
                <a:gd name="connsiteY10" fmla="*/ 4043 h 10000"/>
                <a:gd name="connsiteX11" fmla="*/ 5634 w 9829"/>
                <a:gd name="connsiteY11" fmla="*/ 0 h 10000"/>
                <a:gd name="connsiteX12" fmla="*/ 3187 w 9829"/>
                <a:gd name="connsiteY12" fmla="*/ 1462 h 10000"/>
                <a:gd name="connsiteX13" fmla="*/ 4 w 9829"/>
                <a:gd name="connsiteY13" fmla="*/ 1724 h 10000"/>
                <a:gd name="connsiteX14" fmla="*/ 4 w 9829"/>
                <a:gd name="connsiteY14" fmla="*/ 3276 h 10000"/>
                <a:gd name="connsiteX15" fmla="*/ 4277 w 9829"/>
                <a:gd name="connsiteY15" fmla="*/ 3222 h 10000"/>
                <a:gd name="connsiteX16" fmla="*/ 5680 w 9829"/>
                <a:gd name="connsiteY16" fmla="*/ 6561 h 10000"/>
                <a:gd name="connsiteX0" fmla="*/ 5945 w 10165"/>
                <a:gd name="connsiteY0" fmla="*/ 6561 h 10000"/>
                <a:gd name="connsiteX1" fmla="*/ 6165 w 10165"/>
                <a:gd name="connsiteY1" fmla="*/ 10000 h 10000"/>
                <a:gd name="connsiteX2" fmla="*/ 7101 w 10165"/>
                <a:gd name="connsiteY2" fmla="*/ 9838 h 10000"/>
                <a:gd name="connsiteX3" fmla="*/ 6965 w 10165"/>
                <a:gd name="connsiteY3" fmla="*/ 8682 h 10000"/>
                <a:gd name="connsiteX4" fmla="*/ 6426 w 10165"/>
                <a:gd name="connsiteY4" fmla="*/ 8673 h 10000"/>
                <a:gd name="connsiteX5" fmla="*/ 8069 w 10165"/>
                <a:gd name="connsiteY5" fmla="*/ 5731 h 10000"/>
                <a:gd name="connsiteX6" fmla="*/ 9460 w 10165"/>
                <a:gd name="connsiteY6" fmla="*/ 5957 h 10000"/>
                <a:gd name="connsiteX7" fmla="*/ 8953 w 10165"/>
                <a:gd name="connsiteY7" fmla="*/ 6922 h 10000"/>
                <a:gd name="connsiteX8" fmla="*/ 9120 w 10165"/>
                <a:gd name="connsiteY8" fmla="*/ 8231 h 10000"/>
                <a:gd name="connsiteX9" fmla="*/ 10129 w 10165"/>
                <a:gd name="connsiteY9" fmla="*/ 5569 h 10000"/>
                <a:gd name="connsiteX10" fmla="*/ 8262 w 10165"/>
                <a:gd name="connsiteY10" fmla="*/ 4043 h 10000"/>
                <a:gd name="connsiteX11" fmla="*/ 5898 w 10165"/>
                <a:gd name="connsiteY11" fmla="*/ 0 h 10000"/>
                <a:gd name="connsiteX12" fmla="*/ 3408 w 10165"/>
                <a:gd name="connsiteY12" fmla="*/ 1462 h 10000"/>
                <a:gd name="connsiteX13" fmla="*/ 170 w 10165"/>
                <a:gd name="connsiteY13" fmla="*/ 1724 h 10000"/>
                <a:gd name="connsiteX14" fmla="*/ 170 w 10165"/>
                <a:gd name="connsiteY14" fmla="*/ 3276 h 10000"/>
                <a:gd name="connsiteX15" fmla="*/ 4517 w 10165"/>
                <a:gd name="connsiteY15" fmla="*/ 3222 h 10000"/>
                <a:gd name="connsiteX16" fmla="*/ 5945 w 10165"/>
                <a:gd name="connsiteY16" fmla="*/ 6561 h 10000"/>
                <a:gd name="connsiteX0" fmla="*/ 6051 w 10271"/>
                <a:gd name="connsiteY0" fmla="*/ 6561 h 10000"/>
                <a:gd name="connsiteX1" fmla="*/ 6271 w 10271"/>
                <a:gd name="connsiteY1" fmla="*/ 10000 h 10000"/>
                <a:gd name="connsiteX2" fmla="*/ 7207 w 10271"/>
                <a:gd name="connsiteY2" fmla="*/ 9838 h 10000"/>
                <a:gd name="connsiteX3" fmla="*/ 7071 w 10271"/>
                <a:gd name="connsiteY3" fmla="*/ 8682 h 10000"/>
                <a:gd name="connsiteX4" fmla="*/ 6532 w 10271"/>
                <a:gd name="connsiteY4" fmla="*/ 8673 h 10000"/>
                <a:gd name="connsiteX5" fmla="*/ 8175 w 10271"/>
                <a:gd name="connsiteY5" fmla="*/ 5731 h 10000"/>
                <a:gd name="connsiteX6" fmla="*/ 9566 w 10271"/>
                <a:gd name="connsiteY6" fmla="*/ 5957 h 10000"/>
                <a:gd name="connsiteX7" fmla="*/ 9059 w 10271"/>
                <a:gd name="connsiteY7" fmla="*/ 6922 h 10000"/>
                <a:gd name="connsiteX8" fmla="*/ 9226 w 10271"/>
                <a:gd name="connsiteY8" fmla="*/ 8231 h 10000"/>
                <a:gd name="connsiteX9" fmla="*/ 10235 w 10271"/>
                <a:gd name="connsiteY9" fmla="*/ 5569 h 10000"/>
                <a:gd name="connsiteX10" fmla="*/ 8368 w 10271"/>
                <a:gd name="connsiteY10" fmla="*/ 4043 h 10000"/>
                <a:gd name="connsiteX11" fmla="*/ 6004 w 10271"/>
                <a:gd name="connsiteY11" fmla="*/ 0 h 10000"/>
                <a:gd name="connsiteX12" fmla="*/ 3514 w 10271"/>
                <a:gd name="connsiteY12" fmla="*/ 1462 h 10000"/>
                <a:gd name="connsiteX13" fmla="*/ 276 w 10271"/>
                <a:gd name="connsiteY13" fmla="*/ 1724 h 10000"/>
                <a:gd name="connsiteX14" fmla="*/ 276 w 10271"/>
                <a:gd name="connsiteY14" fmla="*/ 3276 h 10000"/>
                <a:gd name="connsiteX15" fmla="*/ 4623 w 10271"/>
                <a:gd name="connsiteY15" fmla="*/ 3222 h 10000"/>
                <a:gd name="connsiteX16" fmla="*/ 6051 w 10271"/>
                <a:gd name="connsiteY16" fmla="*/ 6561 h 10000"/>
                <a:gd name="connsiteX0" fmla="*/ 6051 w 10271"/>
                <a:gd name="connsiteY0" fmla="*/ 6561 h 10000"/>
                <a:gd name="connsiteX1" fmla="*/ 6271 w 10271"/>
                <a:gd name="connsiteY1" fmla="*/ 10000 h 10000"/>
                <a:gd name="connsiteX2" fmla="*/ 7207 w 10271"/>
                <a:gd name="connsiteY2" fmla="*/ 9838 h 10000"/>
                <a:gd name="connsiteX3" fmla="*/ 7071 w 10271"/>
                <a:gd name="connsiteY3" fmla="*/ 8682 h 10000"/>
                <a:gd name="connsiteX4" fmla="*/ 6532 w 10271"/>
                <a:gd name="connsiteY4" fmla="*/ 8673 h 10000"/>
                <a:gd name="connsiteX5" fmla="*/ 8175 w 10271"/>
                <a:gd name="connsiteY5" fmla="*/ 5731 h 10000"/>
                <a:gd name="connsiteX6" fmla="*/ 9566 w 10271"/>
                <a:gd name="connsiteY6" fmla="*/ 5957 h 10000"/>
                <a:gd name="connsiteX7" fmla="*/ 9059 w 10271"/>
                <a:gd name="connsiteY7" fmla="*/ 6922 h 10000"/>
                <a:gd name="connsiteX8" fmla="*/ 9226 w 10271"/>
                <a:gd name="connsiteY8" fmla="*/ 8231 h 10000"/>
                <a:gd name="connsiteX9" fmla="*/ 10235 w 10271"/>
                <a:gd name="connsiteY9" fmla="*/ 5569 h 10000"/>
                <a:gd name="connsiteX10" fmla="*/ 8368 w 10271"/>
                <a:gd name="connsiteY10" fmla="*/ 4043 h 10000"/>
                <a:gd name="connsiteX11" fmla="*/ 6004 w 10271"/>
                <a:gd name="connsiteY11" fmla="*/ 0 h 10000"/>
                <a:gd name="connsiteX12" fmla="*/ 3514 w 10271"/>
                <a:gd name="connsiteY12" fmla="*/ 1462 h 10000"/>
                <a:gd name="connsiteX13" fmla="*/ 276 w 10271"/>
                <a:gd name="connsiteY13" fmla="*/ 1724 h 10000"/>
                <a:gd name="connsiteX14" fmla="*/ 276 w 10271"/>
                <a:gd name="connsiteY14" fmla="*/ 3276 h 10000"/>
                <a:gd name="connsiteX15" fmla="*/ 4623 w 10271"/>
                <a:gd name="connsiteY15" fmla="*/ 3222 h 10000"/>
                <a:gd name="connsiteX16" fmla="*/ 6051 w 10271"/>
                <a:gd name="connsiteY16" fmla="*/ 6561 h 10000"/>
                <a:gd name="connsiteX0" fmla="*/ 6051 w 10271"/>
                <a:gd name="connsiteY0" fmla="*/ 6561 h 10000"/>
                <a:gd name="connsiteX1" fmla="*/ 6271 w 10271"/>
                <a:gd name="connsiteY1" fmla="*/ 10000 h 10000"/>
                <a:gd name="connsiteX2" fmla="*/ 7207 w 10271"/>
                <a:gd name="connsiteY2" fmla="*/ 9838 h 10000"/>
                <a:gd name="connsiteX3" fmla="*/ 7071 w 10271"/>
                <a:gd name="connsiteY3" fmla="*/ 8682 h 10000"/>
                <a:gd name="connsiteX4" fmla="*/ 6532 w 10271"/>
                <a:gd name="connsiteY4" fmla="*/ 8673 h 10000"/>
                <a:gd name="connsiteX5" fmla="*/ 8175 w 10271"/>
                <a:gd name="connsiteY5" fmla="*/ 5731 h 10000"/>
                <a:gd name="connsiteX6" fmla="*/ 9566 w 10271"/>
                <a:gd name="connsiteY6" fmla="*/ 5957 h 10000"/>
                <a:gd name="connsiteX7" fmla="*/ 9059 w 10271"/>
                <a:gd name="connsiteY7" fmla="*/ 6922 h 10000"/>
                <a:gd name="connsiteX8" fmla="*/ 9226 w 10271"/>
                <a:gd name="connsiteY8" fmla="*/ 8231 h 10000"/>
                <a:gd name="connsiteX9" fmla="*/ 10235 w 10271"/>
                <a:gd name="connsiteY9" fmla="*/ 5569 h 10000"/>
                <a:gd name="connsiteX10" fmla="*/ 8368 w 10271"/>
                <a:gd name="connsiteY10" fmla="*/ 4043 h 10000"/>
                <a:gd name="connsiteX11" fmla="*/ 6004 w 10271"/>
                <a:gd name="connsiteY11" fmla="*/ 0 h 10000"/>
                <a:gd name="connsiteX12" fmla="*/ 3537 w 10271"/>
                <a:gd name="connsiteY12" fmla="*/ 1583 h 10000"/>
                <a:gd name="connsiteX13" fmla="*/ 276 w 10271"/>
                <a:gd name="connsiteY13" fmla="*/ 1724 h 10000"/>
                <a:gd name="connsiteX14" fmla="*/ 276 w 10271"/>
                <a:gd name="connsiteY14" fmla="*/ 3276 h 10000"/>
                <a:gd name="connsiteX15" fmla="*/ 4623 w 10271"/>
                <a:gd name="connsiteY15" fmla="*/ 3222 h 10000"/>
                <a:gd name="connsiteX16" fmla="*/ 6051 w 10271"/>
                <a:gd name="connsiteY16" fmla="*/ 6561 h 10000"/>
                <a:gd name="connsiteX0" fmla="*/ 6051 w 10271"/>
                <a:gd name="connsiteY0" fmla="*/ 6561 h 10000"/>
                <a:gd name="connsiteX1" fmla="*/ 6271 w 10271"/>
                <a:gd name="connsiteY1" fmla="*/ 10000 h 10000"/>
                <a:gd name="connsiteX2" fmla="*/ 7207 w 10271"/>
                <a:gd name="connsiteY2" fmla="*/ 9838 h 10000"/>
                <a:gd name="connsiteX3" fmla="*/ 7071 w 10271"/>
                <a:gd name="connsiteY3" fmla="*/ 8682 h 10000"/>
                <a:gd name="connsiteX4" fmla="*/ 6532 w 10271"/>
                <a:gd name="connsiteY4" fmla="*/ 8673 h 10000"/>
                <a:gd name="connsiteX5" fmla="*/ 8175 w 10271"/>
                <a:gd name="connsiteY5" fmla="*/ 5731 h 10000"/>
                <a:gd name="connsiteX6" fmla="*/ 9566 w 10271"/>
                <a:gd name="connsiteY6" fmla="*/ 5957 h 10000"/>
                <a:gd name="connsiteX7" fmla="*/ 9059 w 10271"/>
                <a:gd name="connsiteY7" fmla="*/ 6922 h 10000"/>
                <a:gd name="connsiteX8" fmla="*/ 9226 w 10271"/>
                <a:gd name="connsiteY8" fmla="*/ 8231 h 10000"/>
                <a:gd name="connsiteX9" fmla="*/ 10235 w 10271"/>
                <a:gd name="connsiteY9" fmla="*/ 5569 h 10000"/>
                <a:gd name="connsiteX10" fmla="*/ 8368 w 10271"/>
                <a:gd name="connsiteY10" fmla="*/ 4043 h 10000"/>
                <a:gd name="connsiteX11" fmla="*/ 6004 w 10271"/>
                <a:gd name="connsiteY11" fmla="*/ 0 h 10000"/>
                <a:gd name="connsiteX12" fmla="*/ 3537 w 10271"/>
                <a:gd name="connsiteY12" fmla="*/ 1583 h 10000"/>
                <a:gd name="connsiteX13" fmla="*/ 276 w 10271"/>
                <a:gd name="connsiteY13" fmla="*/ 1724 h 10000"/>
                <a:gd name="connsiteX14" fmla="*/ 276 w 10271"/>
                <a:gd name="connsiteY14" fmla="*/ 3276 h 10000"/>
                <a:gd name="connsiteX15" fmla="*/ 4623 w 10271"/>
                <a:gd name="connsiteY15" fmla="*/ 3222 h 10000"/>
                <a:gd name="connsiteX16" fmla="*/ 6051 w 10271"/>
                <a:gd name="connsiteY16" fmla="*/ 6561 h 10000"/>
                <a:gd name="connsiteX0" fmla="*/ 6051 w 10271"/>
                <a:gd name="connsiteY0" fmla="*/ 6561 h 10000"/>
                <a:gd name="connsiteX1" fmla="*/ 6271 w 10271"/>
                <a:gd name="connsiteY1" fmla="*/ 10000 h 10000"/>
                <a:gd name="connsiteX2" fmla="*/ 7207 w 10271"/>
                <a:gd name="connsiteY2" fmla="*/ 9838 h 10000"/>
                <a:gd name="connsiteX3" fmla="*/ 7071 w 10271"/>
                <a:gd name="connsiteY3" fmla="*/ 8682 h 10000"/>
                <a:gd name="connsiteX4" fmla="*/ 6532 w 10271"/>
                <a:gd name="connsiteY4" fmla="*/ 8673 h 10000"/>
                <a:gd name="connsiteX5" fmla="*/ 8175 w 10271"/>
                <a:gd name="connsiteY5" fmla="*/ 5731 h 10000"/>
                <a:gd name="connsiteX6" fmla="*/ 9566 w 10271"/>
                <a:gd name="connsiteY6" fmla="*/ 5957 h 10000"/>
                <a:gd name="connsiteX7" fmla="*/ 9059 w 10271"/>
                <a:gd name="connsiteY7" fmla="*/ 6922 h 10000"/>
                <a:gd name="connsiteX8" fmla="*/ 9226 w 10271"/>
                <a:gd name="connsiteY8" fmla="*/ 8231 h 10000"/>
                <a:gd name="connsiteX9" fmla="*/ 10235 w 10271"/>
                <a:gd name="connsiteY9" fmla="*/ 5569 h 10000"/>
                <a:gd name="connsiteX10" fmla="*/ 8368 w 10271"/>
                <a:gd name="connsiteY10" fmla="*/ 4043 h 10000"/>
                <a:gd name="connsiteX11" fmla="*/ 6004 w 10271"/>
                <a:gd name="connsiteY11" fmla="*/ 0 h 10000"/>
                <a:gd name="connsiteX12" fmla="*/ 3537 w 10271"/>
                <a:gd name="connsiteY12" fmla="*/ 1583 h 10000"/>
                <a:gd name="connsiteX13" fmla="*/ 276 w 10271"/>
                <a:gd name="connsiteY13" fmla="*/ 1724 h 10000"/>
                <a:gd name="connsiteX14" fmla="*/ 276 w 10271"/>
                <a:gd name="connsiteY14" fmla="*/ 3276 h 10000"/>
                <a:gd name="connsiteX15" fmla="*/ 4623 w 10271"/>
                <a:gd name="connsiteY15" fmla="*/ 3222 h 10000"/>
                <a:gd name="connsiteX16" fmla="*/ 6051 w 10271"/>
                <a:gd name="connsiteY16" fmla="*/ 6561 h 10000"/>
                <a:gd name="connsiteX0" fmla="*/ 6051 w 10271"/>
                <a:gd name="connsiteY0" fmla="*/ 6561 h 10018"/>
                <a:gd name="connsiteX1" fmla="*/ 6271 w 10271"/>
                <a:gd name="connsiteY1" fmla="*/ 10000 h 10018"/>
                <a:gd name="connsiteX2" fmla="*/ 7207 w 10271"/>
                <a:gd name="connsiteY2" fmla="*/ 9838 h 10018"/>
                <a:gd name="connsiteX3" fmla="*/ 7071 w 10271"/>
                <a:gd name="connsiteY3" fmla="*/ 8682 h 10018"/>
                <a:gd name="connsiteX4" fmla="*/ 6532 w 10271"/>
                <a:gd name="connsiteY4" fmla="*/ 8673 h 10018"/>
                <a:gd name="connsiteX5" fmla="*/ 8175 w 10271"/>
                <a:gd name="connsiteY5" fmla="*/ 5731 h 10018"/>
                <a:gd name="connsiteX6" fmla="*/ 9566 w 10271"/>
                <a:gd name="connsiteY6" fmla="*/ 5957 h 10018"/>
                <a:gd name="connsiteX7" fmla="*/ 9059 w 10271"/>
                <a:gd name="connsiteY7" fmla="*/ 6922 h 10018"/>
                <a:gd name="connsiteX8" fmla="*/ 9226 w 10271"/>
                <a:gd name="connsiteY8" fmla="*/ 8231 h 10018"/>
                <a:gd name="connsiteX9" fmla="*/ 10235 w 10271"/>
                <a:gd name="connsiteY9" fmla="*/ 5569 h 10018"/>
                <a:gd name="connsiteX10" fmla="*/ 8368 w 10271"/>
                <a:gd name="connsiteY10" fmla="*/ 4043 h 10018"/>
                <a:gd name="connsiteX11" fmla="*/ 6004 w 10271"/>
                <a:gd name="connsiteY11" fmla="*/ 0 h 10018"/>
                <a:gd name="connsiteX12" fmla="*/ 3537 w 10271"/>
                <a:gd name="connsiteY12" fmla="*/ 1583 h 10018"/>
                <a:gd name="connsiteX13" fmla="*/ 276 w 10271"/>
                <a:gd name="connsiteY13" fmla="*/ 1724 h 10018"/>
                <a:gd name="connsiteX14" fmla="*/ 276 w 10271"/>
                <a:gd name="connsiteY14" fmla="*/ 3276 h 10018"/>
                <a:gd name="connsiteX15" fmla="*/ 4623 w 10271"/>
                <a:gd name="connsiteY15" fmla="*/ 3222 h 10018"/>
                <a:gd name="connsiteX16" fmla="*/ 6051 w 10271"/>
                <a:gd name="connsiteY16" fmla="*/ 6561 h 10018"/>
                <a:gd name="connsiteX0" fmla="*/ 6051 w 10272"/>
                <a:gd name="connsiteY0" fmla="*/ 6561 h 10018"/>
                <a:gd name="connsiteX1" fmla="*/ 6271 w 10272"/>
                <a:gd name="connsiteY1" fmla="*/ 10000 h 10018"/>
                <a:gd name="connsiteX2" fmla="*/ 7207 w 10272"/>
                <a:gd name="connsiteY2" fmla="*/ 9838 h 10018"/>
                <a:gd name="connsiteX3" fmla="*/ 7071 w 10272"/>
                <a:gd name="connsiteY3" fmla="*/ 8682 h 10018"/>
                <a:gd name="connsiteX4" fmla="*/ 6532 w 10272"/>
                <a:gd name="connsiteY4" fmla="*/ 8673 h 10018"/>
                <a:gd name="connsiteX5" fmla="*/ 8175 w 10272"/>
                <a:gd name="connsiteY5" fmla="*/ 5731 h 10018"/>
                <a:gd name="connsiteX6" fmla="*/ 9566 w 10272"/>
                <a:gd name="connsiteY6" fmla="*/ 5957 h 10018"/>
                <a:gd name="connsiteX7" fmla="*/ 9059 w 10272"/>
                <a:gd name="connsiteY7" fmla="*/ 6922 h 10018"/>
                <a:gd name="connsiteX8" fmla="*/ 9226 w 10272"/>
                <a:gd name="connsiteY8" fmla="*/ 8231 h 10018"/>
                <a:gd name="connsiteX9" fmla="*/ 10235 w 10272"/>
                <a:gd name="connsiteY9" fmla="*/ 5569 h 10018"/>
                <a:gd name="connsiteX10" fmla="*/ 8368 w 10272"/>
                <a:gd name="connsiteY10" fmla="*/ 4043 h 10018"/>
                <a:gd name="connsiteX11" fmla="*/ 6004 w 10272"/>
                <a:gd name="connsiteY11" fmla="*/ 0 h 10018"/>
                <a:gd name="connsiteX12" fmla="*/ 3537 w 10272"/>
                <a:gd name="connsiteY12" fmla="*/ 1583 h 10018"/>
                <a:gd name="connsiteX13" fmla="*/ 276 w 10272"/>
                <a:gd name="connsiteY13" fmla="*/ 1724 h 10018"/>
                <a:gd name="connsiteX14" fmla="*/ 276 w 10272"/>
                <a:gd name="connsiteY14" fmla="*/ 3276 h 10018"/>
                <a:gd name="connsiteX15" fmla="*/ 4623 w 10272"/>
                <a:gd name="connsiteY15" fmla="*/ 3222 h 10018"/>
                <a:gd name="connsiteX16" fmla="*/ 6051 w 10272"/>
                <a:gd name="connsiteY16" fmla="*/ 6561 h 10018"/>
                <a:gd name="connsiteX0" fmla="*/ 6051 w 10272"/>
                <a:gd name="connsiteY0" fmla="*/ 6561 h 10018"/>
                <a:gd name="connsiteX1" fmla="*/ 6271 w 10272"/>
                <a:gd name="connsiteY1" fmla="*/ 10000 h 10018"/>
                <a:gd name="connsiteX2" fmla="*/ 7207 w 10272"/>
                <a:gd name="connsiteY2" fmla="*/ 9838 h 10018"/>
                <a:gd name="connsiteX3" fmla="*/ 7071 w 10272"/>
                <a:gd name="connsiteY3" fmla="*/ 8682 h 10018"/>
                <a:gd name="connsiteX4" fmla="*/ 6532 w 10272"/>
                <a:gd name="connsiteY4" fmla="*/ 8673 h 10018"/>
                <a:gd name="connsiteX5" fmla="*/ 8175 w 10272"/>
                <a:gd name="connsiteY5" fmla="*/ 5731 h 10018"/>
                <a:gd name="connsiteX6" fmla="*/ 9566 w 10272"/>
                <a:gd name="connsiteY6" fmla="*/ 5957 h 10018"/>
                <a:gd name="connsiteX7" fmla="*/ 9059 w 10272"/>
                <a:gd name="connsiteY7" fmla="*/ 6922 h 10018"/>
                <a:gd name="connsiteX8" fmla="*/ 9226 w 10272"/>
                <a:gd name="connsiteY8" fmla="*/ 8231 h 10018"/>
                <a:gd name="connsiteX9" fmla="*/ 10235 w 10272"/>
                <a:gd name="connsiteY9" fmla="*/ 5569 h 10018"/>
                <a:gd name="connsiteX10" fmla="*/ 8368 w 10272"/>
                <a:gd name="connsiteY10" fmla="*/ 4043 h 10018"/>
                <a:gd name="connsiteX11" fmla="*/ 6004 w 10272"/>
                <a:gd name="connsiteY11" fmla="*/ 0 h 10018"/>
                <a:gd name="connsiteX12" fmla="*/ 3537 w 10272"/>
                <a:gd name="connsiteY12" fmla="*/ 1583 h 10018"/>
                <a:gd name="connsiteX13" fmla="*/ 276 w 10272"/>
                <a:gd name="connsiteY13" fmla="*/ 1724 h 10018"/>
                <a:gd name="connsiteX14" fmla="*/ 276 w 10272"/>
                <a:gd name="connsiteY14" fmla="*/ 3276 h 10018"/>
                <a:gd name="connsiteX15" fmla="*/ 4623 w 10272"/>
                <a:gd name="connsiteY15" fmla="*/ 3222 h 10018"/>
                <a:gd name="connsiteX16" fmla="*/ 6051 w 10272"/>
                <a:gd name="connsiteY16" fmla="*/ 6561 h 10018"/>
                <a:gd name="connsiteX0" fmla="*/ 6051 w 10272"/>
                <a:gd name="connsiteY0" fmla="*/ 6561 h 10018"/>
                <a:gd name="connsiteX1" fmla="*/ 6271 w 10272"/>
                <a:gd name="connsiteY1" fmla="*/ 10000 h 10018"/>
                <a:gd name="connsiteX2" fmla="*/ 7207 w 10272"/>
                <a:gd name="connsiteY2" fmla="*/ 9838 h 10018"/>
                <a:gd name="connsiteX3" fmla="*/ 7071 w 10272"/>
                <a:gd name="connsiteY3" fmla="*/ 8682 h 10018"/>
                <a:gd name="connsiteX4" fmla="*/ 6532 w 10272"/>
                <a:gd name="connsiteY4" fmla="*/ 8673 h 10018"/>
                <a:gd name="connsiteX5" fmla="*/ 8175 w 10272"/>
                <a:gd name="connsiteY5" fmla="*/ 5731 h 10018"/>
                <a:gd name="connsiteX6" fmla="*/ 9566 w 10272"/>
                <a:gd name="connsiteY6" fmla="*/ 5957 h 10018"/>
                <a:gd name="connsiteX7" fmla="*/ 9059 w 10272"/>
                <a:gd name="connsiteY7" fmla="*/ 6922 h 10018"/>
                <a:gd name="connsiteX8" fmla="*/ 9226 w 10272"/>
                <a:gd name="connsiteY8" fmla="*/ 8231 h 10018"/>
                <a:gd name="connsiteX9" fmla="*/ 10235 w 10272"/>
                <a:gd name="connsiteY9" fmla="*/ 5569 h 10018"/>
                <a:gd name="connsiteX10" fmla="*/ 8368 w 10272"/>
                <a:gd name="connsiteY10" fmla="*/ 4043 h 10018"/>
                <a:gd name="connsiteX11" fmla="*/ 6004 w 10272"/>
                <a:gd name="connsiteY11" fmla="*/ 0 h 10018"/>
                <a:gd name="connsiteX12" fmla="*/ 3537 w 10272"/>
                <a:gd name="connsiteY12" fmla="*/ 1583 h 10018"/>
                <a:gd name="connsiteX13" fmla="*/ 276 w 10272"/>
                <a:gd name="connsiteY13" fmla="*/ 1724 h 10018"/>
                <a:gd name="connsiteX14" fmla="*/ 276 w 10272"/>
                <a:gd name="connsiteY14" fmla="*/ 3276 h 10018"/>
                <a:gd name="connsiteX15" fmla="*/ 4623 w 10272"/>
                <a:gd name="connsiteY15" fmla="*/ 3222 h 10018"/>
                <a:gd name="connsiteX16" fmla="*/ 6051 w 10272"/>
                <a:gd name="connsiteY16" fmla="*/ 6561 h 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272" h="10018">
                  <a:moveTo>
                    <a:pt x="6051" y="6561"/>
                  </a:moveTo>
                  <a:cubicBezTo>
                    <a:pt x="5863" y="7681"/>
                    <a:pt x="5699" y="9924"/>
                    <a:pt x="6271" y="10000"/>
                  </a:cubicBezTo>
                  <a:cubicBezTo>
                    <a:pt x="6843" y="10076"/>
                    <a:pt x="6893" y="9901"/>
                    <a:pt x="7207" y="9838"/>
                  </a:cubicBezTo>
                  <a:cubicBezTo>
                    <a:pt x="7356" y="9377"/>
                    <a:pt x="7244" y="9030"/>
                    <a:pt x="7071" y="8682"/>
                  </a:cubicBezTo>
                  <a:cubicBezTo>
                    <a:pt x="6935" y="8682"/>
                    <a:pt x="6668" y="8682"/>
                    <a:pt x="6532" y="8673"/>
                  </a:cubicBezTo>
                  <a:cubicBezTo>
                    <a:pt x="6459" y="6940"/>
                    <a:pt x="7411" y="6291"/>
                    <a:pt x="8175" y="5731"/>
                  </a:cubicBezTo>
                  <a:cubicBezTo>
                    <a:pt x="8620" y="5244"/>
                    <a:pt x="9267" y="5448"/>
                    <a:pt x="9566" y="5957"/>
                  </a:cubicBezTo>
                  <a:cubicBezTo>
                    <a:pt x="9521" y="6372"/>
                    <a:pt x="9226" y="6606"/>
                    <a:pt x="9059" y="6922"/>
                  </a:cubicBezTo>
                  <a:cubicBezTo>
                    <a:pt x="9121" y="7356"/>
                    <a:pt x="9179" y="7798"/>
                    <a:pt x="9226" y="8231"/>
                  </a:cubicBezTo>
                  <a:cubicBezTo>
                    <a:pt x="9735" y="7869"/>
                    <a:pt x="10445" y="6787"/>
                    <a:pt x="10235" y="5569"/>
                  </a:cubicBezTo>
                  <a:cubicBezTo>
                    <a:pt x="9927" y="4278"/>
                    <a:pt x="8996" y="4477"/>
                    <a:pt x="8368" y="4043"/>
                  </a:cubicBezTo>
                  <a:cubicBezTo>
                    <a:pt x="7474" y="2897"/>
                    <a:pt x="6762" y="1399"/>
                    <a:pt x="6004" y="0"/>
                  </a:cubicBezTo>
                  <a:cubicBezTo>
                    <a:pt x="5105" y="72"/>
                    <a:pt x="4505" y="1210"/>
                    <a:pt x="3537" y="1583"/>
                  </a:cubicBezTo>
                  <a:cubicBezTo>
                    <a:pt x="2569" y="1956"/>
                    <a:pt x="1333" y="1255"/>
                    <a:pt x="276" y="1724"/>
                  </a:cubicBezTo>
                  <a:cubicBezTo>
                    <a:pt x="-80" y="2076"/>
                    <a:pt x="-104" y="2762"/>
                    <a:pt x="276" y="3276"/>
                  </a:cubicBezTo>
                  <a:cubicBezTo>
                    <a:pt x="1670" y="4236"/>
                    <a:pt x="3205" y="3736"/>
                    <a:pt x="4623" y="3222"/>
                  </a:cubicBezTo>
                  <a:cubicBezTo>
                    <a:pt x="5648" y="2852"/>
                    <a:pt x="6182" y="5117"/>
                    <a:pt x="6051" y="65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0" name="Freeform 18"/>
            <p:cNvSpPr>
              <a:spLocks/>
            </p:cNvSpPr>
            <p:nvPr/>
          </p:nvSpPr>
          <p:spPr bwMode="auto">
            <a:xfrm flipV="1">
              <a:off x="4123" y="1844"/>
              <a:ext cx="199" cy="217"/>
            </a:xfrm>
            <a:custGeom>
              <a:avLst/>
              <a:gdLst>
                <a:gd name="T0" fmla="*/ 72 w 446"/>
                <a:gd name="T1" fmla="*/ 376 h 486"/>
                <a:gd name="T2" fmla="*/ 415 w 446"/>
                <a:gd name="T3" fmla="*/ 198 h 486"/>
                <a:gd name="T4" fmla="*/ 115 w 446"/>
                <a:gd name="T5" fmla="*/ 31 h 486"/>
                <a:gd name="T6" fmla="*/ 72 w 446"/>
                <a:gd name="T7" fmla="*/ 37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6" h="486">
                  <a:moveTo>
                    <a:pt x="72" y="376"/>
                  </a:moveTo>
                  <a:cubicBezTo>
                    <a:pt x="208" y="486"/>
                    <a:pt x="446" y="381"/>
                    <a:pt x="415" y="198"/>
                  </a:cubicBezTo>
                  <a:cubicBezTo>
                    <a:pt x="414" y="42"/>
                    <a:pt x="240" y="0"/>
                    <a:pt x="115" y="31"/>
                  </a:cubicBezTo>
                  <a:cubicBezTo>
                    <a:pt x="0" y="113"/>
                    <a:pt x="1" y="265"/>
                    <a:pt x="72" y="3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1" name="Freeform 19"/>
            <p:cNvSpPr>
              <a:spLocks/>
            </p:cNvSpPr>
            <p:nvPr/>
          </p:nvSpPr>
          <p:spPr bwMode="auto">
            <a:xfrm flipV="1">
              <a:off x="3551" y="2133"/>
              <a:ext cx="387" cy="64"/>
            </a:xfrm>
            <a:custGeom>
              <a:avLst/>
              <a:gdLst>
                <a:gd name="T0" fmla="*/ 251 w 868"/>
                <a:gd name="T1" fmla="*/ 114 h 239"/>
                <a:gd name="T2" fmla="*/ 361 w 868"/>
                <a:gd name="T3" fmla="*/ 115 h 239"/>
                <a:gd name="T4" fmla="*/ 868 w 868"/>
                <a:gd name="T5" fmla="*/ 2 h 239"/>
                <a:gd name="T6" fmla="*/ 295 w 868"/>
                <a:gd name="T7" fmla="*/ 96 h 239"/>
                <a:gd name="T8" fmla="*/ 306 w 868"/>
                <a:gd name="T9" fmla="*/ 48 h 239"/>
                <a:gd name="T10" fmla="*/ 0 w 868"/>
                <a:gd name="T11" fmla="*/ 0 h 239"/>
                <a:gd name="T12" fmla="*/ 251 w 868"/>
                <a:gd name="T13" fmla="*/ 114 h 239"/>
                <a:gd name="connsiteX0" fmla="*/ 2892 w 10000"/>
                <a:gd name="connsiteY0" fmla="*/ 4770 h 6861"/>
                <a:gd name="connsiteX1" fmla="*/ 4159 w 10000"/>
                <a:gd name="connsiteY1" fmla="*/ 4812 h 6861"/>
                <a:gd name="connsiteX2" fmla="*/ 10000 w 10000"/>
                <a:gd name="connsiteY2" fmla="*/ 84 h 6861"/>
                <a:gd name="connsiteX3" fmla="*/ 3525 w 10000"/>
                <a:gd name="connsiteY3" fmla="*/ 2008 h 6861"/>
                <a:gd name="connsiteX4" fmla="*/ 0 w 10000"/>
                <a:gd name="connsiteY4" fmla="*/ 0 h 6861"/>
                <a:gd name="connsiteX5" fmla="*/ 2892 w 10000"/>
                <a:gd name="connsiteY5" fmla="*/ 4770 h 6861"/>
                <a:gd name="connsiteX0" fmla="*/ 2892 w 10000"/>
                <a:gd name="connsiteY0" fmla="*/ 6952 h 6952"/>
                <a:gd name="connsiteX1" fmla="*/ 10000 w 10000"/>
                <a:gd name="connsiteY1" fmla="*/ 122 h 6952"/>
                <a:gd name="connsiteX2" fmla="*/ 3525 w 10000"/>
                <a:gd name="connsiteY2" fmla="*/ 2927 h 6952"/>
                <a:gd name="connsiteX3" fmla="*/ 0 w 10000"/>
                <a:gd name="connsiteY3" fmla="*/ 0 h 6952"/>
                <a:gd name="connsiteX4" fmla="*/ 2892 w 10000"/>
                <a:gd name="connsiteY4" fmla="*/ 6952 h 6952"/>
                <a:gd name="connsiteX0" fmla="*/ 2892 w 10000"/>
                <a:gd name="connsiteY0" fmla="*/ 10000 h 10000"/>
                <a:gd name="connsiteX1" fmla="*/ 10000 w 10000"/>
                <a:gd name="connsiteY1" fmla="*/ 175 h 10000"/>
                <a:gd name="connsiteX2" fmla="*/ 3525 w 10000"/>
                <a:gd name="connsiteY2" fmla="*/ 4210 h 10000"/>
                <a:gd name="connsiteX3" fmla="*/ 0 w 10000"/>
                <a:gd name="connsiteY3" fmla="*/ 0 h 10000"/>
                <a:gd name="connsiteX4" fmla="*/ 2892 w 10000"/>
                <a:gd name="connsiteY4" fmla="*/ 10000 h 10000"/>
                <a:gd name="connsiteX0" fmla="*/ 2892 w 10000"/>
                <a:gd name="connsiteY0" fmla="*/ 10000 h 10000"/>
                <a:gd name="connsiteX1" fmla="*/ 10000 w 10000"/>
                <a:gd name="connsiteY1" fmla="*/ 175 h 10000"/>
                <a:gd name="connsiteX2" fmla="*/ 3525 w 10000"/>
                <a:gd name="connsiteY2" fmla="*/ 4210 h 10000"/>
                <a:gd name="connsiteX3" fmla="*/ 0 w 10000"/>
                <a:gd name="connsiteY3" fmla="*/ 0 h 10000"/>
                <a:gd name="connsiteX0" fmla="*/ 2892 w 10000"/>
                <a:gd name="connsiteY0" fmla="*/ 10000 h 10553"/>
                <a:gd name="connsiteX1" fmla="*/ 10000 w 10000"/>
                <a:gd name="connsiteY1" fmla="*/ 175 h 10553"/>
                <a:gd name="connsiteX2" fmla="*/ 3525 w 10000"/>
                <a:gd name="connsiteY2" fmla="*/ 4210 h 10553"/>
                <a:gd name="connsiteX3" fmla="*/ 0 w 10000"/>
                <a:gd name="connsiteY3" fmla="*/ 0 h 10553"/>
                <a:gd name="connsiteX0" fmla="*/ 3512 w 10000"/>
                <a:gd name="connsiteY0" fmla="*/ 10391 h 10879"/>
                <a:gd name="connsiteX1" fmla="*/ 10000 w 10000"/>
                <a:gd name="connsiteY1" fmla="*/ 175 h 10879"/>
                <a:gd name="connsiteX2" fmla="*/ 3525 w 10000"/>
                <a:gd name="connsiteY2" fmla="*/ 4210 h 10879"/>
                <a:gd name="connsiteX3" fmla="*/ 0 w 10000"/>
                <a:gd name="connsiteY3" fmla="*/ 0 h 10879"/>
                <a:gd name="connsiteX0" fmla="*/ 2737 w 10000"/>
                <a:gd name="connsiteY0" fmla="*/ 10391 h 10879"/>
                <a:gd name="connsiteX1" fmla="*/ 10000 w 10000"/>
                <a:gd name="connsiteY1" fmla="*/ 175 h 10879"/>
                <a:gd name="connsiteX2" fmla="*/ 3525 w 10000"/>
                <a:gd name="connsiteY2" fmla="*/ 4210 h 10879"/>
                <a:gd name="connsiteX3" fmla="*/ 0 w 10000"/>
                <a:gd name="connsiteY3" fmla="*/ 0 h 10879"/>
                <a:gd name="connsiteX0" fmla="*/ 2737 w 10000"/>
                <a:gd name="connsiteY0" fmla="*/ 10391 h 10879"/>
                <a:gd name="connsiteX1" fmla="*/ 10000 w 10000"/>
                <a:gd name="connsiteY1" fmla="*/ 175 h 10879"/>
                <a:gd name="connsiteX2" fmla="*/ 3525 w 10000"/>
                <a:gd name="connsiteY2" fmla="*/ 4210 h 10879"/>
                <a:gd name="connsiteX3" fmla="*/ 0 w 10000"/>
                <a:gd name="connsiteY3" fmla="*/ 0 h 10879"/>
                <a:gd name="connsiteX4" fmla="*/ 2737 w 10000"/>
                <a:gd name="connsiteY4" fmla="*/ 10391 h 10879"/>
                <a:gd name="connsiteX0" fmla="*/ 2737 w 10000"/>
                <a:gd name="connsiteY0" fmla="*/ 10391 h 11563"/>
                <a:gd name="connsiteX1" fmla="*/ 10000 w 10000"/>
                <a:gd name="connsiteY1" fmla="*/ 175 h 11563"/>
                <a:gd name="connsiteX2" fmla="*/ 3525 w 10000"/>
                <a:gd name="connsiteY2" fmla="*/ 4210 h 11563"/>
                <a:gd name="connsiteX3" fmla="*/ 0 w 10000"/>
                <a:gd name="connsiteY3" fmla="*/ 0 h 11563"/>
                <a:gd name="connsiteX4" fmla="*/ 2737 w 10000"/>
                <a:gd name="connsiteY4" fmla="*/ 10391 h 11563"/>
                <a:gd name="connsiteX0" fmla="*/ 2737 w 10000"/>
                <a:gd name="connsiteY0" fmla="*/ 11857 h 11862"/>
                <a:gd name="connsiteX1" fmla="*/ 10000 w 10000"/>
                <a:gd name="connsiteY1" fmla="*/ 99 h 11862"/>
                <a:gd name="connsiteX2" fmla="*/ 3525 w 10000"/>
                <a:gd name="connsiteY2" fmla="*/ 5676 h 11862"/>
                <a:gd name="connsiteX3" fmla="*/ 0 w 10000"/>
                <a:gd name="connsiteY3" fmla="*/ 1466 h 11862"/>
                <a:gd name="connsiteX4" fmla="*/ 2737 w 10000"/>
                <a:gd name="connsiteY4" fmla="*/ 11857 h 11862"/>
                <a:gd name="connsiteX0" fmla="*/ 2737 w 10000"/>
                <a:gd name="connsiteY0" fmla="*/ 11857 h 11862"/>
                <a:gd name="connsiteX1" fmla="*/ 10000 w 10000"/>
                <a:gd name="connsiteY1" fmla="*/ 99 h 11862"/>
                <a:gd name="connsiteX2" fmla="*/ 3525 w 10000"/>
                <a:gd name="connsiteY2" fmla="*/ 5676 h 11862"/>
                <a:gd name="connsiteX3" fmla="*/ 0 w 10000"/>
                <a:gd name="connsiteY3" fmla="*/ 1466 h 11862"/>
                <a:gd name="connsiteX4" fmla="*/ 2737 w 10000"/>
                <a:gd name="connsiteY4" fmla="*/ 11857 h 11862"/>
                <a:gd name="connsiteX0" fmla="*/ 2737 w 10000"/>
                <a:gd name="connsiteY0" fmla="*/ 11857 h 12245"/>
                <a:gd name="connsiteX1" fmla="*/ 10000 w 10000"/>
                <a:gd name="connsiteY1" fmla="*/ 99 h 12245"/>
                <a:gd name="connsiteX2" fmla="*/ 3525 w 10000"/>
                <a:gd name="connsiteY2" fmla="*/ 5676 h 12245"/>
                <a:gd name="connsiteX3" fmla="*/ 0 w 10000"/>
                <a:gd name="connsiteY3" fmla="*/ 1466 h 12245"/>
                <a:gd name="connsiteX4" fmla="*/ 2737 w 10000"/>
                <a:gd name="connsiteY4" fmla="*/ 11857 h 12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2245">
                  <a:moveTo>
                    <a:pt x="2737" y="11857"/>
                  </a:moveTo>
                  <a:cubicBezTo>
                    <a:pt x="6213" y="13160"/>
                    <a:pt x="5502" y="11653"/>
                    <a:pt x="10000" y="99"/>
                  </a:cubicBezTo>
                  <a:cubicBezTo>
                    <a:pt x="9894" y="-879"/>
                    <a:pt x="5192" y="5705"/>
                    <a:pt x="3525" y="5676"/>
                  </a:cubicBezTo>
                  <a:cubicBezTo>
                    <a:pt x="2327" y="5764"/>
                    <a:pt x="1187" y="2607"/>
                    <a:pt x="0" y="1466"/>
                  </a:cubicBezTo>
                  <a:cubicBezTo>
                    <a:pt x="912" y="4930"/>
                    <a:pt x="1070" y="12085"/>
                    <a:pt x="2737" y="118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2" name="Freeform 20"/>
            <p:cNvSpPr>
              <a:spLocks/>
            </p:cNvSpPr>
            <p:nvPr/>
          </p:nvSpPr>
          <p:spPr bwMode="auto">
            <a:xfrm flipV="1">
              <a:off x="4197" y="2233"/>
              <a:ext cx="4" cy="11"/>
            </a:xfrm>
            <a:custGeom>
              <a:avLst/>
              <a:gdLst>
                <a:gd name="T0" fmla="*/ 0 w 10"/>
                <a:gd name="T1" fmla="*/ 0 h 25"/>
                <a:gd name="T2" fmla="*/ 0 w 10"/>
                <a:gd name="T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" h="25">
                  <a:moveTo>
                    <a:pt x="0" y="0"/>
                  </a:moveTo>
                  <a:cubicBezTo>
                    <a:pt x="10" y="25"/>
                    <a:pt x="10" y="2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3" name="Freeform 21"/>
            <p:cNvSpPr>
              <a:spLocks/>
            </p:cNvSpPr>
            <p:nvPr/>
          </p:nvSpPr>
          <p:spPr bwMode="auto">
            <a:xfrm flipV="1">
              <a:off x="4181" y="2244"/>
              <a:ext cx="16" cy="20"/>
            </a:xfrm>
            <a:custGeom>
              <a:avLst/>
              <a:gdLst>
                <a:gd name="T0" fmla="*/ 0 w 35"/>
                <a:gd name="T1" fmla="*/ 0 h 45"/>
                <a:gd name="T2" fmla="*/ 35 w 35"/>
                <a:gd name="T3" fmla="*/ 45 h 45"/>
                <a:gd name="T4" fmla="*/ 0 w 35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5">
                  <a:moveTo>
                    <a:pt x="0" y="0"/>
                  </a:moveTo>
                  <a:cubicBezTo>
                    <a:pt x="8" y="11"/>
                    <a:pt x="26" y="34"/>
                    <a:pt x="35" y="45"/>
                  </a:cubicBezTo>
                  <a:cubicBezTo>
                    <a:pt x="26" y="34"/>
                    <a:pt x="8" y="1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4" name="Freeform 22"/>
            <p:cNvSpPr>
              <a:spLocks noEditPoints="1"/>
            </p:cNvSpPr>
            <p:nvPr/>
          </p:nvSpPr>
          <p:spPr bwMode="auto">
            <a:xfrm flipV="1">
              <a:off x="3782" y="2262"/>
              <a:ext cx="399" cy="317"/>
            </a:xfrm>
            <a:custGeom>
              <a:avLst/>
              <a:gdLst>
                <a:gd name="T0" fmla="*/ 535 w 895"/>
                <a:gd name="T1" fmla="*/ 451 h 710"/>
                <a:gd name="T2" fmla="*/ 895 w 895"/>
                <a:gd name="T3" fmla="*/ 705 h 710"/>
                <a:gd name="T4" fmla="*/ 480 w 895"/>
                <a:gd name="T5" fmla="*/ 0 h 710"/>
                <a:gd name="T6" fmla="*/ 411 w 895"/>
                <a:gd name="T7" fmla="*/ 51 h 710"/>
                <a:gd name="T8" fmla="*/ 148 w 895"/>
                <a:gd name="T9" fmla="*/ 358 h 710"/>
                <a:gd name="T10" fmla="*/ 78 w 895"/>
                <a:gd name="T11" fmla="*/ 253 h 710"/>
                <a:gd name="T12" fmla="*/ 0 w 895"/>
                <a:gd name="T13" fmla="*/ 317 h 710"/>
                <a:gd name="T14" fmla="*/ 172 w 895"/>
                <a:gd name="T15" fmla="*/ 599 h 710"/>
                <a:gd name="T16" fmla="*/ 535 w 895"/>
                <a:gd name="T17" fmla="*/ 451 h 710"/>
                <a:gd name="T18" fmla="*/ 181 w 895"/>
                <a:gd name="T19" fmla="*/ 404 h 710"/>
                <a:gd name="T20" fmla="*/ 473 w 895"/>
                <a:gd name="T21" fmla="*/ 223 h 710"/>
                <a:gd name="T22" fmla="*/ 263 w 895"/>
                <a:gd name="T23" fmla="*/ 543 h 710"/>
                <a:gd name="T24" fmla="*/ 181 w 895"/>
                <a:gd name="T25" fmla="*/ 404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5" h="710">
                  <a:moveTo>
                    <a:pt x="535" y="451"/>
                  </a:moveTo>
                  <a:cubicBezTo>
                    <a:pt x="698" y="458"/>
                    <a:pt x="731" y="710"/>
                    <a:pt x="895" y="705"/>
                  </a:cubicBezTo>
                  <a:cubicBezTo>
                    <a:pt x="702" y="508"/>
                    <a:pt x="609" y="239"/>
                    <a:pt x="480" y="0"/>
                  </a:cubicBezTo>
                  <a:cubicBezTo>
                    <a:pt x="463" y="13"/>
                    <a:pt x="429" y="38"/>
                    <a:pt x="411" y="51"/>
                  </a:cubicBezTo>
                  <a:cubicBezTo>
                    <a:pt x="490" y="234"/>
                    <a:pt x="254" y="271"/>
                    <a:pt x="148" y="358"/>
                  </a:cubicBezTo>
                  <a:cubicBezTo>
                    <a:pt x="124" y="324"/>
                    <a:pt x="100" y="288"/>
                    <a:pt x="78" y="253"/>
                  </a:cubicBezTo>
                  <a:cubicBezTo>
                    <a:pt x="52" y="275"/>
                    <a:pt x="27" y="297"/>
                    <a:pt x="0" y="317"/>
                  </a:cubicBezTo>
                  <a:cubicBezTo>
                    <a:pt x="61" y="408"/>
                    <a:pt x="119" y="502"/>
                    <a:pt x="172" y="599"/>
                  </a:cubicBezTo>
                  <a:cubicBezTo>
                    <a:pt x="306" y="585"/>
                    <a:pt x="405" y="476"/>
                    <a:pt x="535" y="451"/>
                  </a:cubicBezTo>
                  <a:moveTo>
                    <a:pt x="181" y="404"/>
                  </a:moveTo>
                  <a:cubicBezTo>
                    <a:pt x="278" y="343"/>
                    <a:pt x="375" y="282"/>
                    <a:pt x="473" y="223"/>
                  </a:cubicBezTo>
                  <a:cubicBezTo>
                    <a:pt x="638" y="390"/>
                    <a:pt x="380" y="468"/>
                    <a:pt x="263" y="543"/>
                  </a:cubicBezTo>
                  <a:cubicBezTo>
                    <a:pt x="231" y="500"/>
                    <a:pt x="205" y="453"/>
                    <a:pt x="181" y="4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5" name="Freeform 23"/>
            <p:cNvSpPr>
              <a:spLocks/>
            </p:cNvSpPr>
            <p:nvPr/>
          </p:nvSpPr>
          <p:spPr bwMode="auto">
            <a:xfrm flipV="1">
              <a:off x="3454" y="2295"/>
              <a:ext cx="244" cy="230"/>
            </a:xfrm>
            <a:custGeom>
              <a:avLst/>
              <a:gdLst>
                <a:gd name="T0" fmla="*/ 12 w 549"/>
                <a:gd name="T1" fmla="*/ 594 h 652"/>
                <a:gd name="T2" fmla="*/ 543 w 549"/>
                <a:gd name="T3" fmla="*/ 591 h 652"/>
                <a:gd name="T4" fmla="*/ 541 w 549"/>
                <a:gd name="T5" fmla="*/ 106 h 652"/>
                <a:gd name="T6" fmla="*/ 281 w 549"/>
                <a:gd name="T7" fmla="*/ 70 h 652"/>
                <a:gd name="T8" fmla="*/ 12 w 549"/>
                <a:gd name="T9" fmla="*/ 90 h 652"/>
                <a:gd name="T10" fmla="*/ 12 w 549"/>
                <a:gd name="T11" fmla="*/ 594 h 652"/>
                <a:gd name="connsiteX0" fmla="*/ 152 w 9849"/>
                <a:gd name="connsiteY0" fmla="*/ 8380 h 8380"/>
                <a:gd name="connsiteX1" fmla="*/ 9824 w 9849"/>
                <a:gd name="connsiteY1" fmla="*/ 8334 h 8380"/>
                <a:gd name="connsiteX2" fmla="*/ 9787 w 9849"/>
                <a:gd name="connsiteY2" fmla="*/ 896 h 8380"/>
                <a:gd name="connsiteX3" fmla="*/ 5051 w 9849"/>
                <a:gd name="connsiteY3" fmla="*/ 344 h 8380"/>
                <a:gd name="connsiteX4" fmla="*/ 152 w 9849"/>
                <a:gd name="connsiteY4" fmla="*/ 650 h 8380"/>
                <a:gd name="connsiteX5" fmla="*/ 152 w 9849"/>
                <a:gd name="connsiteY5" fmla="*/ 8380 h 8380"/>
                <a:gd name="connsiteX0" fmla="*/ 153 w 9999"/>
                <a:gd name="connsiteY0" fmla="*/ 10218 h 10218"/>
                <a:gd name="connsiteX1" fmla="*/ 9974 w 9999"/>
                <a:gd name="connsiteY1" fmla="*/ 10163 h 10218"/>
                <a:gd name="connsiteX2" fmla="*/ 9936 w 9999"/>
                <a:gd name="connsiteY2" fmla="*/ 1287 h 10218"/>
                <a:gd name="connsiteX3" fmla="*/ 153 w 9999"/>
                <a:gd name="connsiteY3" fmla="*/ 994 h 10218"/>
                <a:gd name="connsiteX4" fmla="*/ 153 w 9999"/>
                <a:gd name="connsiteY4" fmla="*/ 10218 h 10218"/>
                <a:gd name="connsiteX0" fmla="*/ 153 w 10000"/>
                <a:gd name="connsiteY0" fmla="*/ 9027 h 9027"/>
                <a:gd name="connsiteX1" fmla="*/ 9975 w 10000"/>
                <a:gd name="connsiteY1" fmla="*/ 8973 h 9027"/>
                <a:gd name="connsiteX2" fmla="*/ 9937 w 10000"/>
                <a:gd name="connsiteY2" fmla="*/ 287 h 9027"/>
                <a:gd name="connsiteX3" fmla="*/ 153 w 10000"/>
                <a:gd name="connsiteY3" fmla="*/ 0 h 9027"/>
                <a:gd name="connsiteX4" fmla="*/ 153 w 10000"/>
                <a:gd name="connsiteY4" fmla="*/ 9027 h 9027"/>
                <a:gd name="connsiteX0" fmla="*/ 153 w 10067"/>
                <a:gd name="connsiteY0" fmla="*/ 10215 h 10215"/>
                <a:gd name="connsiteX1" fmla="*/ 9975 w 10067"/>
                <a:gd name="connsiteY1" fmla="*/ 10155 h 10215"/>
                <a:gd name="connsiteX2" fmla="*/ 10020 w 10067"/>
                <a:gd name="connsiteY2" fmla="*/ 0 h 10215"/>
                <a:gd name="connsiteX3" fmla="*/ 153 w 10067"/>
                <a:gd name="connsiteY3" fmla="*/ 215 h 10215"/>
                <a:gd name="connsiteX4" fmla="*/ 153 w 10067"/>
                <a:gd name="connsiteY4" fmla="*/ 10215 h 1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67" h="10215">
                  <a:moveTo>
                    <a:pt x="153" y="10215"/>
                  </a:moveTo>
                  <a:lnTo>
                    <a:pt x="9975" y="10155"/>
                  </a:lnTo>
                  <a:cubicBezTo>
                    <a:pt x="9919" y="6961"/>
                    <a:pt x="10168" y="3213"/>
                    <a:pt x="10020" y="0"/>
                  </a:cubicBezTo>
                  <a:lnTo>
                    <a:pt x="153" y="215"/>
                  </a:lnTo>
                  <a:cubicBezTo>
                    <a:pt x="-69" y="3548"/>
                    <a:pt x="-32" y="6902"/>
                    <a:pt x="153" y="102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组合 141"/>
          <p:cNvGrpSpPr/>
          <p:nvPr/>
        </p:nvGrpSpPr>
        <p:grpSpPr>
          <a:xfrm>
            <a:off x="4789746" y="1488249"/>
            <a:ext cx="1408337" cy="1649766"/>
            <a:chOff x="3976637" y="2790050"/>
            <a:chExt cx="1277938" cy="1497013"/>
          </a:xfrm>
        </p:grpSpPr>
        <p:sp>
          <p:nvSpPr>
            <p:cNvPr id="143" name="Freeform 15"/>
            <p:cNvSpPr>
              <a:spLocks/>
            </p:cNvSpPr>
            <p:nvPr/>
          </p:nvSpPr>
          <p:spPr bwMode="auto">
            <a:xfrm flipV="1">
              <a:off x="4783087" y="2790050"/>
              <a:ext cx="315913" cy="315913"/>
            </a:xfrm>
            <a:custGeom>
              <a:avLst/>
              <a:gdLst>
                <a:gd name="T0" fmla="*/ 260 w 869"/>
                <a:gd name="T1" fmla="*/ 763 h 870"/>
                <a:gd name="T2" fmla="*/ 796 w 869"/>
                <a:gd name="T3" fmla="*/ 529 h 870"/>
                <a:gd name="T4" fmla="*/ 495 w 869"/>
                <a:gd name="T5" fmla="*/ 39 h 870"/>
                <a:gd name="T6" fmla="*/ 61 w 869"/>
                <a:gd name="T7" fmla="*/ 304 h 870"/>
                <a:gd name="T8" fmla="*/ 260 w 869"/>
                <a:gd name="T9" fmla="*/ 763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9" h="870">
                  <a:moveTo>
                    <a:pt x="260" y="763"/>
                  </a:moveTo>
                  <a:cubicBezTo>
                    <a:pt x="462" y="870"/>
                    <a:pt x="736" y="748"/>
                    <a:pt x="796" y="529"/>
                  </a:cubicBezTo>
                  <a:cubicBezTo>
                    <a:pt x="869" y="318"/>
                    <a:pt x="714" y="73"/>
                    <a:pt x="495" y="39"/>
                  </a:cubicBezTo>
                  <a:cubicBezTo>
                    <a:pt x="309" y="0"/>
                    <a:pt x="112" y="123"/>
                    <a:pt x="61" y="304"/>
                  </a:cubicBezTo>
                  <a:cubicBezTo>
                    <a:pt x="0" y="479"/>
                    <a:pt x="93" y="687"/>
                    <a:pt x="260" y="763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4" name="Freeform 16"/>
            <p:cNvSpPr>
              <a:spLocks/>
            </p:cNvSpPr>
            <p:nvPr/>
          </p:nvSpPr>
          <p:spPr bwMode="auto">
            <a:xfrm flipV="1">
              <a:off x="4595762" y="3102788"/>
              <a:ext cx="539750" cy="238125"/>
            </a:xfrm>
            <a:custGeom>
              <a:avLst/>
              <a:gdLst>
                <a:gd name="T0" fmla="*/ 111 w 1486"/>
                <a:gd name="T1" fmla="*/ 630 h 659"/>
                <a:gd name="T2" fmla="*/ 273 w 1486"/>
                <a:gd name="T3" fmla="*/ 591 h 659"/>
                <a:gd name="T4" fmla="*/ 674 w 1486"/>
                <a:gd name="T5" fmla="*/ 324 h 659"/>
                <a:gd name="T6" fmla="*/ 1202 w 1486"/>
                <a:gd name="T7" fmla="*/ 423 h 659"/>
                <a:gd name="T8" fmla="*/ 1359 w 1486"/>
                <a:gd name="T9" fmla="*/ 479 h 659"/>
                <a:gd name="T10" fmla="*/ 1458 w 1486"/>
                <a:gd name="T11" fmla="*/ 302 h 659"/>
                <a:gd name="T12" fmla="*/ 1312 w 1486"/>
                <a:gd name="T13" fmla="*/ 168 h 659"/>
                <a:gd name="T14" fmla="*/ 657 w 1486"/>
                <a:gd name="T15" fmla="*/ 47 h 659"/>
                <a:gd name="T16" fmla="*/ 63 w 1486"/>
                <a:gd name="T17" fmla="*/ 415 h 659"/>
                <a:gd name="T18" fmla="*/ 111 w 1486"/>
                <a:gd name="T19" fmla="*/ 63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6" h="659">
                  <a:moveTo>
                    <a:pt x="111" y="630"/>
                  </a:moveTo>
                  <a:cubicBezTo>
                    <a:pt x="166" y="659"/>
                    <a:pt x="234" y="635"/>
                    <a:pt x="273" y="591"/>
                  </a:cubicBezTo>
                  <a:cubicBezTo>
                    <a:pt x="386" y="475"/>
                    <a:pt x="514" y="363"/>
                    <a:pt x="674" y="324"/>
                  </a:cubicBezTo>
                  <a:cubicBezTo>
                    <a:pt x="854" y="274"/>
                    <a:pt x="1049" y="322"/>
                    <a:pt x="1202" y="423"/>
                  </a:cubicBezTo>
                  <a:cubicBezTo>
                    <a:pt x="1250" y="450"/>
                    <a:pt x="1298" y="498"/>
                    <a:pt x="1359" y="479"/>
                  </a:cubicBezTo>
                  <a:cubicBezTo>
                    <a:pt x="1427" y="454"/>
                    <a:pt x="1486" y="376"/>
                    <a:pt x="1458" y="302"/>
                  </a:cubicBezTo>
                  <a:cubicBezTo>
                    <a:pt x="1432" y="237"/>
                    <a:pt x="1368" y="203"/>
                    <a:pt x="1312" y="168"/>
                  </a:cubicBezTo>
                  <a:cubicBezTo>
                    <a:pt x="1117" y="54"/>
                    <a:pt x="880" y="0"/>
                    <a:pt x="657" y="47"/>
                  </a:cubicBezTo>
                  <a:cubicBezTo>
                    <a:pt x="423" y="92"/>
                    <a:pt x="218" y="238"/>
                    <a:pt x="63" y="415"/>
                  </a:cubicBezTo>
                  <a:cubicBezTo>
                    <a:pt x="0" y="480"/>
                    <a:pt x="29" y="597"/>
                    <a:pt x="111" y="630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5" name="Freeform 17"/>
            <p:cNvSpPr>
              <a:spLocks/>
            </p:cNvSpPr>
            <p:nvPr/>
          </p:nvSpPr>
          <p:spPr bwMode="auto">
            <a:xfrm flipV="1">
              <a:off x="4427487" y="3085325"/>
              <a:ext cx="827088" cy="1201738"/>
            </a:xfrm>
            <a:custGeom>
              <a:avLst/>
              <a:gdLst>
                <a:gd name="T0" fmla="*/ 1655 w 2277"/>
                <a:gd name="T1" fmla="*/ 3252 h 3308"/>
                <a:gd name="T2" fmla="*/ 2094 w 2277"/>
                <a:gd name="T3" fmla="*/ 3032 h 3308"/>
                <a:gd name="T4" fmla="*/ 2205 w 2277"/>
                <a:gd name="T5" fmla="*/ 1963 h 3308"/>
                <a:gd name="T6" fmla="*/ 1993 w 2277"/>
                <a:gd name="T7" fmla="*/ 1723 h 3308"/>
                <a:gd name="T8" fmla="*/ 2001 w 2277"/>
                <a:gd name="T9" fmla="*/ 359 h 3308"/>
                <a:gd name="T10" fmla="*/ 1986 w 2277"/>
                <a:gd name="T11" fmla="*/ 132 h 3308"/>
                <a:gd name="T12" fmla="*/ 1623 w 2277"/>
                <a:gd name="T13" fmla="*/ 158 h 3308"/>
                <a:gd name="T14" fmla="*/ 1533 w 2277"/>
                <a:gd name="T15" fmla="*/ 1705 h 3308"/>
                <a:gd name="T16" fmla="*/ 953 w 2277"/>
                <a:gd name="T17" fmla="*/ 1787 h 3308"/>
                <a:gd name="T18" fmla="*/ 330 w 2277"/>
                <a:gd name="T19" fmla="*/ 1295 h 3308"/>
                <a:gd name="T20" fmla="*/ 17 w 2277"/>
                <a:gd name="T21" fmla="*/ 1457 h 3308"/>
                <a:gd name="T22" fmla="*/ 129 w 2277"/>
                <a:gd name="T23" fmla="*/ 1677 h 3308"/>
                <a:gd name="T24" fmla="*/ 774 w 2277"/>
                <a:gd name="T25" fmla="*/ 2191 h 3308"/>
                <a:gd name="T26" fmla="*/ 983 w 2277"/>
                <a:gd name="T27" fmla="*/ 2224 h 3308"/>
                <a:gd name="T28" fmla="*/ 1618 w 2277"/>
                <a:gd name="T29" fmla="*/ 2122 h 3308"/>
                <a:gd name="T30" fmla="*/ 1562 w 2277"/>
                <a:gd name="T31" fmla="*/ 2648 h 3308"/>
                <a:gd name="T32" fmla="*/ 1925 w 2277"/>
                <a:gd name="T33" fmla="*/ 2847 h 3308"/>
                <a:gd name="T34" fmla="*/ 1752 w 2277"/>
                <a:gd name="T35" fmla="*/ 3114 h 3308"/>
                <a:gd name="T36" fmla="*/ 1499 w 2277"/>
                <a:gd name="T37" fmla="*/ 2977 h 3308"/>
                <a:gd name="T38" fmla="*/ 1655 w 2277"/>
                <a:gd name="T39" fmla="*/ 3252 h 3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7" h="3308">
                  <a:moveTo>
                    <a:pt x="1655" y="3252"/>
                  </a:moveTo>
                  <a:cubicBezTo>
                    <a:pt x="1832" y="3308"/>
                    <a:pt x="2023" y="3195"/>
                    <a:pt x="2094" y="3032"/>
                  </a:cubicBezTo>
                  <a:cubicBezTo>
                    <a:pt x="2235" y="2697"/>
                    <a:pt x="2277" y="2319"/>
                    <a:pt x="2205" y="1963"/>
                  </a:cubicBezTo>
                  <a:cubicBezTo>
                    <a:pt x="2182" y="1848"/>
                    <a:pt x="2085" y="1781"/>
                    <a:pt x="1993" y="1723"/>
                  </a:cubicBezTo>
                  <a:cubicBezTo>
                    <a:pt x="1825" y="1289"/>
                    <a:pt x="1847" y="794"/>
                    <a:pt x="2001" y="359"/>
                  </a:cubicBezTo>
                  <a:cubicBezTo>
                    <a:pt x="2033" y="285"/>
                    <a:pt x="2039" y="197"/>
                    <a:pt x="1986" y="132"/>
                  </a:cubicBezTo>
                  <a:cubicBezTo>
                    <a:pt x="1906" y="0"/>
                    <a:pt x="1682" y="16"/>
                    <a:pt x="1623" y="158"/>
                  </a:cubicBezTo>
                  <a:cubicBezTo>
                    <a:pt x="1426" y="646"/>
                    <a:pt x="1398" y="1198"/>
                    <a:pt x="1533" y="1705"/>
                  </a:cubicBezTo>
                  <a:cubicBezTo>
                    <a:pt x="1339" y="1728"/>
                    <a:pt x="1148" y="1776"/>
                    <a:pt x="953" y="1787"/>
                  </a:cubicBezTo>
                  <a:cubicBezTo>
                    <a:pt x="742" y="1627"/>
                    <a:pt x="545" y="1449"/>
                    <a:pt x="330" y="1295"/>
                  </a:cubicBezTo>
                  <a:cubicBezTo>
                    <a:pt x="205" y="1218"/>
                    <a:pt x="26" y="1310"/>
                    <a:pt x="17" y="1457"/>
                  </a:cubicBezTo>
                  <a:cubicBezTo>
                    <a:pt x="0" y="1548"/>
                    <a:pt x="60" y="1626"/>
                    <a:pt x="129" y="1677"/>
                  </a:cubicBezTo>
                  <a:cubicBezTo>
                    <a:pt x="346" y="1846"/>
                    <a:pt x="557" y="2022"/>
                    <a:pt x="774" y="2191"/>
                  </a:cubicBezTo>
                  <a:cubicBezTo>
                    <a:pt x="831" y="2242"/>
                    <a:pt x="912" y="2238"/>
                    <a:pt x="983" y="2224"/>
                  </a:cubicBezTo>
                  <a:cubicBezTo>
                    <a:pt x="1195" y="2190"/>
                    <a:pt x="1407" y="2159"/>
                    <a:pt x="1618" y="2122"/>
                  </a:cubicBezTo>
                  <a:cubicBezTo>
                    <a:pt x="1622" y="2299"/>
                    <a:pt x="1586" y="2473"/>
                    <a:pt x="1562" y="2648"/>
                  </a:cubicBezTo>
                  <a:cubicBezTo>
                    <a:pt x="1696" y="2684"/>
                    <a:pt x="1829" y="2747"/>
                    <a:pt x="1925" y="2847"/>
                  </a:cubicBezTo>
                  <a:cubicBezTo>
                    <a:pt x="2024" y="2962"/>
                    <a:pt x="1893" y="3153"/>
                    <a:pt x="1752" y="3114"/>
                  </a:cubicBezTo>
                  <a:cubicBezTo>
                    <a:pt x="1664" y="3074"/>
                    <a:pt x="1587" y="3015"/>
                    <a:pt x="1499" y="2977"/>
                  </a:cubicBezTo>
                  <a:cubicBezTo>
                    <a:pt x="1508" y="3083"/>
                    <a:pt x="1546" y="3209"/>
                    <a:pt x="1655" y="3252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6" name="Freeform 18"/>
            <p:cNvSpPr>
              <a:spLocks/>
            </p:cNvSpPr>
            <p:nvPr/>
          </p:nvSpPr>
          <p:spPr bwMode="auto">
            <a:xfrm flipV="1">
              <a:off x="4140149" y="3374250"/>
              <a:ext cx="358775" cy="381000"/>
            </a:xfrm>
            <a:custGeom>
              <a:avLst/>
              <a:gdLst>
                <a:gd name="T0" fmla="*/ 506 w 991"/>
                <a:gd name="T1" fmla="*/ 679 h 1052"/>
                <a:gd name="T2" fmla="*/ 568 w 991"/>
                <a:gd name="T3" fmla="*/ 1052 h 1052"/>
                <a:gd name="T4" fmla="*/ 763 w 991"/>
                <a:gd name="T5" fmla="*/ 725 h 1052"/>
                <a:gd name="T6" fmla="*/ 953 w 991"/>
                <a:gd name="T7" fmla="*/ 961 h 1052"/>
                <a:gd name="T8" fmla="*/ 991 w 991"/>
                <a:gd name="T9" fmla="*/ 638 h 1052"/>
                <a:gd name="T10" fmla="*/ 935 w 991"/>
                <a:gd name="T11" fmla="*/ 632 h 1052"/>
                <a:gd name="T12" fmla="*/ 916 w 991"/>
                <a:gd name="T13" fmla="*/ 852 h 1052"/>
                <a:gd name="T14" fmla="*/ 755 w 991"/>
                <a:gd name="T15" fmla="*/ 637 h 1052"/>
                <a:gd name="T16" fmla="*/ 582 w 991"/>
                <a:gd name="T17" fmla="*/ 926 h 1052"/>
                <a:gd name="T18" fmla="*/ 552 w 991"/>
                <a:gd name="T19" fmla="*/ 606 h 1052"/>
                <a:gd name="T20" fmla="*/ 276 w 991"/>
                <a:gd name="T21" fmla="*/ 737 h 1052"/>
                <a:gd name="T22" fmla="*/ 402 w 991"/>
                <a:gd name="T23" fmla="*/ 432 h 1052"/>
                <a:gd name="T24" fmla="*/ 119 w 991"/>
                <a:gd name="T25" fmla="*/ 435 h 1052"/>
                <a:gd name="T26" fmla="*/ 394 w 991"/>
                <a:gd name="T27" fmla="*/ 212 h 1052"/>
                <a:gd name="T28" fmla="*/ 219 w 991"/>
                <a:gd name="T29" fmla="*/ 75 h 1052"/>
                <a:gd name="T30" fmla="*/ 427 w 991"/>
                <a:gd name="T31" fmla="*/ 56 h 1052"/>
                <a:gd name="T32" fmla="*/ 417 w 991"/>
                <a:gd name="T33" fmla="*/ 0 h 1052"/>
                <a:gd name="T34" fmla="*/ 109 w 991"/>
                <a:gd name="T35" fmla="*/ 54 h 1052"/>
                <a:gd name="T36" fmla="*/ 313 w 991"/>
                <a:gd name="T37" fmla="*/ 214 h 1052"/>
                <a:gd name="T38" fmla="*/ 0 w 991"/>
                <a:gd name="T39" fmla="*/ 480 h 1052"/>
                <a:gd name="T40" fmla="*/ 331 w 991"/>
                <a:gd name="T41" fmla="*/ 485 h 1052"/>
                <a:gd name="T42" fmla="*/ 194 w 991"/>
                <a:gd name="T43" fmla="*/ 818 h 1052"/>
                <a:gd name="T44" fmla="*/ 506 w 991"/>
                <a:gd name="T45" fmla="*/ 679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91" h="1052">
                  <a:moveTo>
                    <a:pt x="506" y="679"/>
                  </a:moveTo>
                  <a:cubicBezTo>
                    <a:pt x="531" y="802"/>
                    <a:pt x="511" y="937"/>
                    <a:pt x="568" y="1052"/>
                  </a:cubicBezTo>
                  <a:cubicBezTo>
                    <a:pt x="638" y="946"/>
                    <a:pt x="699" y="835"/>
                    <a:pt x="763" y="725"/>
                  </a:cubicBezTo>
                  <a:cubicBezTo>
                    <a:pt x="825" y="804"/>
                    <a:pt x="868" y="903"/>
                    <a:pt x="953" y="961"/>
                  </a:cubicBezTo>
                  <a:cubicBezTo>
                    <a:pt x="968" y="854"/>
                    <a:pt x="976" y="745"/>
                    <a:pt x="991" y="638"/>
                  </a:cubicBezTo>
                  <a:cubicBezTo>
                    <a:pt x="977" y="636"/>
                    <a:pt x="949" y="633"/>
                    <a:pt x="935" y="632"/>
                  </a:cubicBezTo>
                  <a:cubicBezTo>
                    <a:pt x="928" y="705"/>
                    <a:pt x="922" y="778"/>
                    <a:pt x="916" y="852"/>
                  </a:cubicBezTo>
                  <a:cubicBezTo>
                    <a:pt x="865" y="779"/>
                    <a:pt x="814" y="705"/>
                    <a:pt x="755" y="637"/>
                  </a:cubicBezTo>
                  <a:cubicBezTo>
                    <a:pt x="697" y="733"/>
                    <a:pt x="641" y="830"/>
                    <a:pt x="582" y="926"/>
                  </a:cubicBezTo>
                  <a:cubicBezTo>
                    <a:pt x="573" y="819"/>
                    <a:pt x="565" y="712"/>
                    <a:pt x="552" y="606"/>
                  </a:cubicBezTo>
                  <a:cubicBezTo>
                    <a:pt x="456" y="641"/>
                    <a:pt x="366" y="688"/>
                    <a:pt x="276" y="737"/>
                  </a:cubicBezTo>
                  <a:cubicBezTo>
                    <a:pt x="323" y="637"/>
                    <a:pt x="371" y="538"/>
                    <a:pt x="402" y="432"/>
                  </a:cubicBezTo>
                  <a:cubicBezTo>
                    <a:pt x="308" y="430"/>
                    <a:pt x="213" y="432"/>
                    <a:pt x="119" y="435"/>
                  </a:cubicBezTo>
                  <a:cubicBezTo>
                    <a:pt x="212" y="363"/>
                    <a:pt x="304" y="289"/>
                    <a:pt x="394" y="212"/>
                  </a:cubicBezTo>
                  <a:cubicBezTo>
                    <a:pt x="337" y="165"/>
                    <a:pt x="278" y="120"/>
                    <a:pt x="219" y="75"/>
                  </a:cubicBezTo>
                  <a:cubicBezTo>
                    <a:pt x="288" y="69"/>
                    <a:pt x="358" y="63"/>
                    <a:pt x="427" y="56"/>
                  </a:cubicBezTo>
                  <a:cubicBezTo>
                    <a:pt x="425" y="42"/>
                    <a:pt x="419" y="14"/>
                    <a:pt x="417" y="0"/>
                  </a:cubicBezTo>
                  <a:cubicBezTo>
                    <a:pt x="314" y="15"/>
                    <a:pt x="209" y="22"/>
                    <a:pt x="109" y="54"/>
                  </a:cubicBezTo>
                  <a:cubicBezTo>
                    <a:pt x="175" y="110"/>
                    <a:pt x="243" y="162"/>
                    <a:pt x="313" y="214"/>
                  </a:cubicBezTo>
                  <a:cubicBezTo>
                    <a:pt x="209" y="303"/>
                    <a:pt x="89" y="374"/>
                    <a:pt x="0" y="480"/>
                  </a:cubicBezTo>
                  <a:cubicBezTo>
                    <a:pt x="110" y="490"/>
                    <a:pt x="221" y="486"/>
                    <a:pt x="331" y="485"/>
                  </a:cubicBezTo>
                  <a:cubicBezTo>
                    <a:pt x="282" y="595"/>
                    <a:pt x="229" y="703"/>
                    <a:pt x="194" y="818"/>
                  </a:cubicBezTo>
                  <a:cubicBezTo>
                    <a:pt x="305" y="788"/>
                    <a:pt x="403" y="729"/>
                    <a:pt x="506" y="679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47" name="Freeform 19"/>
            <p:cNvSpPr>
              <a:spLocks/>
            </p:cNvSpPr>
            <p:nvPr/>
          </p:nvSpPr>
          <p:spPr bwMode="auto">
            <a:xfrm flipV="1">
              <a:off x="3976637" y="3645713"/>
              <a:ext cx="646113" cy="625475"/>
            </a:xfrm>
            <a:custGeom>
              <a:avLst/>
              <a:gdLst>
                <a:gd name="T0" fmla="*/ 72 w 1779"/>
                <a:gd name="T1" fmla="*/ 1715 h 1724"/>
                <a:gd name="T2" fmla="*/ 438 w 1779"/>
                <a:gd name="T3" fmla="*/ 1708 h 1724"/>
                <a:gd name="T4" fmla="*/ 504 w 1779"/>
                <a:gd name="T5" fmla="*/ 1618 h 1724"/>
                <a:gd name="T6" fmla="*/ 508 w 1779"/>
                <a:gd name="T7" fmla="*/ 1133 h 1724"/>
                <a:gd name="T8" fmla="*/ 629 w 1779"/>
                <a:gd name="T9" fmla="*/ 1018 h 1724"/>
                <a:gd name="T10" fmla="*/ 1027 w 1779"/>
                <a:gd name="T11" fmla="*/ 1014 h 1724"/>
                <a:gd name="T12" fmla="*/ 1061 w 1779"/>
                <a:gd name="T13" fmla="*/ 922 h 1724"/>
                <a:gd name="T14" fmla="*/ 977 w 1779"/>
                <a:gd name="T15" fmla="*/ 840 h 1724"/>
                <a:gd name="T16" fmla="*/ 1127 w 1779"/>
                <a:gd name="T17" fmla="*/ 712 h 1724"/>
                <a:gd name="T18" fmla="*/ 1243 w 1779"/>
                <a:gd name="T19" fmla="*/ 1016 h 1724"/>
                <a:gd name="T20" fmla="*/ 1763 w 1779"/>
                <a:gd name="T21" fmla="*/ 1016 h 1724"/>
                <a:gd name="T22" fmla="*/ 1714 w 1779"/>
                <a:gd name="T23" fmla="*/ 721 h 1724"/>
                <a:gd name="T24" fmla="*/ 1407 w 1779"/>
                <a:gd name="T25" fmla="*/ 543 h 1724"/>
                <a:gd name="T26" fmla="*/ 1291 w 1779"/>
                <a:gd name="T27" fmla="*/ 1 h 1724"/>
                <a:gd name="T28" fmla="*/ 6 w 1779"/>
                <a:gd name="T29" fmla="*/ 0 h 1724"/>
                <a:gd name="T30" fmla="*/ 7 w 1779"/>
                <a:gd name="T31" fmla="*/ 1590 h 1724"/>
                <a:gd name="T32" fmla="*/ 72 w 1779"/>
                <a:gd name="T33" fmla="*/ 1715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79" h="1724">
                  <a:moveTo>
                    <a:pt x="72" y="1715"/>
                  </a:moveTo>
                  <a:cubicBezTo>
                    <a:pt x="194" y="1712"/>
                    <a:pt x="317" y="1724"/>
                    <a:pt x="438" y="1708"/>
                  </a:cubicBezTo>
                  <a:cubicBezTo>
                    <a:pt x="479" y="1700"/>
                    <a:pt x="500" y="1655"/>
                    <a:pt x="504" y="1618"/>
                  </a:cubicBezTo>
                  <a:cubicBezTo>
                    <a:pt x="512" y="1456"/>
                    <a:pt x="501" y="1294"/>
                    <a:pt x="508" y="1133"/>
                  </a:cubicBezTo>
                  <a:cubicBezTo>
                    <a:pt x="502" y="1067"/>
                    <a:pt x="568" y="1015"/>
                    <a:pt x="629" y="1018"/>
                  </a:cubicBezTo>
                  <a:cubicBezTo>
                    <a:pt x="762" y="1013"/>
                    <a:pt x="895" y="1019"/>
                    <a:pt x="1027" y="1014"/>
                  </a:cubicBezTo>
                  <a:cubicBezTo>
                    <a:pt x="1036" y="991"/>
                    <a:pt x="1052" y="945"/>
                    <a:pt x="1061" y="922"/>
                  </a:cubicBezTo>
                  <a:cubicBezTo>
                    <a:pt x="1032" y="895"/>
                    <a:pt x="1004" y="868"/>
                    <a:pt x="977" y="840"/>
                  </a:cubicBezTo>
                  <a:cubicBezTo>
                    <a:pt x="1027" y="798"/>
                    <a:pt x="1078" y="756"/>
                    <a:pt x="1127" y="712"/>
                  </a:cubicBezTo>
                  <a:cubicBezTo>
                    <a:pt x="1082" y="837"/>
                    <a:pt x="1164" y="931"/>
                    <a:pt x="1243" y="1016"/>
                  </a:cubicBezTo>
                  <a:cubicBezTo>
                    <a:pt x="1416" y="1016"/>
                    <a:pt x="1590" y="1016"/>
                    <a:pt x="1763" y="1016"/>
                  </a:cubicBezTo>
                  <a:cubicBezTo>
                    <a:pt x="1761" y="917"/>
                    <a:pt x="1779" y="805"/>
                    <a:pt x="1714" y="721"/>
                  </a:cubicBezTo>
                  <a:cubicBezTo>
                    <a:pt x="1642" y="620"/>
                    <a:pt x="1521" y="577"/>
                    <a:pt x="1407" y="543"/>
                  </a:cubicBezTo>
                  <a:cubicBezTo>
                    <a:pt x="1366" y="363"/>
                    <a:pt x="1331" y="181"/>
                    <a:pt x="1291" y="1"/>
                  </a:cubicBezTo>
                  <a:cubicBezTo>
                    <a:pt x="863" y="0"/>
                    <a:pt x="435" y="2"/>
                    <a:pt x="6" y="0"/>
                  </a:cubicBezTo>
                  <a:cubicBezTo>
                    <a:pt x="6" y="530"/>
                    <a:pt x="4" y="1060"/>
                    <a:pt x="7" y="1590"/>
                  </a:cubicBezTo>
                  <a:cubicBezTo>
                    <a:pt x="0" y="1643"/>
                    <a:pt x="36" y="1682"/>
                    <a:pt x="72" y="1715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48" name="Group 32"/>
          <p:cNvGrpSpPr>
            <a:grpSpLocks/>
          </p:cNvGrpSpPr>
          <p:nvPr/>
        </p:nvGrpSpPr>
        <p:grpSpPr bwMode="auto">
          <a:xfrm>
            <a:off x="2147075" y="1744821"/>
            <a:ext cx="2120900" cy="1414463"/>
            <a:chOff x="3202" y="1745"/>
            <a:chExt cx="1336" cy="891"/>
          </a:xfrm>
          <a:solidFill>
            <a:srgbClr val="595959"/>
          </a:solidFill>
        </p:grpSpPr>
        <p:sp>
          <p:nvSpPr>
            <p:cNvPr id="149" name="Freeform 27"/>
            <p:cNvSpPr>
              <a:spLocks/>
            </p:cNvSpPr>
            <p:nvPr/>
          </p:nvSpPr>
          <p:spPr bwMode="auto">
            <a:xfrm flipV="1">
              <a:off x="3388" y="1745"/>
              <a:ext cx="208" cy="209"/>
            </a:xfrm>
            <a:custGeom>
              <a:avLst/>
              <a:gdLst>
                <a:gd name="T0" fmla="*/ 283 w 911"/>
                <a:gd name="T1" fmla="*/ 829 h 918"/>
                <a:gd name="T2" fmla="*/ 806 w 911"/>
                <a:gd name="T3" fmla="*/ 646 h 918"/>
                <a:gd name="T4" fmla="*/ 620 w 911"/>
                <a:gd name="T5" fmla="*/ 101 h 918"/>
                <a:gd name="T6" fmla="*/ 71 w 911"/>
                <a:gd name="T7" fmla="*/ 328 h 918"/>
                <a:gd name="T8" fmla="*/ 283 w 911"/>
                <a:gd name="T9" fmla="*/ 829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1" h="918">
                  <a:moveTo>
                    <a:pt x="283" y="829"/>
                  </a:moveTo>
                  <a:cubicBezTo>
                    <a:pt x="470" y="918"/>
                    <a:pt x="716" y="833"/>
                    <a:pt x="806" y="646"/>
                  </a:cubicBezTo>
                  <a:cubicBezTo>
                    <a:pt x="911" y="453"/>
                    <a:pt x="819" y="190"/>
                    <a:pt x="620" y="101"/>
                  </a:cubicBezTo>
                  <a:cubicBezTo>
                    <a:pt x="417" y="0"/>
                    <a:pt x="140" y="109"/>
                    <a:pt x="71" y="328"/>
                  </a:cubicBezTo>
                  <a:cubicBezTo>
                    <a:pt x="0" y="518"/>
                    <a:pt x="97" y="748"/>
                    <a:pt x="283" y="8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0" name="Freeform 28"/>
            <p:cNvSpPr>
              <a:spLocks/>
            </p:cNvSpPr>
            <p:nvPr/>
          </p:nvSpPr>
          <p:spPr bwMode="auto">
            <a:xfrm flipV="1">
              <a:off x="3202" y="1876"/>
              <a:ext cx="871" cy="760"/>
            </a:xfrm>
            <a:custGeom>
              <a:avLst/>
              <a:gdLst>
                <a:gd name="T0" fmla="*/ 1696 w 3818"/>
                <a:gd name="T1" fmla="*/ 3323 h 3323"/>
                <a:gd name="T2" fmla="*/ 2761 w 3818"/>
                <a:gd name="T3" fmla="*/ 2783 h 3323"/>
                <a:gd name="T4" fmla="*/ 2536 w 3818"/>
                <a:gd name="T5" fmla="*/ 2630 h 3323"/>
                <a:gd name="T6" fmla="*/ 1712 w 3818"/>
                <a:gd name="T7" fmla="*/ 3052 h 3323"/>
                <a:gd name="T8" fmla="*/ 2249 w 3818"/>
                <a:gd name="T9" fmla="*/ 2391 h 3323"/>
                <a:gd name="T10" fmla="*/ 3818 w 3818"/>
                <a:gd name="T11" fmla="*/ 1779 h 3323"/>
                <a:gd name="T12" fmla="*/ 3697 w 3818"/>
                <a:gd name="T13" fmla="*/ 1358 h 3323"/>
                <a:gd name="T14" fmla="*/ 2098 w 3818"/>
                <a:gd name="T15" fmla="*/ 1910 h 3323"/>
                <a:gd name="T16" fmla="*/ 2015 w 3818"/>
                <a:gd name="T17" fmla="*/ 228 h 3323"/>
                <a:gd name="T18" fmla="*/ 1604 w 3818"/>
                <a:gd name="T19" fmla="*/ 217 h 3323"/>
                <a:gd name="T20" fmla="*/ 1642 w 3818"/>
                <a:gd name="T21" fmla="*/ 1868 h 3323"/>
                <a:gd name="T22" fmla="*/ 891 w 3818"/>
                <a:gd name="T23" fmla="*/ 2554 h 3323"/>
                <a:gd name="T24" fmla="*/ 217 w 3818"/>
                <a:gd name="T25" fmla="*/ 1821 h 3323"/>
                <a:gd name="T26" fmla="*/ 0 w 3818"/>
                <a:gd name="T27" fmla="*/ 1869 h 3323"/>
                <a:gd name="T28" fmla="*/ 266 w 3818"/>
                <a:gd name="T29" fmla="*/ 2318 h 3323"/>
                <a:gd name="T30" fmla="*/ 1042 w 3818"/>
                <a:gd name="T31" fmla="*/ 3061 h 3323"/>
                <a:gd name="T32" fmla="*/ 1696 w 3818"/>
                <a:gd name="T33" fmla="*/ 3323 h 3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18" h="3323">
                  <a:moveTo>
                    <a:pt x="1696" y="3323"/>
                  </a:moveTo>
                  <a:cubicBezTo>
                    <a:pt x="2102" y="3291"/>
                    <a:pt x="2503" y="3103"/>
                    <a:pt x="2761" y="2783"/>
                  </a:cubicBezTo>
                  <a:cubicBezTo>
                    <a:pt x="2858" y="2652"/>
                    <a:pt x="2623" y="2487"/>
                    <a:pt x="2536" y="2630"/>
                  </a:cubicBezTo>
                  <a:cubicBezTo>
                    <a:pt x="2324" y="2866"/>
                    <a:pt x="2025" y="3010"/>
                    <a:pt x="1712" y="3052"/>
                  </a:cubicBezTo>
                  <a:cubicBezTo>
                    <a:pt x="1885" y="2827"/>
                    <a:pt x="2074" y="2615"/>
                    <a:pt x="2249" y="2391"/>
                  </a:cubicBezTo>
                  <a:cubicBezTo>
                    <a:pt x="2826" y="2391"/>
                    <a:pt x="3379" y="2144"/>
                    <a:pt x="3818" y="1779"/>
                  </a:cubicBezTo>
                  <a:cubicBezTo>
                    <a:pt x="3781" y="1638"/>
                    <a:pt x="3739" y="1498"/>
                    <a:pt x="3697" y="1358"/>
                  </a:cubicBezTo>
                  <a:cubicBezTo>
                    <a:pt x="3230" y="1674"/>
                    <a:pt x="2698" y="2065"/>
                    <a:pt x="2098" y="1910"/>
                  </a:cubicBezTo>
                  <a:cubicBezTo>
                    <a:pt x="2036" y="1352"/>
                    <a:pt x="2012" y="790"/>
                    <a:pt x="2015" y="228"/>
                  </a:cubicBezTo>
                  <a:cubicBezTo>
                    <a:pt x="1990" y="10"/>
                    <a:pt x="1643" y="0"/>
                    <a:pt x="1604" y="217"/>
                  </a:cubicBezTo>
                  <a:cubicBezTo>
                    <a:pt x="1555" y="766"/>
                    <a:pt x="1637" y="1318"/>
                    <a:pt x="1642" y="1868"/>
                  </a:cubicBezTo>
                  <a:cubicBezTo>
                    <a:pt x="1398" y="2103"/>
                    <a:pt x="1136" y="2320"/>
                    <a:pt x="891" y="2554"/>
                  </a:cubicBezTo>
                  <a:cubicBezTo>
                    <a:pt x="656" y="2319"/>
                    <a:pt x="416" y="2089"/>
                    <a:pt x="217" y="1821"/>
                  </a:cubicBezTo>
                  <a:cubicBezTo>
                    <a:pt x="142" y="1826"/>
                    <a:pt x="70" y="1843"/>
                    <a:pt x="0" y="1869"/>
                  </a:cubicBezTo>
                  <a:cubicBezTo>
                    <a:pt x="0" y="2060"/>
                    <a:pt x="162" y="2179"/>
                    <a:pt x="266" y="2318"/>
                  </a:cubicBezTo>
                  <a:cubicBezTo>
                    <a:pt x="518" y="2572"/>
                    <a:pt x="772" y="2826"/>
                    <a:pt x="1042" y="3061"/>
                  </a:cubicBezTo>
                  <a:cubicBezTo>
                    <a:pt x="1292" y="2930"/>
                    <a:pt x="1601" y="3063"/>
                    <a:pt x="1696" y="33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1" name="Freeform 29"/>
            <p:cNvSpPr>
              <a:spLocks/>
            </p:cNvSpPr>
            <p:nvPr/>
          </p:nvSpPr>
          <p:spPr bwMode="auto">
            <a:xfrm flipV="1">
              <a:off x="3957" y="1970"/>
              <a:ext cx="284" cy="170"/>
            </a:xfrm>
            <a:custGeom>
              <a:avLst/>
              <a:gdLst>
                <a:gd name="T0" fmla="*/ 487 w 1244"/>
                <a:gd name="T1" fmla="*/ 408 h 744"/>
                <a:gd name="T2" fmla="*/ 633 w 1244"/>
                <a:gd name="T3" fmla="*/ 744 h 744"/>
                <a:gd name="T4" fmla="*/ 749 w 1244"/>
                <a:gd name="T5" fmla="*/ 413 h 744"/>
                <a:gd name="T6" fmla="*/ 1063 w 1244"/>
                <a:gd name="T7" fmla="*/ 640 h 744"/>
                <a:gd name="T8" fmla="*/ 956 w 1244"/>
                <a:gd name="T9" fmla="*/ 264 h 744"/>
                <a:gd name="T10" fmla="*/ 1244 w 1244"/>
                <a:gd name="T11" fmla="*/ 301 h 744"/>
                <a:gd name="T12" fmla="*/ 1009 w 1244"/>
                <a:gd name="T13" fmla="*/ 44 h 744"/>
                <a:gd name="T14" fmla="*/ 1160 w 1244"/>
                <a:gd name="T15" fmla="*/ 244 h 744"/>
                <a:gd name="T16" fmla="*/ 885 w 1244"/>
                <a:gd name="T17" fmla="*/ 194 h 744"/>
                <a:gd name="T18" fmla="*/ 980 w 1244"/>
                <a:gd name="T19" fmla="*/ 531 h 744"/>
                <a:gd name="T20" fmla="*/ 724 w 1244"/>
                <a:gd name="T21" fmla="*/ 330 h 744"/>
                <a:gd name="T22" fmla="*/ 629 w 1244"/>
                <a:gd name="T23" fmla="*/ 611 h 744"/>
                <a:gd name="T24" fmla="*/ 502 w 1244"/>
                <a:gd name="T25" fmla="*/ 317 h 744"/>
                <a:gd name="T26" fmla="*/ 308 w 1244"/>
                <a:gd name="T27" fmla="*/ 517 h 744"/>
                <a:gd name="T28" fmla="*/ 332 w 1244"/>
                <a:gd name="T29" fmla="*/ 167 h 744"/>
                <a:gd name="T30" fmla="*/ 147 w 1244"/>
                <a:gd name="T31" fmla="*/ 173 h 744"/>
                <a:gd name="T32" fmla="*/ 269 w 1244"/>
                <a:gd name="T33" fmla="*/ 0 h 744"/>
                <a:gd name="T34" fmla="*/ 0 w 1244"/>
                <a:gd name="T35" fmla="*/ 267 h 744"/>
                <a:gd name="T36" fmla="*/ 287 w 1244"/>
                <a:gd name="T37" fmla="*/ 229 h 744"/>
                <a:gd name="T38" fmla="*/ 247 w 1244"/>
                <a:gd name="T39" fmla="*/ 641 h 744"/>
                <a:gd name="T40" fmla="*/ 487 w 1244"/>
                <a:gd name="T41" fmla="*/ 408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4" h="744">
                  <a:moveTo>
                    <a:pt x="487" y="408"/>
                  </a:moveTo>
                  <a:cubicBezTo>
                    <a:pt x="534" y="521"/>
                    <a:pt x="578" y="635"/>
                    <a:pt x="633" y="744"/>
                  </a:cubicBezTo>
                  <a:cubicBezTo>
                    <a:pt x="680" y="637"/>
                    <a:pt x="715" y="525"/>
                    <a:pt x="749" y="413"/>
                  </a:cubicBezTo>
                  <a:cubicBezTo>
                    <a:pt x="849" y="494"/>
                    <a:pt x="948" y="579"/>
                    <a:pt x="1063" y="640"/>
                  </a:cubicBezTo>
                  <a:cubicBezTo>
                    <a:pt x="1035" y="513"/>
                    <a:pt x="996" y="388"/>
                    <a:pt x="956" y="264"/>
                  </a:cubicBezTo>
                  <a:cubicBezTo>
                    <a:pt x="1052" y="278"/>
                    <a:pt x="1148" y="291"/>
                    <a:pt x="1244" y="301"/>
                  </a:cubicBezTo>
                  <a:cubicBezTo>
                    <a:pt x="1202" y="190"/>
                    <a:pt x="1129" y="81"/>
                    <a:pt x="1009" y="44"/>
                  </a:cubicBezTo>
                  <a:cubicBezTo>
                    <a:pt x="1054" y="114"/>
                    <a:pt x="1107" y="180"/>
                    <a:pt x="1160" y="244"/>
                  </a:cubicBezTo>
                  <a:cubicBezTo>
                    <a:pt x="1068" y="227"/>
                    <a:pt x="977" y="210"/>
                    <a:pt x="885" y="194"/>
                  </a:cubicBezTo>
                  <a:cubicBezTo>
                    <a:pt x="919" y="306"/>
                    <a:pt x="951" y="418"/>
                    <a:pt x="980" y="531"/>
                  </a:cubicBezTo>
                  <a:cubicBezTo>
                    <a:pt x="896" y="462"/>
                    <a:pt x="812" y="395"/>
                    <a:pt x="724" y="330"/>
                  </a:cubicBezTo>
                  <a:cubicBezTo>
                    <a:pt x="691" y="423"/>
                    <a:pt x="660" y="517"/>
                    <a:pt x="629" y="611"/>
                  </a:cubicBezTo>
                  <a:cubicBezTo>
                    <a:pt x="588" y="512"/>
                    <a:pt x="547" y="414"/>
                    <a:pt x="502" y="317"/>
                  </a:cubicBezTo>
                  <a:cubicBezTo>
                    <a:pt x="437" y="383"/>
                    <a:pt x="373" y="451"/>
                    <a:pt x="308" y="517"/>
                  </a:cubicBezTo>
                  <a:cubicBezTo>
                    <a:pt x="316" y="400"/>
                    <a:pt x="327" y="284"/>
                    <a:pt x="332" y="167"/>
                  </a:cubicBezTo>
                  <a:cubicBezTo>
                    <a:pt x="270" y="168"/>
                    <a:pt x="209" y="170"/>
                    <a:pt x="147" y="173"/>
                  </a:cubicBezTo>
                  <a:cubicBezTo>
                    <a:pt x="191" y="117"/>
                    <a:pt x="231" y="60"/>
                    <a:pt x="269" y="0"/>
                  </a:cubicBezTo>
                  <a:cubicBezTo>
                    <a:pt x="146" y="50"/>
                    <a:pt x="74" y="164"/>
                    <a:pt x="0" y="267"/>
                  </a:cubicBezTo>
                  <a:cubicBezTo>
                    <a:pt x="97" y="260"/>
                    <a:pt x="192" y="247"/>
                    <a:pt x="287" y="229"/>
                  </a:cubicBezTo>
                  <a:cubicBezTo>
                    <a:pt x="265" y="366"/>
                    <a:pt x="249" y="503"/>
                    <a:pt x="247" y="641"/>
                  </a:cubicBezTo>
                  <a:cubicBezTo>
                    <a:pt x="333" y="570"/>
                    <a:pt x="410" y="489"/>
                    <a:pt x="487" y="4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2" name="Freeform 30"/>
            <p:cNvSpPr>
              <a:spLocks noEditPoints="1"/>
            </p:cNvSpPr>
            <p:nvPr/>
          </p:nvSpPr>
          <p:spPr bwMode="auto">
            <a:xfrm flipV="1">
              <a:off x="4290" y="2084"/>
              <a:ext cx="248" cy="316"/>
            </a:xfrm>
            <a:custGeom>
              <a:avLst/>
              <a:gdLst>
                <a:gd name="T0" fmla="*/ 0 w 1084"/>
                <a:gd name="T1" fmla="*/ 1266 h 1379"/>
                <a:gd name="T2" fmla="*/ 182 w 1084"/>
                <a:gd name="T3" fmla="*/ 1379 h 1379"/>
                <a:gd name="T4" fmla="*/ 442 w 1084"/>
                <a:gd name="T5" fmla="*/ 1010 h 1379"/>
                <a:gd name="T6" fmla="*/ 822 w 1084"/>
                <a:gd name="T7" fmla="*/ 882 h 1379"/>
                <a:gd name="T8" fmla="*/ 809 w 1084"/>
                <a:gd name="T9" fmla="*/ 503 h 1379"/>
                <a:gd name="T10" fmla="*/ 1084 w 1084"/>
                <a:gd name="T11" fmla="*/ 136 h 1379"/>
                <a:gd name="T12" fmla="*/ 897 w 1084"/>
                <a:gd name="T13" fmla="*/ 0 h 1379"/>
                <a:gd name="T14" fmla="*/ 0 w 1084"/>
                <a:gd name="T15" fmla="*/ 1266 h 1379"/>
                <a:gd name="T16" fmla="*/ 526 w 1084"/>
                <a:gd name="T17" fmla="*/ 924 h 1379"/>
                <a:gd name="T18" fmla="*/ 766 w 1084"/>
                <a:gd name="T19" fmla="*/ 585 h 1379"/>
                <a:gd name="T20" fmla="*/ 660 w 1084"/>
                <a:gd name="T21" fmla="*/ 942 h 1379"/>
                <a:gd name="T22" fmla="*/ 526 w 1084"/>
                <a:gd name="T23" fmla="*/ 924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4" h="1379">
                  <a:moveTo>
                    <a:pt x="0" y="1266"/>
                  </a:moveTo>
                  <a:cubicBezTo>
                    <a:pt x="61" y="1303"/>
                    <a:pt x="121" y="1341"/>
                    <a:pt x="182" y="1379"/>
                  </a:cubicBezTo>
                  <a:cubicBezTo>
                    <a:pt x="268" y="1256"/>
                    <a:pt x="361" y="1138"/>
                    <a:pt x="442" y="1010"/>
                  </a:cubicBezTo>
                  <a:cubicBezTo>
                    <a:pt x="576" y="1013"/>
                    <a:pt x="740" y="1006"/>
                    <a:pt x="822" y="882"/>
                  </a:cubicBezTo>
                  <a:cubicBezTo>
                    <a:pt x="904" y="768"/>
                    <a:pt x="841" y="623"/>
                    <a:pt x="809" y="503"/>
                  </a:cubicBezTo>
                  <a:cubicBezTo>
                    <a:pt x="906" y="384"/>
                    <a:pt x="993" y="259"/>
                    <a:pt x="1084" y="136"/>
                  </a:cubicBezTo>
                  <a:cubicBezTo>
                    <a:pt x="1021" y="91"/>
                    <a:pt x="959" y="45"/>
                    <a:pt x="897" y="0"/>
                  </a:cubicBezTo>
                  <a:cubicBezTo>
                    <a:pt x="603" y="425"/>
                    <a:pt x="282" y="833"/>
                    <a:pt x="0" y="1266"/>
                  </a:cubicBezTo>
                  <a:moveTo>
                    <a:pt x="526" y="924"/>
                  </a:moveTo>
                  <a:cubicBezTo>
                    <a:pt x="602" y="808"/>
                    <a:pt x="679" y="693"/>
                    <a:pt x="766" y="585"/>
                  </a:cubicBezTo>
                  <a:cubicBezTo>
                    <a:pt x="832" y="718"/>
                    <a:pt x="787" y="866"/>
                    <a:pt x="660" y="942"/>
                  </a:cubicBezTo>
                  <a:cubicBezTo>
                    <a:pt x="627" y="937"/>
                    <a:pt x="560" y="928"/>
                    <a:pt x="526" y="9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3" name="Freeform 31"/>
            <p:cNvSpPr>
              <a:spLocks/>
            </p:cNvSpPr>
            <p:nvPr/>
          </p:nvSpPr>
          <p:spPr bwMode="auto">
            <a:xfrm flipV="1">
              <a:off x="3995" y="2152"/>
              <a:ext cx="389" cy="458"/>
            </a:xfrm>
            <a:custGeom>
              <a:avLst/>
              <a:gdLst>
                <a:gd name="T0" fmla="*/ 465 w 1707"/>
                <a:gd name="T1" fmla="*/ 2004 h 2004"/>
                <a:gd name="T2" fmla="*/ 1707 w 1707"/>
                <a:gd name="T3" fmla="*/ 1463 h 2004"/>
                <a:gd name="T4" fmla="*/ 853 w 1707"/>
                <a:gd name="T5" fmla="*/ 0 h 2004"/>
                <a:gd name="T6" fmla="*/ 0 w 1707"/>
                <a:gd name="T7" fmla="*/ 365 h 2004"/>
                <a:gd name="T8" fmla="*/ 465 w 1707"/>
                <a:gd name="T9" fmla="*/ 2004 h 2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7" h="2004">
                  <a:moveTo>
                    <a:pt x="465" y="2004"/>
                  </a:moveTo>
                  <a:cubicBezTo>
                    <a:pt x="873" y="1810"/>
                    <a:pt x="1295" y="1648"/>
                    <a:pt x="1707" y="1463"/>
                  </a:cubicBezTo>
                  <a:cubicBezTo>
                    <a:pt x="1421" y="976"/>
                    <a:pt x="1138" y="487"/>
                    <a:pt x="853" y="0"/>
                  </a:cubicBezTo>
                  <a:cubicBezTo>
                    <a:pt x="568" y="120"/>
                    <a:pt x="285" y="245"/>
                    <a:pt x="0" y="365"/>
                  </a:cubicBezTo>
                  <a:cubicBezTo>
                    <a:pt x="151" y="912"/>
                    <a:pt x="333" y="1451"/>
                    <a:pt x="465" y="20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590704" y="1525447"/>
            <a:ext cx="993869" cy="1796609"/>
            <a:chOff x="2444750" y="1443038"/>
            <a:chExt cx="1651000" cy="2984500"/>
          </a:xfrm>
          <a:solidFill>
            <a:srgbClr val="595959"/>
          </a:solidFill>
        </p:grpSpPr>
        <p:sp>
          <p:nvSpPr>
            <p:cNvPr id="155" name="Freeform 36"/>
            <p:cNvSpPr>
              <a:spLocks/>
            </p:cNvSpPr>
            <p:nvPr/>
          </p:nvSpPr>
          <p:spPr bwMode="auto">
            <a:xfrm flipV="1">
              <a:off x="3509963" y="1443038"/>
              <a:ext cx="177800" cy="460375"/>
            </a:xfrm>
            <a:custGeom>
              <a:avLst/>
              <a:gdLst>
                <a:gd name="T0" fmla="*/ 741 w 989"/>
                <a:gd name="T1" fmla="*/ 2563 h 2563"/>
                <a:gd name="T2" fmla="*/ 989 w 989"/>
                <a:gd name="T3" fmla="*/ 2461 h 2563"/>
                <a:gd name="T4" fmla="*/ 494 w 989"/>
                <a:gd name="T5" fmla="*/ 1462 h 2563"/>
                <a:gd name="T6" fmla="*/ 700 w 989"/>
                <a:gd name="T7" fmla="*/ 1322 h 2563"/>
                <a:gd name="T8" fmla="*/ 0 w 989"/>
                <a:gd name="T9" fmla="*/ 0 h 2563"/>
                <a:gd name="T10" fmla="*/ 443 w 989"/>
                <a:gd name="T11" fmla="*/ 1298 h 2563"/>
                <a:gd name="T12" fmla="*/ 225 w 989"/>
                <a:gd name="T13" fmla="*/ 1362 h 2563"/>
                <a:gd name="T14" fmla="*/ 741 w 989"/>
                <a:gd name="T15" fmla="*/ 2563 h 2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9" h="2563">
                  <a:moveTo>
                    <a:pt x="741" y="2563"/>
                  </a:moveTo>
                  <a:cubicBezTo>
                    <a:pt x="824" y="2529"/>
                    <a:pt x="907" y="2496"/>
                    <a:pt x="989" y="2461"/>
                  </a:cubicBezTo>
                  <a:cubicBezTo>
                    <a:pt x="821" y="2129"/>
                    <a:pt x="662" y="1793"/>
                    <a:pt x="494" y="1462"/>
                  </a:cubicBezTo>
                  <a:cubicBezTo>
                    <a:pt x="562" y="1415"/>
                    <a:pt x="631" y="1369"/>
                    <a:pt x="700" y="1322"/>
                  </a:cubicBezTo>
                  <a:cubicBezTo>
                    <a:pt x="466" y="882"/>
                    <a:pt x="245" y="434"/>
                    <a:pt x="0" y="0"/>
                  </a:cubicBezTo>
                  <a:cubicBezTo>
                    <a:pt x="145" y="434"/>
                    <a:pt x="297" y="865"/>
                    <a:pt x="443" y="1298"/>
                  </a:cubicBezTo>
                  <a:cubicBezTo>
                    <a:pt x="371" y="1319"/>
                    <a:pt x="298" y="1340"/>
                    <a:pt x="225" y="1362"/>
                  </a:cubicBezTo>
                  <a:cubicBezTo>
                    <a:pt x="397" y="1762"/>
                    <a:pt x="570" y="2162"/>
                    <a:pt x="741" y="25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6" name="Freeform 37"/>
            <p:cNvSpPr>
              <a:spLocks/>
            </p:cNvSpPr>
            <p:nvPr/>
          </p:nvSpPr>
          <p:spPr bwMode="auto">
            <a:xfrm flipV="1">
              <a:off x="2897188" y="1477963"/>
              <a:ext cx="142875" cy="487363"/>
            </a:xfrm>
            <a:custGeom>
              <a:avLst/>
              <a:gdLst>
                <a:gd name="T0" fmla="*/ 0 w 788"/>
                <a:gd name="T1" fmla="*/ 2658 h 2724"/>
                <a:gd name="T2" fmla="*/ 330 w 788"/>
                <a:gd name="T3" fmla="*/ 2724 h 2724"/>
                <a:gd name="T4" fmla="*/ 283 w 788"/>
                <a:gd name="T5" fmla="*/ 1788 h 2724"/>
                <a:gd name="T6" fmla="*/ 642 w 788"/>
                <a:gd name="T7" fmla="*/ 1811 h 2724"/>
                <a:gd name="T8" fmla="*/ 759 w 788"/>
                <a:gd name="T9" fmla="*/ 383 h 2724"/>
                <a:gd name="T10" fmla="*/ 772 w 788"/>
                <a:gd name="T11" fmla="*/ 0 h 2724"/>
                <a:gd name="T12" fmla="*/ 406 w 788"/>
                <a:gd name="T13" fmla="*/ 1557 h 2724"/>
                <a:gd name="T14" fmla="*/ 90 w 788"/>
                <a:gd name="T15" fmla="*/ 1462 h 2724"/>
                <a:gd name="T16" fmla="*/ 0 w 788"/>
                <a:gd name="T17" fmla="*/ 2658 h 2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8" h="2724">
                  <a:moveTo>
                    <a:pt x="0" y="2658"/>
                  </a:moveTo>
                  <a:cubicBezTo>
                    <a:pt x="110" y="2681"/>
                    <a:pt x="220" y="2702"/>
                    <a:pt x="330" y="2724"/>
                  </a:cubicBezTo>
                  <a:cubicBezTo>
                    <a:pt x="313" y="2412"/>
                    <a:pt x="299" y="2100"/>
                    <a:pt x="283" y="1788"/>
                  </a:cubicBezTo>
                  <a:cubicBezTo>
                    <a:pt x="403" y="1794"/>
                    <a:pt x="522" y="1804"/>
                    <a:pt x="642" y="1811"/>
                  </a:cubicBezTo>
                  <a:cubicBezTo>
                    <a:pt x="686" y="1336"/>
                    <a:pt x="719" y="859"/>
                    <a:pt x="759" y="383"/>
                  </a:cubicBezTo>
                  <a:cubicBezTo>
                    <a:pt x="767" y="256"/>
                    <a:pt x="788" y="128"/>
                    <a:pt x="772" y="0"/>
                  </a:cubicBezTo>
                  <a:cubicBezTo>
                    <a:pt x="667" y="523"/>
                    <a:pt x="524" y="1037"/>
                    <a:pt x="406" y="1557"/>
                  </a:cubicBezTo>
                  <a:cubicBezTo>
                    <a:pt x="301" y="1525"/>
                    <a:pt x="196" y="1492"/>
                    <a:pt x="90" y="1462"/>
                  </a:cubicBezTo>
                  <a:cubicBezTo>
                    <a:pt x="60" y="1861"/>
                    <a:pt x="33" y="2260"/>
                    <a:pt x="0" y="26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7" name="Freeform 38"/>
            <p:cNvSpPr>
              <a:spLocks/>
            </p:cNvSpPr>
            <p:nvPr/>
          </p:nvSpPr>
          <p:spPr bwMode="auto">
            <a:xfrm flipV="1">
              <a:off x="3524250" y="1509713"/>
              <a:ext cx="339725" cy="411163"/>
            </a:xfrm>
            <a:custGeom>
              <a:avLst/>
              <a:gdLst>
                <a:gd name="T0" fmla="*/ 1093 w 1890"/>
                <a:gd name="T1" fmla="*/ 1658 h 2298"/>
                <a:gd name="T2" fmla="*/ 1707 w 1890"/>
                <a:gd name="T3" fmla="*/ 2298 h 2298"/>
                <a:gd name="T4" fmla="*/ 1890 w 1890"/>
                <a:gd name="T5" fmla="*/ 2012 h 2298"/>
                <a:gd name="T6" fmla="*/ 1394 w 1890"/>
                <a:gd name="T7" fmla="*/ 1676 h 2298"/>
                <a:gd name="T8" fmla="*/ 1540 w 1890"/>
                <a:gd name="T9" fmla="*/ 1355 h 2298"/>
                <a:gd name="T10" fmla="*/ 908 w 1890"/>
                <a:gd name="T11" fmla="*/ 932 h 2298"/>
                <a:gd name="T12" fmla="*/ 992 w 1890"/>
                <a:gd name="T13" fmla="*/ 649 h 2298"/>
                <a:gd name="T14" fmla="*/ 0 w 1890"/>
                <a:gd name="T15" fmla="*/ 0 h 2298"/>
                <a:gd name="T16" fmla="*/ 750 w 1890"/>
                <a:gd name="T17" fmla="*/ 769 h 2298"/>
                <a:gd name="T18" fmla="*/ 632 w 1890"/>
                <a:gd name="T19" fmla="*/ 923 h 2298"/>
                <a:gd name="T20" fmla="*/ 1225 w 1890"/>
                <a:gd name="T21" fmla="*/ 1456 h 2298"/>
                <a:gd name="T22" fmla="*/ 1093 w 1890"/>
                <a:gd name="T23" fmla="*/ 1658 h 2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0" h="2298">
                  <a:moveTo>
                    <a:pt x="1093" y="1658"/>
                  </a:moveTo>
                  <a:cubicBezTo>
                    <a:pt x="1294" y="1874"/>
                    <a:pt x="1505" y="2082"/>
                    <a:pt x="1707" y="2298"/>
                  </a:cubicBezTo>
                  <a:cubicBezTo>
                    <a:pt x="1769" y="2203"/>
                    <a:pt x="1830" y="2107"/>
                    <a:pt x="1890" y="2012"/>
                  </a:cubicBezTo>
                  <a:cubicBezTo>
                    <a:pt x="1724" y="1902"/>
                    <a:pt x="1559" y="1789"/>
                    <a:pt x="1394" y="1676"/>
                  </a:cubicBezTo>
                  <a:cubicBezTo>
                    <a:pt x="1443" y="1569"/>
                    <a:pt x="1493" y="1463"/>
                    <a:pt x="1540" y="1355"/>
                  </a:cubicBezTo>
                  <a:cubicBezTo>
                    <a:pt x="1329" y="1214"/>
                    <a:pt x="1117" y="1076"/>
                    <a:pt x="908" y="932"/>
                  </a:cubicBezTo>
                  <a:cubicBezTo>
                    <a:pt x="936" y="837"/>
                    <a:pt x="965" y="743"/>
                    <a:pt x="992" y="649"/>
                  </a:cubicBezTo>
                  <a:cubicBezTo>
                    <a:pt x="659" y="435"/>
                    <a:pt x="334" y="210"/>
                    <a:pt x="0" y="0"/>
                  </a:cubicBezTo>
                  <a:cubicBezTo>
                    <a:pt x="243" y="262"/>
                    <a:pt x="502" y="510"/>
                    <a:pt x="750" y="769"/>
                  </a:cubicBezTo>
                  <a:cubicBezTo>
                    <a:pt x="711" y="820"/>
                    <a:pt x="672" y="872"/>
                    <a:pt x="632" y="923"/>
                  </a:cubicBezTo>
                  <a:cubicBezTo>
                    <a:pt x="831" y="1100"/>
                    <a:pt x="1026" y="1279"/>
                    <a:pt x="1225" y="1456"/>
                  </a:cubicBezTo>
                  <a:cubicBezTo>
                    <a:pt x="1181" y="1523"/>
                    <a:pt x="1138" y="1591"/>
                    <a:pt x="1093" y="16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8" name="Freeform 39"/>
            <p:cNvSpPr>
              <a:spLocks/>
            </p:cNvSpPr>
            <p:nvPr/>
          </p:nvSpPr>
          <p:spPr bwMode="auto">
            <a:xfrm flipV="1">
              <a:off x="2660650" y="1590676"/>
              <a:ext cx="354012" cy="396875"/>
            </a:xfrm>
            <a:custGeom>
              <a:avLst/>
              <a:gdLst>
                <a:gd name="T0" fmla="*/ 0 w 1970"/>
                <a:gd name="T1" fmla="*/ 2082 h 2213"/>
                <a:gd name="T2" fmla="*/ 311 w 1970"/>
                <a:gd name="T3" fmla="*/ 2213 h 2213"/>
                <a:gd name="T4" fmla="*/ 559 w 1970"/>
                <a:gd name="T5" fmla="*/ 1664 h 2213"/>
                <a:gd name="T6" fmla="*/ 896 w 1970"/>
                <a:gd name="T7" fmla="*/ 1757 h 2213"/>
                <a:gd name="T8" fmla="*/ 1202 w 1970"/>
                <a:gd name="T9" fmla="*/ 1062 h 2213"/>
                <a:gd name="T10" fmla="*/ 1500 w 1970"/>
                <a:gd name="T11" fmla="*/ 1094 h 2213"/>
                <a:gd name="T12" fmla="*/ 1970 w 1970"/>
                <a:gd name="T13" fmla="*/ 0 h 2213"/>
                <a:gd name="T14" fmla="*/ 1344 w 1970"/>
                <a:gd name="T15" fmla="*/ 877 h 2213"/>
                <a:gd name="T16" fmla="*/ 1169 w 1970"/>
                <a:gd name="T17" fmla="*/ 787 h 2213"/>
                <a:gd name="T18" fmla="*/ 744 w 1970"/>
                <a:gd name="T19" fmla="*/ 1461 h 2213"/>
                <a:gd name="T20" fmla="*/ 522 w 1970"/>
                <a:gd name="T21" fmla="*/ 1369 h 2213"/>
                <a:gd name="T22" fmla="*/ 0 w 1970"/>
                <a:gd name="T23" fmla="*/ 2082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70" h="2213">
                  <a:moveTo>
                    <a:pt x="0" y="2082"/>
                  </a:moveTo>
                  <a:cubicBezTo>
                    <a:pt x="104" y="2125"/>
                    <a:pt x="208" y="2168"/>
                    <a:pt x="311" y="2213"/>
                  </a:cubicBezTo>
                  <a:cubicBezTo>
                    <a:pt x="392" y="2029"/>
                    <a:pt x="477" y="1847"/>
                    <a:pt x="559" y="1664"/>
                  </a:cubicBezTo>
                  <a:cubicBezTo>
                    <a:pt x="671" y="1696"/>
                    <a:pt x="784" y="1725"/>
                    <a:pt x="896" y="1757"/>
                  </a:cubicBezTo>
                  <a:cubicBezTo>
                    <a:pt x="999" y="1526"/>
                    <a:pt x="1106" y="1296"/>
                    <a:pt x="1202" y="1062"/>
                  </a:cubicBezTo>
                  <a:cubicBezTo>
                    <a:pt x="1302" y="1070"/>
                    <a:pt x="1401" y="1081"/>
                    <a:pt x="1500" y="1094"/>
                  </a:cubicBezTo>
                  <a:cubicBezTo>
                    <a:pt x="1654" y="729"/>
                    <a:pt x="1827" y="370"/>
                    <a:pt x="1970" y="0"/>
                  </a:cubicBezTo>
                  <a:cubicBezTo>
                    <a:pt x="1761" y="293"/>
                    <a:pt x="1552" y="584"/>
                    <a:pt x="1344" y="877"/>
                  </a:cubicBezTo>
                  <a:cubicBezTo>
                    <a:pt x="1285" y="847"/>
                    <a:pt x="1227" y="817"/>
                    <a:pt x="1169" y="787"/>
                  </a:cubicBezTo>
                  <a:cubicBezTo>
                    <a:pt x="1028" y="1012"/>
                    <a:pt x="888" y="1238"/>
                    <a:pt x="744" y="1461"/>
                  </a:cubicBezTo>
                  <a:cubicBezTo>
                    <a:pt x="671" y="1429"/>
                    <a:pt x="597" y="1397"/>
                    <a:pt x="522" y="1369"/>
                  </a:cubicBezTo>
                  <a:cubicBezTo>
                    <a:pt x="347" y="1605"/>
                    <a:pt x="174" y="1845"/>
                    <a:pt x="0" y="20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59" name="Freeform 40"/>
            <p:cNvSpPr>
              <a:spLocks/>
            </p:cNvSpPr>
            <p:nvPr/>
          </p:nvSpPr>
          <p:spPr bwMode="auto">
            <a:xfrm flipV="1">
              <a:off x="3548063" y="1720851"/>
              <a:ext cx="469900" cy="220663"/>
            </a:xfrm>
            <a:custGeom>
              <a:avLst/>
              <a:gdLst>
                <a:gd name="T0" fmla="*/ 1328 w 2613"/>
                <a:gd name="T1" fmla="*/ 940 h 1231"/>
                <a:gd name="T2" fmla="*/ 2493 w 2613"/>
                <a:gd name="T3" fmla="*/ 1231 h 1231"/>
                <a:gd name="T4" fmla="*/ 2613 w 2613"/>
                <a:gd name="T5" fmla="*/ 917 h 1231"/>
                <a:gd name="T6" fmla="*/ 1682 w 2613"/>
                <a:gd name="T7" fmla="*/ 805 h 1231"/>
                <a:gd name="T8" fmla="*/ 1771 w 2613"/>
                <a:gd name="T9" fmla="*/ 451 h 1231"/>
                <a:gd name="T10" fmla="*/ 0 w 2613"/>
                <a:gd name="T11" fmla="*/ 0 h 1231"/>
                <a:gd name="T12" fmla="*/ 1474 w 2613"/>
                <a:gd name="T13" fmla="*/ 645 h 1231"/>
                <a:gd name="T14" fmla="*/ 1328 w 2613"/>
                <a:gd name="T15" fmla="*/ 940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13" h="1231">
                  <a:moveTo>
                    <a:pt x="1328" y="940"/>
                  </a:moveTo>
                  <a:cubicBezTo>
                    <a:pt x="1717" y="1037"/>
                    <a:pt x="2104" y="1135"/>
                    <a:pt x="2493" y="1231"/>
                  </a:cubicBezTo>
                  <a:cubicBezTo>
                    <a:pt x="2533" y="1126"/>
                    <a:pt x="2574" y="1022"/>
                    <a:pt x="2613" y="917"/>
                  </a:cubicBezTo>
                  <a:cubicBezTo>
                    <a:pt x="2302" y="882"/>
                    <a:pt x="1993" y="841"/>
                    <a:pt x="1682" y="805"/>
                  </a:cubicBezTo>
                  <a:cubicBezTo>
                    <a:pt x="1711" y="687"/>
                    <a:pt x="1740" y="569"/>
                    <a:pt x="1771" y="451"/>
                  </a:cubicBezTo>
                  <a:cubicBezTo>
                    <a:pt x="1180" y="304"/>
                    <a:pt x="592" y="145"/>
                    <a:pt x="0" y="0"/>
                  </a:cubicBezTo>
                  <a:cubicBezTo>
                    <a:pt x="486" y="226"/>
                    <a:pt x="984" y="427"/>
                    <a:pt x="1474" y="645"/>
                  </a:cubicBezTo>
                  <a:cubicBezTo>
                    <a:pt x="1424" y="743"/>
                    <a:pt x="1375" y="841"/>
                    <a:pt x="1328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0" name="Freeform 41"/>
            <p:cNvSpPr>
              <a:spLocks/>
            </p:cNvSpPr>
            <p:nvPr/>
          </p:nvSpPr>
          <p:spPr bwMode="auto">
            <a:xfrm flipV="1">
              <a:off x="2563813" y="1746251"/>
              <a:ext cx="431800" cy="250825"/>
            </a:xfrm>
            <a:custGeom>
              <a:avLst/>
              <a:gdLst>
                <a:gd name="T0" fmla="*/ 141 w 2399"/>
                <a:gd name="T1" fmla="*/ 1392 h 1392"/>
                <a:gd name="T2" fmla="*/ 1038 w 2399"/>
                <a:gd name="T3" fmla="*/ 733 h 1392"/>
                <a:gd name="T4" fmla="*/ 1217 w 2399"/>
                <a:gd name="T5" fmla="*/ 911 h 1392"/>
                <a:gd name="T6" fmla="*/ 2399 w 2399"/>
                <a:gd name="T7" fmla="*/ 0 h 1392"/>
                <a:gd name="T8" fmla="*/ 1194 w 2399"/>
                <a:gd name="T9" fmla="*/ 654 h 1392"/>
                <a:gd name="T10" fmla="*/ 1092 w 2399"/>
                <a:gd name="T11" fmla="*/ 451 h 1392"/>
                <a:gd name="T12" fmla="*/ 0 w 2399"/>
                <a:gd name="T13" fmla="*/ 1165 h 1392"/>
                <a:gd name="T14" fmla="*/ 141 w 2399"/>
                <a:gd name="T15" fmla="*/ 1392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9" h="1392">
                  <a:moveTo>
                    <a:pt x="141" y="1392"/>
                  </a:moveTo>
                  <a:cubicBezTo>
                    <a:pt x="440" y="1172"/>
                    <a:pt x="741" y="954"/>
                    <a:pt x="1038" y="733"/>
                  </a:cubicBezTo>
                  <a:cubicBezTo>
                    <a:pt x="1098" y="792"/>
                    <a:pt x="1157" y="852"/>
                    <a:pt x="1217" y="911"/>
                  </a:cubicBezTo>
                  <a:cubicBezTo>
                    <a:pt x="1610" y="605"/>
                    <a:pt x="2009" y="308"/>
                    <a:pt x="2399" y="0"/>
                  </a:cubicBezTo>
                  <a:cubicBezTo>
                    <a:pt x="1992" y="207"/>
                    <a:pt x="1597" y="438"/>
                    <a:pt x="1194" y="654"/>
                  </a:cubicBezTo>
                  <a:cubicBezTo>
                    <a:pt x="1160" y="587"/>
                    <a:pt x="1126" y="519"/>
                    <a:pt x="1092" y="451"/>
                  </a:cubicBezTo>
                  <a:cubicBezTo>
                    <a:pt x="728" y="689"/>
                    <a:pt x="362" y="924"/>
                    <a:pt x="0" y="1165"/>
                  </a:cubicBezTo>
                  <a:cubicBezTo>
                    <a:pt x="46" y="1241"/>
                    <a:pt x="93" y="1317"/>
                    <a:pt x="141" y="13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1" name="Freeform 42"/>
            <p:cNvSpPr>
              <a:spLocks noEditPoints="1"/>
            </p:cNvSpPr>
            <p:nvPr/>
          </p:nvSpPr>
          <p:spPr bwMode="auto">
            <a:xfrm flipV="1">
              <a:off x="2444750" y="1954213"/>
              <a:ext cx="1651000" cy="2473325"/>
            </a:xfrm>
            <a:custGeom>
              <a:avLst/>
              <a:gdLst>
                <a:gd name="T0" fmla="*/ 3214 w 9186"/>
                <a:gd name="T1" fmla="*/ 12874 h 13789"/>
                <a:gd name="T2" fmla="*/ 4576 w 9186"/>
                <a:gd name="T3" fmla="*/ 13758 h 13789"/>
                <a:gd name="T4" fmla="*/ 6004 w 9186"/>
                <a:gd name="T5" fmla="*/ 12977 h 13789"/>
                <a:gd name="T6" fmla="*/ 6347 w 9186"/>
                <a:gd name="T7" fmla="*/ 13313 h 13789"/>
                <a:gd name="T8" fmla="*/ 6919 w 9186"/>
                <a:gd name="T9" fmla="*/ 13256 h 13789"/>
                <a:gd name="T10" fmla="*/ 8472 w 9186"/>
                <a:gd name="T11" fmla="*/ 12233 h 13789"/>
                <a:gd name="T12" fmla="*/ 9060 w 9186"/>
                <a:gd name="T13" fmla="*/ 11592 h 13789"/>
                <a:gd name="T14" fmla="*/ 8825 w 9186"/>
                <a:gd name="T15" fmla="*/ 10763 h 13789"/>
                <a:gd name="T16" fmla="*/ 8382 w 9186"/>
                <a:gd name="T17" fmla="*/ 10594 h 13789"/>
                <a:gd name="T18" fmla="*/ 6543 w 9186"/>
                <a:gd name="T19" fmla="*/ 9933 h 13789"/>
                <a:gd name="T20" fmla="*/ 6543 w 9186"/>
                <a:gd name="T21" fmla="*/ 864 h 13789"/>
                <a:gd name="T22" fmla="*/ 6170 w 9186"/>
                <a:gd name="T23" fmla="*/ 185 h 13789"/>
                <a:gd name="T24" fmla="*/ 5295 w 9186"/>
                <a:gd name="T25" fmla="*/ 175 h 13789"/>
                <a:gd name="T26" fmla="*/ 4903 w 9186"/>
                <a:gd name="T27" fmla="*/ 865 h 13789"/>
                <a:gd name="T28" fmla="*/ 4903 w 9186"/>
                <a:gd name="T29" fmla="*/ 5220 h 13789"/>
                <a:gd name="T30" fmla="*/ 4356 w 9186"/>
                <a:gd name="T31" fmla="*/ 5220 h 13789"/>
                <a:gd name="T32" fmla="*/ 4356 w 9186"/>
                <a:gd name="T33" fmla="*/ 896 h 13789"/>
                <a:gd name="T34" fmla="*/ 4044 w 9186"/>
                <a:gd name="T35" fmla="*/ 232 h 13789"/>
                <a:gd name="T36" fmla="*/ 3131 w 9186"/>
                <a:gd name="T37" fmla="*/ 161 h 13789"/>
                <a:gd name="T38" fmla="*/ 2715 w 9186"/>
                <a:gd name="T39" fmla="*/ 863 h 13789"/>
                <a:gd name="T40" fmla="*/ 2715 w 9186"/>
                <a:gd name="T41" fmla="*/ 9931 h 13789"/>
                <a:gd name="T42" fmla="*/ 748 w 9186"/>
                <a:gd name="T43" fmla="*/ 10615 h 13789"/>
                <a:gd name="T44" fmla="*/ 363 w 9186"/>
                <a:gd name="T45" fmla="*/ 10762 h 13789"/>
                <a:gd name="T46" fmla="*/ 127 w 9186"/>
                <a:gd name="T47" fmla="*/ 11592 h 13789"/>
                <a:gd name="T48" fmla="*/ 759 w 9186"/>
                <a:gd name="T49" fmla="*/ 12267 h 13789"/>
                <a:gd name="T50" fmla="*/ 2336 w 9186"/>
                <a:gd name="T51" fmla="*/ 13293 h 13789"/>
                <a:gd name="T52" fmla="*/ 3214 w 9186"/>
                <a:gd name="T53" fmla="*/ 12874 h 13789"/>
                <a:gd name="T54" fmla="*/ 2861 w 9186"/>
                <a:gd name="T55" fmla="*/ 12176 h 13789"/>
                <a:gd name="T56" fmla="*/ 1840 w 9186"/>
                <a:gd name="T57" fmla="*/ 11531 h 13789"/>
                <a:gd name="T58" fmla="*/ 3016 w 9186"/>
                <a:gd name="T59" fmla="*/ 11126 h 13789"/>
                <a:gd name="T60" fmla="*/ 3361 w 9186"/>
                <a:gd name="T61" fmla="*/ 11022 h 13789"/>
                <a:gd name="T62" fmla="*/ 4753 w 9186"/>
                <a:gd name="T63" fmla="*/ 10467 h 13789"/>
                <a:gd name="T64" fmla="*/ 5898 w 9186"/>
                <a:gd name="T65" fmla="*/ 11015 h 13789"/>
                <a:gd name="T66" fmla="*/ 5978 w 9186"/>
                <a:gd name="T67" fmla="*/ 11032 h 13789"/>
                <a:gd name="T68" fmla="*/ 7349 w 9186"/>
                <a:gd name="T69" fmla="*/ 11529 h 13789"/>
                <a:gd name="T70" fmla="*/ 6227 w 9186"/>
                <a:gd name="T71" fmla="*/ 12238 h 13789"/>
                <a:gd name="T72" fmla="*/ 5958 w 9186"/>
                <a:gd name="T73" fmla="*/ 11300 h 13789"/>
                <a:gd name="T74" fmla="*/ 4713 w 9186"/>
                <a:gd name="T75" fmla="*/ 10588 h 13789"/>
                <a:gd name="T76" fmla="*/ 3463 w 9186"/>
                <a:gd name="T77" fmla="*/ 11107 h 13789"/>
                <a:gd name="T78" fmla="*/ 3052 w 9186"/>
                <a:gd name="T79" fmla="*/ 12311 h 13789"/>
                <a:gd name="T80" fmla="*/ 2861 w 9186"/>
                <a:gd name="T81" fmla="*/ 12176 h 13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186" h="13789">
                  <a:moveTo>
                    <a:pt x="3214" y="12874"/>
                  </a:moveTo>
                  <a:cubicBezTo>
                    <a:pt x="3462" y="13386"/>
                    <a:pt x="4005" y="13746"/>
                    <a:pt x="4576" y="13758"/>
                  </a:cubicBezTo>
                  <a:cubicBezTo>
                    <a:pt x="5149" y="13789"/>
                    <a:pt x="5715" y="13470"/>
                    <a:pt x="6004" y="12977"/>
                  </a:cubicBezTo>
                  <a:cubicBezTo>
                    <a:pt x="6075" y="13124"/>
                    <a:pt x="6192" y="13254"/>
                    <a:pt x="6347" y="13313"/>
                  </a:cubicBezTo>
                  <a:cubicBezTo>
                    <a:pt x="6532" y="13388"/>
                    <a:pt x="6752" y="13365"/>
                    <a:pt x="6919" y="13256"/>
                  </a:cubicBezTo>
                  <a:cubicBezTo>
                    <a:pt x="7449" y="12935"/>
                    <a:pt x="7978" y="12608"/>
                    <a:pt x="8472" y="12233"/>
                  </a:cubicBezTo>
                  <a:cubicBezTo>
                    <a:pt x="8699" y="12053"/>
                    <a:pt x="8941" y="11865"/>
                    <a:pt x="9060" y="11592"/>
                  </a:cubicBezTo>
                  <a:cubicBezTo>
                    <a:pt x="9186" y="11305"/>
                    <a:pt x="9091" y="10935"/>
                    <a:pt x="8825" y="10763"/>
                  </a:cubicBezTo>
                  <a:cubicBezTo>
                    <a:pt x="8694" y="10668"/>
                    <a:pt x="8529" y="10652"/>
                    <a:pt x="8382" y="10594"/>
                  </a:cubicBezTo>
                  <a:cubicBezTo>
                    <a:pt x="7770" y="10373"/>
                    <a:pt x="7155" y="10155"/>
                    <a:pt x="6543" y="9933"/>
                  </a:cubicBezTo>
                  <a:cubicBezTo>
                    <a:pt x="6544" y="6910"/>
                    <a:pt x="6542" y="3887"/>
                    <a:pt x="6543" y="864"/>
                  </a:cubicBezTo>
                  <a:cubicBezTo>
                    <a:pt x="6546" y="594"/>
                    <a:pt x="6398" y="329"/>
                    <a:pt x="6170" y="185"/>
                  </a:cubicBezTo>
                  <a:cubicBezTo>
                    <a:pt x="5912" y="17"/>
                    <a:pt x="5557" y="14"/>
                    <a:pt x="5295" y="175"/>
                  </a:cubicBezTo>
                  <a:cubicBezTo>
                    <a:pt x="5058" y="319"/>
                    <a:pt x="4906" y="588"/>
                    <a:pt x="4903" y="865"/>
                  </a:cubicBezTo>
                  <a:cubicBezTo>
                    <a:pt x="4902" y="2316"/>
                    <a:pt x="4903" y="3768"/>
                    <a:pt x="4903" y="5220"/>
                  </a:cubicBezTo>
                  <a:cubicBezTo>
                    <a:pt x="4720" y="5220"/>
                    <a:pt x="4538" y="5220"/>
                    <a:pt x="4356" y="5220"/>
                  </a:cubicBezTo>
                  <a:cubicBezTo>
                    <a:pt x="4356" y="3779"/>
                    <a:pt x="4355" y="2337"/>
                    <a:pt x="4356" y="896"/>
                  </a:cubicBezTo>
                  <a:cubicBezTo>
                    <a:pt x="4361" y="643"/>
                    <a:pt x="4247" y="387"/>
                    <a:pt x="4044" y="232"/>
                  </a:cubicBezTo>
                  <a:cubicBezTo>
                    <a:pt x="3791" y="27"/>
                    <a:pt x="3412" y="0"/>
                    <a:pt x="3131" y="161"/>
                  </a:cubicBezTo>
                  <a:cubicBezTo>
                    <a:pt x="2880" y="298"/>
                    <a:pt x="2714" y="577"/>
                    <a:pt x="2715" y="863"/>
                  </a:cubicBezTo>
                  <a:cubicBezTo>
                    <a:pt x="2716" y="3885"/>
                    <a:pt x="2715" y="6908"/>
                    <a:pt x="2715" y="9931"/>
                  </a:cubicBezTo>
                  <a:cubicBezTo>
                    <a:pt x="2058" y="10153"/>
                    <a:pt x="1402" y="10381"/>
                    <a:pt x="748" y="10615"/>
                  </a:cubicBezTo>
                  <a:cubicBezTo>
                    <a:pt x="618" y="10660"/>
                    <a:pt x="477" y="10680"/>
                    <a:pt x="363" y="10762"/>
                  </a:cubicBezTo>
                  <a:cubicBezTo>
                    <a:pt x="97" y="10934"/>
                    <a:pt x="0" y="11305"/>
                    <a:pt x="127" y="11592"/>
                  </a:cubicBezTo>
                  <a:cubicBezTo>
                    <a:pt x="255" y="11882"/>
                    <a:pt x="517" y="12077"/>
                    <a:pt x="759" y="12267"/>
                  </a:cubicBezTo>
                  <a:cubicBezTo>
                    <a:pt x="1264" y="12640"/>
                    <a:pt x="1795" y="12975"/>
                    <a:pt x="2336" y="13293"/>
                  </a:cubicBezTo>
                  <a:cubicBezTo>
                    <a:pt x="2677" y="13477"/>
                    <a:pt x="3139" y="13253"/>
                    <a:pt x="3214" y="12874"/>
                  </a:cubicBezTo>
                  <a:moveTo>
                    <a:pt x="2861" y="12176"/>
                  </a:moveTo>
                  <a:cubicBezTo>
                    <a:pt x="2514" y="11971"/>
                    <a:pt x="2175" y="11754"/>
                    <a:pt x="1840" y="11531"/>
                  </a:cubicBezTo>
                  <a:cubicBezTo>
                    <a:pt x="2232" y="11395"/>
                    <a:pt x="2623" y="11258"/>
                    <a:pt x="3016" y="11126"/>
                  </a:cubicBezTo>
                  <a:cubicBezTo>
                    <a:pt x="3130" y="11088"/>
                    <a:pt x="3241" y="11039"/>
                    <a:pt x="3361" y="11022"/>
                  </a:cubicBezTo>
                  <a:cubicBezTo>
                    <a:pt x="3713" y="10643"/>
                    <a:pt x="4234" y="10424"/>
                    <a:pt x="4753" y="10467"/>
                  </a:cubicBezTo>
                  <a:cubicBezTo>
                    <a:pt x="5188" y="10491"/>
                    <a:pt x="5604" y="10696"/>
                    <a:pt x="5898" y="11015"/>
                  </a:cubicBezTo>
                  <a:cubicBezTo>
                    <a:pt x="5918" y="11020"/>
                    <a:pt x="5958" y="11028"/>
                    <a:pt x="5978" y="11032"/>
                  </a:cubicBezTo>
                  <a:cubicBezTo>
                    <a:pt x="6432" y="11205"/>
                    <a:pt x="6893" y="11361"/>
                    <a:pt x="7349" y="11529"/>
                  </a:cubicBezTo>
                  <a:cubicBezTo>
                    <a:pt x="6983" y="11778"/>
                    <a:pt x="6605" y="12009"/>
                    <a:pt x="6227" y="12238"/>
                  </a:cubicBezTo>
                  <a:cubicBezTo>
                    <a:pt x="6229" y="11908"/>
                    <a:pt x="6145" y="11574"/>
                    <a:pt x="5958" y="11300"/>
                  </a:cubicBezTo>
                  <a:cubicBezTo>
                    <a:pt x="5686" y="10883"/>
                    <a:pt x="5210" y="10610"/>
                    <a:pt x="4713" y="10588"/>
                  </a:cubicBezTo>
                  <a:cubicBezTo>
                    <a:pt x="4246" y="10562"/>
                    <a:pt x="3776" y="10761"/>
                    <a:pt x="3463" y="11107"/>
                  </a:cubicBezTo>
                  <a:cubicBezTo>
                    <a:pt x="3165" y="11428"/>
                    <a:pt x="3016" y="11875"/>
                    <a:pt x="3052" y="12311"/>
                  </a:cubicBezTo>
                  <a:cubicBezTo>
                    <a:pt x="2992" y="12261"/>
                    <a:pt x="2928" y="12215"/>
                    <a:pt x="2861" y="12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9716812" y="5312488"/>
            <a:ext cx="1516614" cy="1806500"/>
            <a:chOff x="2989262" y="4154488"/>
            <a:chExt cx="1935163" cy="2305050"/>
          </a:xfrm>
          <a:solidFill>
            <a:srgbClr val="595959"/>
          </a:solidFill>
        </p:grpSpPr>
        <p:sp>
          <p:nvSpPr>
            <p:cNvPr id="163" name="Freeform 8"/>
            <p:cNvSpPr>
              <a:spLocks/>
            </p:cNvSpPr>
            <p:nvPr/>
          </p:nvSpPr>
          <p:spPr bwMode="auto">
            <a:xfrm flipV="1">
              <a:off x="3235325" y="4154488"/>
              <a:ext cx="508000" cy="484187"/>
            </a:xfrm>
            <a:custGeom>
              <a:avLst/>
              <a:gdLst>
                <a:gd name="T0" fmla="*/ 810 w 2044"/>
                <a:gd name="T1" fmla="*/ 1838 h 1948"/>
                <a:gd name="T2" fmla="*/ 1801 w 2044"/>
                <a:gd name="T3" fmla="*/ 1451 h 1948"/>
                <a:gd name="T4" fmla="*/ 1533 w 2044"/>
                <a:gd name="T5" fmla="*/ 270 h 1948"/>
                <a:gd name="T6" fmla="*/ 302 w 2044"/>
                <a:gd name="T7" fmla="*/ 550 h 1948"/>
                <a:gd name="T8" fmla="*/ 810 w 2044"/>
                <a:gd name="T9" fmla="*/ 1838 h 1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4" h="1948">
                  <a:moveTo>
                    <a:pt x="810" y="1838"/>
                  </a:moveTo>
                  <a:cubicBezTo>
                    <a:pt x="1178" y="1948"/>
                    <a:pt x="1607" y="1785"/>
                    <a:pt x="1801" y="1451"/>
                  </a:cubicBezTo>
                  <a:cubicBezTo>
                    <a:pt x="2044" y="1068"/>
                    <a:pt x="1918" y="509"/>
                    <a:pt x="1533" y="270"/>
                  </a:cubicBezTo>
                  <a:cubicBezTo>
                    <a:pt x="1142" y="0"/>
                    <a:pt x="534" y="128"/>
                    <a:pt x="302" y="550"/>
                  </a:cubicBezTo>
                  <a:cubicBezTo>
                    <a:pt x="0" y="1013"/>
                    <a:pt x="274" y="1704"/>
                    <a:pt x="810" y="18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4" name="Freeform 10"/>
            <p:cNvSpPr>
              <a:spLocks/>
            </p:cNvSpPr>
            <p:nvPr/>
          </p:nvSpPr>
          <p:spPr bwMode="auto">
            <a:xfrm flipV="1">
              <a:off x="4344988" y="4425950"/>
              <a:ext cx="282575" cy="403225"/>
            </a:xfrm>
            <a:custGeom>
              <a:avLst/>
              <a:gdLst>
                <a:gd name="T0" fmla="*/ 738 w 1138"/>
                <a:gd name="T1" fmla="*/ 1243 h 1625"/>
                <a:gd name="T2" fmla="*/ 1011 w 1138"/>
                <a:gd name="T3" fmla="*/ 1625 h 1625"/>
                <a:gd name="T4" fmla="*/ 945 w 1138"/>
                <a:gd name="T5" fmla="*/ 1105 h 1625"/>
                <a:gd name="T6" fmla="*/ 0 w 1138"/>
                <a:gd name="T7" fmla="*/ 0 h 1625"/>
                <a:gd name="T8" fmla="*/ 738 w 1138"/>
                <a:gd name="T9" fmla="*/ 1243 h 1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8" h="1625">
                  <a:moveTo>
                    <a:pt x="738" y="1243"/>
                  </a:moveTo>
                  <a:cubicBezTo>
                    <a:pt x="789" y="1388"/>
                    <a:pt x="817" y="1615"/>
                    <a:pt x="1011" y="1625"/>
                  </a:cubicBezTo>
                  <a:cubicBezTo>
                    <a:pt x="1138" y="1470"/>
                    <a:pt x="1016" y="1260"/>
                    <a:pt x="945" y="1105"/>
                  </a:cubicBezTo>
                  <a:cubicBezTo>
                    <a:pt x="725" y="674"/>
                    <a:pt x="460" y="208"/>
                    <a:pt x="0" y="0"/>
                  </a:cubicBezTo>
                  <a:cubicBezTo>
                    <a:pt x="368" y="328"/>
                    <a:pt x="607" y="773"/>
                    <a:pt x="738" y="12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5" name="Freeform 11"/>
            <p:cNvSpPr>
              <a:spLocks/>
            </p:cNvSpPr>
            <p:nvPr/>
          </p:nvSpPr>
          <p:spPr bwMode="auto">
            <a:xfrm flipV="1">
              <a:off x="4359275" y="4545013"/>
              <a:ext cx="565150" cy="307975"/>
            </a:xfrm>
            <a:custGeom>
              <a:avLst/>
              <a:gdLst>
                <a:gd name="T0" fmla="*/ 1825 w 2272"/>
                <a:gd name="T1" fmla="*/ 1111 h 1240"/>
                <a:gd name="T2" fmla="*/ 2272 w 2272"/>
                <a:gd name="T3" fmla="*/ 1200 h 1240"/>
                <a:gd name="T4" fmla="*/ 1830 w 2272"/>
                <a:gd name="T5" fmla="*/ 826 h 1240"/>
                <a:gd name="T6" fmla="*/ 0 w 2272"/>
                <a:gd name="T7" fmla="*/ 0 h 1240"/>
                <a:gd name="T8" fmla="*/ 1825 w 2272"/>
                <a:gd name="T9" fmla="*/ 1111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2" h="1240">
                  <a:moveTo>
                    <a:pt x="1825" y="1111"/>
                  </a:moveTo>
                  <a:cubicBezTo>
                    <a:pt x="1960" y="1188"/>
                    <a:pt x="2116" y="1240"/>
                    <a:pt x="2272" y="1200"/>
                  </a:cubicBezTo>
                  <a:cubicBezTo>
                    <a:pt x="2254" y="972"/>
                    <a:pt x="1997" y="919"/>
                    <a:pt x="1830" y="826"/>
                  </a:cubicBezTo>
                  <a:cubicBezTo>
                    <a:pt x="1210" y="573"/>
                    <a:pt x="615" y="263"/>
                    <a:pt x="0" y="0"/>
                  </a:cubicBezTo>
                  <a:cubicBezTo>
                    <a:pt x="576" y="417"/>
                    <a:pt x="1206" y="759"/>
                    <a:pt x="1825" y="11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6" name="Freeform 12"/>
            <p:cNvSpPr>
              <a:spLocks/>
            </p:cNvSpPr>
            <p:nvPr/>
          </p:nvSpPr>
          <p:spPr bwMode="auto">
            <a:xfrm flipV="1">
              <a:off x="2989262" y="4652963"/>
              <a:ext cx="884238" cy="739775"/>
            </a:xfrm>
            <a:custGeom>
              <a:avLst/>
              <a:gdLst>
                <a:gd name="T0" fmla="*/ 401 w 3554"/>
                <a:gd name="T1" fmla="*/ 2533 h 2978"/>
                <a:gd name="T2" fmla="*/ 1074 w 3554"/>
                <a:gd name="T3" fmla="*/ 2943 h 2978"/>
                <a:gd name="T4" fmla="*/ 2428 w 3554"/>
                <a:gd name="T5" fmla="*/ 2820 h 2978"/>
                <a:gd name="T6" fmla="*/ 2891 w 3554"/>
                <a:gd name="T7" fmla="*/ 2364 h 2978"/>
                <a:gd name="T8" fmla="*/ 3554 w 3554"/>
                <a:gd name="T9" fmla="*/ 1682 h 2978"/>
                <a:gd name="T10" fmla="*/ 2868 w 3554"/>
                <a:gd name="T11" fmla="*/ 1397 h 2978"/>
                <a:gd name="T12" fmla="*/ 2541 w 3554"/>
                <a:gd name="T13" fmla="*/ 1722 h 2978"/>
                <a:gd name="T14" fmla="*/ 2479 w 3554"/>
                <a:gd name="T15" fmla="*/ 1188 h 2978"/>
                <a:gd name="T16" fmla="*/ 1709 w 3554"/>
                <a:gd name="T17" fmla="*/ 781 h 2978"/>
                <a:gd name="T18" fmla="*/ 855 w 3554"/>
                <a:gd name="T19" fmla="*/ 1315 h 2978"/>
                <a:gd name="T20" fmla="*/ 932 w 3554"/>
                <a:gd name="T21" fmla="*/ 2115 h 2978"/>
                <a:gd name="T22" fmla="*/ 808 w 3554"/>
                <a:gd name="T23" fmla="*/ 1235 h 2978"/>
                <a:gd name="T24" fmla="*/ 1960 w 3554"/>
                <a:gd name="T25" fmla="*/ 662 h 2978"/>
                <a:gd name="T26" fmla="*/ 2169 w 3554"/>
                <a:gd name="T27" fmla="*/ 164 h 2978"/>
                <a:gd name="T28" fmla="*/ 1653 w 3554"/>
                <a:gd name="T29" fmla="*/ 73 h 2978"/>
                <a:gd name="T30" fmla="*/ 336 w 3554"/>
                <a:gd name="T31" fmla="*/ 799 h 2978"/>
                <a:gd name="T32" fmla="*/ 401 w 3554"/>
                <a:gd name="T33" fmla="*/ 2533 h 2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54" h="2978">
                  <a:moveTo>
                    <a:pt x="401" y="2533"/>
                  </a:moveTo>
                  <a:cubicBezTo>
                    <a:pt x="534" y="2771"/>
                    <a:pt x="787" y="2978"/>
                    <a:pt x="1074" y="2943"/>
                  </a:cubicBezTo>
                  <a:cubicBezTo>
                    <a:pt x="1525" y="2900"/>
                    <a:pt x="1977" y="2867"/>
                    <a:pt x="2428" y="2820"/>
                  </a:cubicBezTo>
                  <a:cubicBezTo>
                    <a:pt x="2673" y="2800"/>
                    <a:pt x="2797" y="2560"/>
                    <a:pt x="2891" y="2364"/>
                  </a:cubicBezTo>
                  <a:cubicBezTo>
                    <a:pt x="3032" y="2072"/>
                    <a:pt x="3269" y="1834"/>
                    <a:pt x="3554" y="1682"/>
                  </a:cubicBezTo>
                  <a:cubicBezTo>
                    <a:pt x="3309" y="1631"/>
                    <a:pt x="3078" y="1531"/>
                    <a:pt x="2868" y="1397"/>
                  </a:cubicBezTo>
                  <a:cubicBezTo>
                    <a:pt x="2752" y="1498"/>
                    <a:pt x="2649" y="1612"/>
                    <a:pt x="2541" y="1722"/>
                  </a:cubicBezTo>
                  <a:cubicBezTo>
                    <a:pt x="2502" y="1546"/>
                    <a:pt x="2484" y="1367"/>
                    <a:pt x="2479" y="1188"/>
                  </a:cubicBezTo>
                  <a:cubicBezTo>
                    <a:pt x="2220" y="1058"/>
                    <a:pt x="1976" y="895"/>
                    <a:pt x="1709" y="781"/>
                  </a:cubicBezTo>
                  <a:cubicBezTo>
                    <a:pt x="1372" y="816"/>
                    <a:pt x="977" y="968"/>
                    <a:pt x="855" y="1315"/>
                  </a:cubicBezTo>
                  <a:cubicBezTo>
                    <a:pt x="760" y="1583"/>
                    <a:pt x="876" y="1854"/>
                    <a:pt x="932" y="2115"/>
                  </a:cubicBezTo>
                  <a:cubicBezTo>
                    <a:pt x="716" y="1895"/>
                    <a:pt x="710" y="1515"/>
                    <a:pt x="808" y="1235"/>
                  </a:cubicBezTo>
                  <a:cubicBezTo>
                    <a:pt x="1009" y="805"/>
                    <a:pt x="1536" y="713"/>
                    <a:pt x="1960" y="662"/>
                  </a:cubicBezTo>
                  <a:cubicBezTo>
                    <a:pt x="2194" y="650"/>
                    <a:pt x="2315" y="341"/>
                    <a:pt x="2169" y="164"/>
                  </a:cubicBezTo>
                  <a:cubicBezTo>
                    <a:pt x="2049" y="0"/>
                    <a:pt x="1825" y="47"/>
                    <a:pt x="1653" y="73"/>
                  </a:cubicBezTo>
                  <a:cubicBezTo>
                    <a:pt x="1151" y="150"/>
                    <a:pt x="620" y="353"/>
                    <a:pt x="336" y="799"/>
                  </a:cubicBezTo>
                  <a:cubicBezTo>
                    <a:pt x="0" y="1322"/>
                    <a:pt x="95" y="2019"/>
                    <a:pt x="401" y="25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7" name="Freeform 13"/>
            <p:cNvSpPr>
              <a:spLocks/>
            </p:cNvSpPr>
            <p:nvPr/>
          </p:nvSpPr>
          <p:spPr bwMode="auto">
            <a:xfrm flipV="1">
              <a:off x="4357688" y="4770438"/>
              <a:ext cx="501650" cy="112712"/>
            </a:xfrm>
            <a:custGeom>
              <a:avLst/>
              <a:gdLst>
                <a:gd name="T0" fmla="*/ 0 w 2017"/>
                <a:gd name="T1" fmla="*/ 0 h 455"/>
                <a:gd name="T2" fmla="*/ 1573 w 2017"/>
                <a:gd name="T3" fmla="*/ 398 h 455"/>
                <a:gd name="T4" fmla="*/ 2017 w 2017"/>
                <a:gd name="T5" fmla="*/ 293 h 455"/>
                <a:gd name="T6" fmla="*/ 1676 w 2017"/>
                <a:gd name="T7" fmla="*/ 142 h 455"/>
                <a:gd name="T8" fmla="*/ 0 w 2017"/>
                <a:gd name="T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7" h="455">
                  <a:moveTo>
                    <a:pt x="0" y="0"/>
                  </a:moveTo>
                  <a:cubicBezTo>
                    <a:pt x="485" y="249"/>
                    <a:pt x="1040" y="317"/>
                    <a:pt x="1573" y="398"/>
                  </a:cubicBezTo>
                  <a:cubicBezTo>
                    <a:pt x="1719" y="410"/>
                    <a:pt x="1938" y="455"/>
                    <a:pt x="2017" y="293"/>
                  </a:cubicBezTo>
                  <a:cubicBezTo>
                    <a:pt x="1991" y="139"/>
                    <a:pt x="1796" y="146"/>
                    <a:pt x="1676" y="142"/>
                  </a:cubicBezTo>
                  <a:cubicBezTo>
                    <a:pt x="1114" y="160"/>
                    <a:pt x="550" y="117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8" name="Freeform 14"/>
            <p:cNvSpPr>
              <a:spLocks/>
            </p:cNvSpPr>
            <p:nvPr/>
          </p:nvSpPr>
          <p:spPr bwMode="auto">
            <a:xfrm flipV="1">
              <a:off x="3452812" y="4854575"/>
              <a:ext cx="860425" cy="592137"/>
            </a:xfrm>
            <a:custGeom>
              <a:avLst/>
              <a:gdLst>
                <a:gd name="T0" fmla="*/ 2196 w 3461"/>
                <a:gd name="T1" fmla="*/ 1905 h 2379"/>
                <a:gd name="T2" fmla="*/ 3309 w 3461"/>
                <a:gd name="T3" fmla="*/ 2379 h 2379"/>
                <a:gd name="T4" fmla="*/ 3461 w 3461"/>
                <a:gd name="T5" fmla="*/ 2102 h 2379"/>
                <a:gd name="T6" fmla="*/ 2409 w 3461"/>
                <a:gd name="T7" fmla="*/ 1376 h 2379"/>
                <a:gd name="T8" fmla="*/ 1681 w 3461"/>
                <a:gd name="T9" fmla="*/ 725 h 2379"/>
                <a:gd name="T10" fmla="*/ 308 w 3461"/>
                <a:gd name="T11" fmla="*/ 0 h 2379"/>
                <a:gd name="T12" fmla="*/ 159 w 3461"/>
                <a:gd name="T13" fmla="*/ 181 h 2379"/>
                <a:gd name="T14" fmla="*/ 431 w 3461"/>
                <a:gd name="T15" fmla="*/ 645 h 2379"/>
                <a:gd name="T16" fmla="*/ 0 w 3461"/>
                <a:gd name="T17" fmla="*/ 977 h 2379"/>
                <a:gd name="T18" fmla="*/ 1266 w 3461"/>
                <a:gd name="T19" fmla="*/ 1673 h 2379"/>
                <a:gd name="T20" fmla="*/ 2196 w 3461"/>
                <a:gd name="T21" fmla="*/ 1905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61" h="2379">
                  <a:moveTo>
                    <a:pt x="2196" y="1905"/>
                  </a:moveTo>
                  <a:cubicBezTo>
                    <a:pt x="2587" y="2011"/>
                    <a:pt x="2940" y="2217"/>
                    <a:pt x="3309" y="2379"/>
                  </a:cubicBezTo>
                  <a:cubicBezTo>
                    <a:pt x="3365" y="2290"/>
                    <a:pt x="3415" y="2197"/>
                    <a:pt x="3461" y="2102"/>
                  </a:cubicBezTo>
                  <a:cubicBezTo>
                    <a:pt x="3108" y="1865"/>
                    <a:pt x="2718" y="1674"/>
                    <a:pt x="2409" y="1376"/>
                  </a:cubicBezTo>
                  <a:cubicBezTo>
                    <a:pt x="2187" y="1138"/>
                    <a:pt x="1982" y="869"/>
                    <a:pt x="1681" y="725"/>
                  </a:cubicBezTo>
                  <a:cubicBezTo>
                    <a:pt x="1220" y="490"/>
                    <a:pt x="781" y="208"/>
                    <a:pt x="308" y="0"/>
                  </a:cubicBezTo>
                  <a:cubicBezTo>
                    <a:pt x="232" y="33"/>
                    <a:pt x="201" y="117"/>
                    <a:pt x="159" y="181"/>
                  </a:cubicBezTo>
                  <a:cubicBezTo>
                    <a:pt x="334" y="264"/>
                    <a:pt x="481" y="440"/>
                    <a:pt x="431" y="645"/>
                  </a:cubicBezTo>
                  <a:cubicBezTo>
                    <a:pt x="402" y="857"/>
                    <a:pt x="187" y="949"/>
                    <a:pt x="0" y="977"/>
                  </a:cubicBezTo>
                  <a:cubicBezTo>
                    <a:pt x="415" y="1220"/>
                    <a:pt x="844" y="1441"/>
                    <a:pt x="1266" y="1673"/>
                  </a:cubicBezTo>
                  <a:cubicBezTo>
                    <a:pt x="1552" y="1828"/>
                    <a:pt x="1885" y="1832"/>
                    <a:pt x="2196" y="190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9" name="Freeform 15"/>
            <p:cNvSpPr>
              <a:spLocks/>
            </p:cNvSpPr>
            <p:nvPr/>
          </p:nvSpPr>
          <p:spPr bwMode="auto">
            <a:xfrm flipV="1">
              <a:off x="4376738" y="4870450"/>
              <a:ext cx="496888" cy="195262"/>
            </a:xfrm>
            <a:custGeom>
              <a:avLst/>
              <a:gdLst>
                <a:gd name="T0" fmla="*/ 0 w 2000"/>
                <a:gd name="T1" fmla="*/ 655 h 781"/>
                <a:gd name="T2" fmla="*/ 1817 w 2000"/>
                <a:gd name="T3" fmla="*/ 295 h 781"/>
                <a:gd name="T4" fmla="*/ 2000 w 2000"/>
                <a:gd name="T5" fmla="*/ 0 h 781"/>
                <a:gd name="T6" fmla="*/ 1368 w 2000"/>
                <a:gd name="T7" fmla="*/ 343 h 781"/>
                <a:gd name="T8" fmla="*/ 0 w 2000"/>
                <a:gd name="T9" fmla="*/ 655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0" h="781">
                  <a:moveTo>
                    <a:pt x="0" y="655"/>
                  </a:moveTo>
                  <a:cubicBezTo>
                    <a:pt x="621" y="781"/>
                    <a:pt x="1285" y="633"/>
                    <a:pt x="1817" y="295"/>
                  </a:cubicBezTo>
                  <a:cubicBezTo>
                    <a:pt x="1924" y="233"/>
                    <a:pt x="2000" y="127"/>
                    <a:pt x="2000" y="0"/>
                  </a:cubicBezTo>
                  <a:cubicBezTo>
                    <a:pt x="1751" y="32"/>
                    <a:pt x="1584" y="237"/>
                    <a:pt x="1368" y="343"/>
                  </a:cubicBezTo>
                  <a:cubicBezTo>
                    <a:pt x="954" y="582"/>
                    <a:pt x="471" y="650"/>
                    <a:pt x="0" y="65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 flipV="1">
              <a:off x="4044950" y="4983163"/>
              <a:ext cx="212725" cy="158750"/>
            </a:xfrm>
            <a:custGeom>
              <a:avLst/>
              <a:gdLst>
                <a:gd name="T0" fmla="*/ 0 w 856"/>
                <a:gd name="T1" fmla="*/ 0 h 633"/>
                <a:gd name="T2" fmla="*/ 846 w 856"/>
                <a:gd name="T3" fmla="*/ 633 h 633"/>
                <a:gd name="T4" fmla="*/ 730 w 856"/>
                <a:gd name="T5" fmla="*/ 257 h 633"/>
                <a:gd name="T6" fmla="*/ 0 w 856"/>
                <a:gd name="T7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6" h="633">
                  <a:moveTo>
                    <a:pt x="0" y="0"/>
                  </a:moveTo>
                  <a:cubicBezTo>
                    <a:pt x="223" y="280"/>
                    <a:pt x="547" y="449"/>
                    <a:pt x="846" y="633"/>
                  </a:cubicBezTo>
                  <a:cubicBezTo>
                    <a:pt x="855" y="501"/>
                    <a:pt x="856" y="338"/>
                    <a:pt x="730" y="257"/>
                  </a:cubicBezTo>
                  <a:cubicBezTo>
                    <a:pt x="510" y="120"/>
                    <a:pt x="254" y="5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 flipV="1">
              <a:off x="3211512" y="5341938"/>
              <a:ext cx="763588" cy="1117600"/>
            </a:xfrm>
            <a:custGeom>
              <a:avLst/>
              <a:gdLst>
                <a:gd name="T0" fmla="*/ 9 w 3071"/>
                <a:gd name="T1" fmla="*/ 4502 h 4502"/>
                <a:gd name="T2" fmla="*/ 1045 w 3071"/>
                <a:gd name="T3" fmla="*/ 4261 h 4502"/>
                <a:gd name="T4" fmla="*/ 1353 w 3071"/>
                <a:gd name="T5" fmla="*/ 4025 h 4502"/>
                <a:gd name="T6" fmla="*/ 2058 w 3071"/>
                <a:gd name="T7" fmla="*/ 4402 h 4502"/>
                <a:gd name="T8" fmla="*/ 2841 w 3071"/>
                <a:gd name="T9" fmla="*/ 3026 h 4502"/>
                <a:gd name="T10" fmla="*/ 2772 w 3071"/>
                <a:gd name="T11" fmla="*/ 415 h 4502"/>
                <a:gd name="T12" fmla="*/ 2133 w 3071"/>
                <a:gd name="T13" fmla="*/ 129 h 4502"/>
                <a:gd name="T14" fmla="*/ 1849 w 3071"/>
                <a:gd name="T15" fmla="*/ 710 h 4502"/>
                <a:gd name="T16" fmla="*/ 1873 w 3071"/>
                <a:gd name="T17" fmla="*/ 2870 h 4502"/>
                <a:gd name="T18" fmla="*/ 1214 w 3071"/>
                <a:gd name="T19" fmla="*/ 3841 h 4502"/>
                <a:gd name="T20" fmla="*/ 974 w 3071"/>
                <a:gd name="T21" fmla="*/ 346 h 4502"/>
                <a:gd name="T22" fmla="*/ 324 w 3071"/>
                <a:gd name="T23" fmla="*/ 121 h 4502"/>
                <a:gd name="T24" fmla="*/ 77 w 3071"/>
                <a:gd name="T25" fmla="*/ 710 h 4502"/>
                <a:gd name="T26" fmla="*/ 9 w 3071"/>
                <a:gd name="T27" fmla="*/ 4502 h 4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1" h="4502">
                  <a:moveTo>
                    <a:pt x="9" y="4502"/>
                  </a:moveTo>
                  <a:cubicBezTo>
                    <a:pt x="340" y="4370"/>
                    <a:pt x="688" y="4283"/>
                    <a:pt x="1045" y="4261"/>
                  </a:cubicBezTo>
                  <a:cubicBezTo>
                    <a:pt x="1108" y="4149"/>
                    <a:pt x="1191" y="3955"/>
                    <a:pt x="1353" y="4025"/>
                  </a:cubicBezTo>
                  <a:cubicBezTo>
                    <a:pt x="1594" y="4138"/>
                    <a:pt x="1822" y="4279"/>
                    <a:pt x="2058" y="4402"/>
                  </a:cubicBezTo>
                  <a:cubicBezTo>
                    <a:pt x="2446" y="4032"/>
                    <a:pt x="2698" y="3539"/>
                    <a:pt x="2841" y="3026"/>
                  </a:cubicBezTo>
                  <a:cubicBezTo>
                    <a:pt x="3071" y="2171"/>
                    <a:pt x="2990" y="1263"/>
                    <a:pt x="2772" y="415"/>
                  </a:cubicBezTo>
                  <a:cubicBezTo>
                    <a:pt x="2694" y="157"/>
                    <a:pt x="2376" y="24"/>
                    <a:pt x="2133" y="129"/>
                  </a:cubicBezTo>
                  <a:cubicBezTo>
                    <a:pt x="1910" y="214"/>
                    <a:pt x="1781" y="481"/>
                    <a:pt x="1849" y="710"/>
                  </a:cubicBezTo>
                  <a:cubicBezTo>
                    <a:pt x="2013" y="1414"/>
                    <a:pt x="2089" y="2168"/>
                    <a:pt x="1873" y="2870"/>
                  </a:cubicBezTo>
                  <a:cubicBezTo>
                    <a:pt x="1753" y="3246"/>
                    <a:pt x="1542" y="3610"/>
                    <a:pt x="1214" y="3841"/>
                  </a:cubicBezTo>
                  <a:cubicBezTo>
                    <a:pt x="1419" y="2680"/>
                    <a:pt x="1364" y="1463"/>
                    <a:pt x="974" y="346"/>
                  </a:cubicBezTo>
                  <a:cubicBezTo>
                    <a:pt x="872" y="105"/>
                    <a:pt x="554" y="0"/>
                    <a:pt x="324" y="121"/>
                  </a:cubicBezTo>
                  <a:cubicBezTo>
                    <a:pt x="107" y="218"/>
                    <a:pt x="0" y="487"/>
                    <a:pt x="77" y="710"/>
                  </a:cubicBezTo>
                  <a:cubicBezTo>
                    <a:pt x="464" y="1936"/>
                    <a:pt x="465" y="3295"/>
                    <a:pt x="9" y="450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6697141" y="1267961"/>
            <a:ext cx="1755441" cy="1908760"/>
            <a:chOff x="8467725" y="409575"/>
            <a:chExt cx="2344738" cy="2549526"/>
          </a:xfrm>
          <a:solidFill>
            <a:srgbClr val="595959"/>
          </a:solidFill>
        </p:grpSpPr>
        <p:sp>
          <p:nvSpPr>
            <p:cNvPr id="173" name="Freeform 18"/>
            <p:cNvSpPr>
              <a:spLocks/>
            </p:cNvSpPr>
            <p:nvPr/>
          </p:nvSpPr>
          <p:spPr bwMode="auto">
            <a:xfrm flipV="1">
              <a:off x="9783763" y="409575"/>
              <a:ext cx="595313" cy="906463"/>
            </a:xfrm>
            <a:custGeom>
              <a:avLst/>
              <a:gdLst>
                <a:gd name="T0" fmla="*/ 1091 w 1646"/>
                <a:gd name="T1" fmla="*/ 2456 h 2505"/>
                <a:gd name="T2" fmla="*/ 1180 w 1646"/>
                <a:gd name="T3" fmla="*/ 2505 h 2505"/>
                <a:gd name="T4" fmla="*/ 1631 w 1646"/>
                <a:gd name="T5" fmla="*/ 2248 h 2505"/>
                <a:gd name="T6" fmla="*/ 1646 w 1646"/>
                <a:gd name="T7" fmla="*/ 2160 h 2505"/>
                <a:gd name="T8" fmla="*/ 1343 w 1646"/>
                <a:gd name="T9" fmla="*/ 2122 h 2505"/>
                <a:gd name="T10" fmla="*/ 1269 w 1646"/>
                <a:gd name="T11" fmla="*/ 2022 h 2505"/>
                <a:gd name="T12" fmla="*/ 1514 w 1646"/>
                <a:gd name="T13" fmla="*/ 2066 h 2505"/>
                <a:gd name="T14" fmla="*/ 1538 w 1646"/>
                <a:gd name="T15" fmla="*/ 1958 h 2505"/>
                <a:gd name="T16" fmla="*/ 1211 w 1646"/>
                <a:gd name="T17" fmla="*/ 1916 h 2505"/>
                <a:gd name="T18" fmla="*/ 1186 w 1646"/>
                <a:gd name="T19" fmla="*/ 1837 h 2505"/>
                <a:gd name="T20" fmla="*/ 1411 w 1646"/>
                <a:gd name="T21" fmla="*/ 1858 h 2505"/>
                <a:gd name="T22" fmla="*/ 1419 w 1646"/>
                <a:gd name="T23" fmla="*/ 1756 h 2505"/>
                <a:gd name="T24" fmla="*/ 1079 w 1646"/>
                <a:gd name="T25" fmla="*/ 1651 h 2505"/>
                <a:gd name="T26" fmla="*/ 356 w 1646"/>
                <a:gd name="T27" fmla="*/ 286 h 2505"/>
                <a:gd name="T28" fmla="*/ 474 w 1646"/>
                <a:gd name="T29" fmla="*/ 286 h 2505"/>
                <a:gd name="T30" fmla="*/ 462 w 1646"/>
                <a:gd name="T31" fmla="*/ 163 h 2505"/>
                <a:gd name="T32" fmla="*/ 336 w 1646"/>
                <a:gd name="T33" fmla="*/ 143 h 2505"/>
                <a:gd name="T34" fmla="*/ 240 w 1646"/>
                <a:gd name="T35" fmla="*/ 0 h 2505"/>
                <a:gd name="T36" fmla="*/ 187 w 1646"/>
                <a:gd name="T37" fmla="*/ 171 h 2505"/>
                <a:gd name="T38" fmla="*/ 80 w 1646"/>
                <a:gd name="T39" fmla="*/ 161 h 2505"/>
                <a:gd name="T40" fmla="*/ 0 w 1646"/>
                <a:gd name="T41" fmla="*/ 307 h 2505"/>
                <a:gd name="T42" fmla="*/ 289 w 1646"/>
                <a:gd name="T43" fmla="*/ 409 h 2505"/>
                <a:gd name="T44" fmla="*/ 993 w 1646"/>
                <a:gd name="T45" fmla="*/ 1740 h 2505"/>
                <a:gd name="T46" fmla="*/ 865 w 1646"/>
                <a:gd name="T47" fmla="*/ 2056 h 2505"/>
                <a:gd name="T48" fmla="*/ 966 w 1646"/>
                <a:gd name="T49" fmla="*/ 2109 h 2505"/>
                <a:gd name="T50" fmla="*/ 1103 w 1646"/>
                <a:gd name="T51" fmla="*/ 1904 h 2505"/>
                <a:gd name="T52" fmla="*/ 978 w 1646"/>
                <a:gd name="T53" fmla="*/ 2258 h 2505"/>
                <a:gd name="T54" fmla="*/ 1076 w 1646"/>
                <a:gd name="T55" fmla="*/ 2307 h 2505"/>
                <a:gd name="T56" fmla="*/ 1181 w 1646"/>
                <a:gd name="T57" fmla="*/ 2085 h 2505"/>
                <a:gd name="T58" fmla="*/ 1091 w 1646"/>
                <a:gd name="T59" fmla="*/ 2456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6" h="2505">
                  <a:moveTo>
                    <a:pt x="1091" y="2456"/>
                  </a:moveTo>
                  <a:cubicBezTo>
                    <a:pt x="1113" y="2468"/>
                    <a:pt x="1158" y="2493"/>
                    <a:pt x="1180" y="2505"/>
                  </a:cubicBezTo>
                  <a:cubicBezTo>
                    <a:pt x="1230" y="2290"/>
                    <a:pt x="1420" y="2185"/>
                    <a:pt x="1631" y="2248"/>
                  </a:cubicBezTo>
                  <a:cubicBezTo>
                    <a:pt x="1635" y="2226"/>
                    <a:pt x="1642" y="2182"/>
                    <a:pt x="1646" y="2160"/>
                  </a:cubicBezTo>
                  <a:cubicBezTo>
                    <a:pt x="1545" y="2145"/>
                    <a:pt x="1444" y="2131"/>
                    <a:pt x="1343" y="2122"/>
                  </a:cubicBezTo>
                  <a:cubicBezTo>
                    <a:pt x="1318" y="2089"/>
                    <a:pt x="1294" y="2055"/>
                    <a:pt x="1269" y="2022"/>
                  </a:cubicBezTo>
                  <a:cubicBezTo>
                    <a:pt x="1351" y="2035"/>
                    <a:pt x="1433" y="2049"/>
                    <a:pt x="1514" y="2066"/>
                  </a:cubicBezTo>
                  <a:cubicBezTo>
                    <a:pt x="1522" y="2030"/>
                    <a:pt x="1530" y="1994"/>
                    <a:pt x="1538" y="1958"/>
                  </a:cubicBezTo>
                  <a:cubicBezTo>
                    <a:pt x="1429" y="1946"/>
                    <a:pt x="1320" y="1931"/>
                    <a:pt x="1211" y="1916"/>
                  </a:cubicBezTo>
                  <a:cubicBezTo>
                    <a:pt x="1205" y="1896"/>
                    <a:pt x="1192" y="1857"/>
                    <a:pt x="1186" y="1837"/>
                  </a:cubicBezTo>
                  <a:cubicBezTo>
                    <a:pt x="1261" y="1844"/>
                    <a:pt x="1336" y="1851"/>
                    <a:pt x="1411" y="1858"/>
                  </a:cubicBezTo>
                  <a:cubicBezTo>
                    <a:pt x="1413" y="1833"/>
                    <a:pt x="1417" y="1782"/>
                    <a:pt x="1419" y="1756"/>
                  </a:cubicBezTo>
                  <a:cubicBezTo>
                    <a:pt x="1307" y="1734"/>
                    <a:pt x="1134" y="1781"/>
                    <a:pt x="1079" y="1651"/>
                  </a:cubicBezTo>
                  <a:cubicBezTo>
                    <a:pt x="842" y="1194"/>
                    <a:pt x="593" y="742"/>
                    <a:pt x="356" y="286"/>
                  </a:cubicBezTo>
                  <a:cubicBezTo>
                    <a:pt x="385" y="286"/>
                    <a:pt x="444" y="286"/>
                    <a:pt x="474" y="286"/>
                  </a:cubicBezTo>
                  <a:cubicBezTo>
                    <a:pt x="470" y="245"/>
                    <a:pt x="466" y="204"/>
                    <a:pt x="462" y="163"/>
                  </a:cubicBezTo>
                  <a:cubicBezTo>
                    <a:pt x="420" y="156"/>
                    <a:pt x="378" y="149"/>
                    <a:pt x="336" y="143"/>
                  </a:cubicBezTo>
                  <a:cubicBezTo>
                    <a:pt x="305" y="95"/>
                    <a:pt x="273" y="47"/>
                    <a:pt x="240" y="0"/>
                  </a:cubicBezTo>
                  <a:cubicBezTo>
                    <a:pt x="222" y="57"/>
                    <a:pt x="204" y="114"/>
                    <a:pt x="187" y="171"/>
                  </a:cubicBezTo>
                  <a:cubicBezTo>
                    <a:pt x="160" y="169"/>
                    <a:pt x="107" y="163"/>
                    <a:pt x="80" y="161"/>
                  </a:cubicBezTo>
                  <a:cubicBezTo>
                    <a:pt x="54" y="210"/>
                    <a:pt x="28" y="259"/>
                    <a:pt x="0" y="307"/>
                  </a:cubicBezTo>
                  <a:cubicBezTo>
                    <a:pt x="97" y="340"/>
                    <a:pt x="192" y="376"/>
                    <a:pt x="289" y="409"/>
                  </a:cubicBezTo>
                  <a:cubicBezTo>
                    <a:pt x="522" y="854"/>
                    <a:pt x="762" y="1295"/>
                    <a:pt x="993" y="1740"/>
                  </a:cubicBezTo>
                  <a:cubicBezTo>
                    <a:pt x="1010" y="1855"/>
                    <a:pt x="910" y="1954"/>
                    <a:pt x="865" y="2056"/>
                  </a:cubicBezTo>
                  <a:cubicBezTo>
                    <a:pt x="899" y="2073"/>
                    <a:pt x="932" y="2091"/>
                    <a:pt x="966" y="2109"/>
                  </a:cubicBezTo>
                  <a:cubicBezTo>
                    <a:pt x="1009" y="2042"/>
                    <a:pt x="1013" y="1923"/>
                    <a:pt x="1103" y="1904"/>
                  </a:cubicBezTo>
                  <a:cubicBezTo>
                    <a:pt x="1136" y="2035"/>
                    <a:pt x="1019" y="2141"/>
                    <a:pt x="978" y="2258"/>
                  </a:cubicBezTo>
                  <a:cubicBezTo>
                    <a:pt x="1002" y="2270"/>
                    <a:pt x="1051" y="2295"/>
                    <a:pt x="1076" y="2307"/>
                  </a:cubicBezTo>
                  <a:cubicBezTo>
                    <a:pt x="1109" y="2232"/>
                    <a:pt x="1144" y="2158"/>
                    <a:pt x="1181" y="2085"/>
                  </a:cubicBezTo>
                  <a:cubicBezTo>
                    <a:pt x="1272" y="2210"/>
                    <a:pt x="1127" y="2336"/>
                    <a:pt x="1091" y="24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4" name="Freeform 19"/>
            <p:cNvSpPr>
              <a:spLocks/>
            </p:cNvSpPr>
            <p:nvPr/>
          </p:nvSpPr>
          <p:spPr bwMode="auto">
            <a:xfrm flipV="1">
              <a:off x="8882063" y="836613"/>
              <a:ext cx="260350" cy="482600"/>
            </a:xfrm>
            <a:custGeom>
              <a:avLst/>
              <a:gdLst>
                <a:gd name="T0" fmla="*/ 0 w 719"/>
                <a:gd name="T1" fmla="*/ 1303 h 1333"/>
                <a:gd name="T2" fmla="*/ 140 w 719"/>
                <a:gd name="T3" fmla="*/ 1333 h 1333"/>
                <a:gd name="T4" fmla="*/ 719 w 719"/>
                <a:gd name="T5" fmla="*/ 0 h 1333"/>
                <a:gd name="T6" fmla="*/ 620 w 719"/>
                <a:gd name="T7" fmla="*/ 92 h 1333"/>
                <a:gd name="T8" fmla="*/ 0 w 719"/>
                <a:gd name="T9" fmla="*/ 1303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9" h="1333">
                  <a:moveTo>
                    <a:pt x="0" y="1303"/>
                  </a:moveTo>
                  <a:cubicBezTo>
                    <a:pt x="47" y="1313"/>
                    <a:pt x="94" y="1324"/>
                    <a:pt x="140" y="1333"/>
                  </a:cubicBezTo>
                  <a:cubicBezTo>
                    <a:pt x="332" y="889"/>
                    <a:pt x="558" y="456"/>
                    <a:pt x="719" y="0"/>
                  </a:cubicBezTo>
                  <a:cubicBezTo>
                    <a:pt x="683" y="26"/>
                    <a:pt x="638" y="47"/>
                    <a:pt x="620" y="92"/>
                  </a:cubicBezTo>
                  <a:cubicBezTo>
                    <a:pt x="411" y="494"/>
                    <a:pt x="210" y="901"/>
                    <a:pt x="0" y="130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5" name="Freeform 20"/>
            <p:cNvSpPr>
              <a:spLocks/>
            </p:cNvSpPr>
            <p:nvPr/>
          </p:nvSpPr>
          <p:spPr bwMode="auto">
            <a:xfrm flipV="1">
              <a:off x="8597900" y="1055688"/>
              <a:ext cx="466725" cy="315913"/>
            </a:xfrm>
            <a:custGeom>
              <a:avLst/>
              <a:gdLst>
                <a:gd name="T0" fmla="*/ 0 w 1292"/>
                <a:gd name="T1" fmla="*/ 771 h 869"/>
                <a:gd name="T2" fmla="*/ 105 w 1292"/>
                <a:gd name="T3" fmla="*/ 869 h 869"/>
                <a:gd name="T4" fmla="*/ 1292 w 1292"/>
                <a:gd name="T5" fmla="*/ 32 h 869"/>
                <a:gd name="T6" fmla="*/ 1085 w 1292"/>
                <a:gd name="T7" fmla="*/ 94 h 869"/>
                <a:gd name="T8" fmla="*/ 0 w 1292"/>
                <a:gd name="T9" fmla="*/ 771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2" h="869">
                  <a:moveTo>
                    <a:pt x="0" y="771"/>
                  </a:moveTo>
                  <a:cubicBezTo>
                    <a:pt x="35" y="803"/>
                    <a:pt x="70" y="836"/>
                    <a:pt x="105" y="869"/>
                  </a:cubicBezTo>
                  <a:cubicBezTo>
                    <a:pt x="497" y="585"/>
                    <a:pt x="911" y="330"/>
                    <a:pt x="1292" y="32"/>
                  </a:cubicBezTo>
                  <a:cubicBezTo>
                    <a:pt x="1213" y="0"/>
                    <a:pt x="1148" y="56"/>
                    <a:pt x="1085" y="94"/>
                  </a:cubicBezTo>
                  <a:cubicBezTo>
                    <a:pt x="725" y="322"/>
                    <a:pt x="360" y="542"/>
                    <a:pt x="0" y="7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6" name="Freeform 21"/>
            <p:cNvSpPr>
              <a:spLocks noEditPoints="1"/>
            </p:cNvSpPr>
            <p:nvPr/>
          </p:nvSpPr>
          <p:spPr bwMode="auto">
            <a:xfrm flipV="1">
              <a:off x="9374188" y="1038225"/>
              <a:ext cx="950913" cy="984250"/>
            </a:xfrm>
            <a:custGeom>
              <a:avLst/>
              <a:gdLst>
                <a:gd name="T0" fmla="*/ 532 w 2629"/>
                <a:gd name="T1" fmla="*/ 2462 h 2722"/>
                <a:gd name="T2" fmla="*/ 1513 w 2629"/>
                <a:gd name="T3" fmla="*/ 2629 h 2722"/>
                <a:gd name="T4" fmla="*/ 1414 w 2629"/>
                <a:gd name="T5" fmla="*/ 2448 h 2722"/>
                <a:gd name="T6" fmla="*/ 909 w 2629"/>
                <a:gd name="T7" fmla="*/ 2377 h 2722"/>
                <a:gd name="T8" fmla="*/ 1355 w 2629"/>
                <a:gd name="T9" fmla="*/ 1793 h 2722"/>
                <a:gd name="T10" fmla="*/ 1522 w 2629"/>
                <a:gd name="T11" fmla="*/ 1787 h 2722"/>
                <a:gd name="T12" fmla="*/ 1804 w 2629"/>
                <a:gd name="T13" fmla="*/ 2308 h 2722"/>
                <a:gd name="T14" fmla="*/ 1621 w 2629"/>
                <a:gd name="T15" fmla="*/ 2397 h 2722"/>
                <a:gd name="T16" fmla="*/ 1708 w 2629"/>
                <a:gd name="T17" fmla="*/ 2561 h 2722"/>
                <a:gd name="T18" fmla="*/ 2509 w 2629"/>
                <a:gd name="T19" fmla="*/ 1005 h 2722"/>
                <a:gd name="T20" fmla="*/ 2251 w 2629"/>
                <a:gd name="T21" fmla="*/ 989 h 2722"/>
                <a:gd name="T22" fmla="*/ 2321 w 2629"/>
                <a:gd name="T23" fmla="*/ 1505 h 2722"/>
                <a:gd name="T24" fmla="*/ 1724 w 2629"/>
                <a:gd name="T25" fmla="*/ 1502 h 2722"/>
                <a:gd name="T26" fmla="*/ 1704 w 2629"/>
                <a:gd name="T27" fmla="*/ 1342 h 2722"/>
                <a:gd name="T28" fmla="*/ 1995 w 2629"/>
                <a:gd name="T29" fmla="*/ 968 h 2722"/>
                <a:gd name="T30" fmla="*/ 1889 w 2629"/>
                <a:gd name="T31" fmla="*/ 965 h 2722"/>
                <a:gd name="T32" fmla="*/ 1660 w 2629"/>
                <a:gd name="T33" fmla="*/ 1263 h 2722"/>
                <a:gd name="T34" fmla="*/ 1331 w 2629"/>
                <a:gd name="T35" fmla="*/ 1278 h 2722"/>
                <a:gd name="T36" fmla="*/ 938 w 2629"/>
                <a:gd name="T37" fmla="*/ 551 h 2722"/>
                <a:gd name="T38" fmla="*/ 2090 w 2629"/>
                <a:gd name="T39" fmla="*/ 769 h 2722"/>
                <a:gd name="T40" fmla="*/ 2453 w 2629"/>
                <a:gd name="T41" fmla="*/ 787 h 2722"/>
                <a:gd name="T42" fmla="*/ 1325 w 2629"/>
                <a:gd name="T43" fmla="*/ 29 h 2722"/>
                <a:gd name="T44" fmla="*/ 35 w 2629"/>
                <a:gd name="T45" fmla="*/ 1353 h 2722"/>
                <a:gd name="T46" fmla="*/ 532 w 2629"/>
                <a:gd name="T47" fmla="*/ 2462 h 2722"/>
                <a:gd name="T48" fmla="*/ 388 w 2629"/>
                <a:gd name="T49" fmla="*/ 1577 h 2722"/>
                <a:gd name="T50" fmla="*/ 1206 w 2629"/>
                <a:gd name="T51" fmla="*/ 1581 h 2722"/>
                <a:gd name="T52" fmla="*/ 1285 w 2629"/>
                <a:gd name="T53" fmla="*/ 1751 h 2722"/>
                <a:gd name="T54" fmla="*/ 832 w 2629"/>
                <a:gd name="T55" fmla="*/ 2336 h 2722"/>
                <a:gd name="T56" fmla="*/ 388 w 2629"/>
                <a:gd name="T57" fmla="*/ 1577 h 2722"/>
                <a:gd name="T58" fmla="*/ 1874 w 2629"/>
                <a:gd name="T59" fmla="*/ 2254 h 2722"/>
                <a:gd name="T60" fmla="*/ 1592 w 2629"/>
                <a:gd name="T61" fmla="*/ 1749 h 2722"/>
                <a:gd name="T62" fmla="*/ 1705 w 2629"/>
                <a:gd name="T63" fmla="*/ 1581 h 2722"/>
                <a:gd name="T64" fmla="*/ 2305 w 2629"/>
                <a:gd name="T65" fmla="*/ 1583 h 2722"/>
                <a:gd name="T66" fmla="*/ 1874 w 2629"/>
                <a:gd name="T67" fmla="*/ 2254 h 2722"/>
                <a:gd name="T68" fmla="*/ 388 w 2629"/>
                <a:gd name="T69" fmla="*/ 1501 h 2722"/>
                <a:gd name="T70" fmla="*/ 863 w 2629"/>
                <a:gd name="T71" fmla="*/ 601 h 2722"/>
                <a:gd name="T72" fmla="*/ 1277 w 2629"/>
                <a:gd name="T73" fmla="*/ 1348 h 2722"/>
                <a:gd name="T74" fmla="*/ 1213 w 2629"/>
                <a:gd name="T75" fmla="*/ 1502 h 2722"/>
                <a:gd name="T76" fmla="*/ 388 w 2629"/>
                <a:gd name="T77" fmla="*/ 1501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29" h="2722">
                  <a:moveTo>
                    <a:pt x="532" y="2462"/>
                  </a:moveTo>
                  <a:cubicBezTo>
                    <a:pt x="812" y="2664"/>
                    <a:pt x="1181" y="2722"/>
                    <a:pt x="1513" y="2629"/>
                  </a:cubicBezTo>
                  <a:cubicBezTo>
                    <a:pt x="1479" y="2569"/>
                    <a:pt x="1446" y="2509"/>
                    <a:pt x="1414" y="2448"/>
                  </a:cubicBezTo>
                  <a:cubicBezTo>
                    <a:pt x="1243" y="2461"/>
                    <a:pt x="1069" y="2441"/>
                    <a:pt x="909" y="2377"/>
                  </a:cubicBezTo>
                  <a:cubicBezTo>
                    <a:pt x="1053" y="2179"/>
                    <a:pt x="1209" y="1990"/>
                    <a:pt x="1355" y="1793"/>
                  </a:cubicBezTo>
                  <a:cubicBezTo>
                    <a:pt x="1411" y="1793"/>
                    <a:pt x="1467" y="1791"/>
                    <a:pt x="1522" y="1787"/>
                  </a:cubicBezTo>
                  <a:cubicBezTo>
                    <a:pt x="1610" y="1964"/>
                    <a:pt x="1711" y="2134"/>
                    <a:pt x="1804" y="2308"/>
                  </a:cubicBezTo>
                  <a:cubicBezTo>
                    <a:pt x="1743" y="2338"/>
                    <a:pt x="1682" y="2367"/>
                    <a:pt x="1621" y="2397"/>
                  </a:cubicBezTo>
                  <a:cubicBezTo>
                    <a:pt x="1650" y="2451"/>
                    <a:pt x="1679" y="2506"/>
                    <a:pt x="1708" y="2561"/>
                  </a:cubicBezTo>
                  <a:cubicBezTo>
                    <a:pt x="2278" y="2292"/>
                    <a:pt x="2629" y="1627"/>
                    <a:pt x="2509" y="1005"/>
                  </a:cubicBezTo>
                  <a:cubicBezTo>
                    <a:pt x="2423" y="999"/>
                    <a:pt x="2337" y="994"/>
                    <a:pt x="2251" y="989"/>
                  </a:cubicBezTo>
                  <a:cubicBezTo>
                    <a:pt x="2314" y="1154"/>
                    <a:pt x="2334" y="1330"/>
                    <a:pt x="2321" y="1505"/>
                  </a:cubicBezTo>
                  <a:cubicBezTo>
                    <a:pt x="2122" y="1507"/>
                    <a:pt x="1923" y="1505"/>
                    <a:pt x="1724" y="1502"/>
                  </a:cubicBezTo>
                  <a:cubicBezTo>
                    <a:pt x="1718" y="1449"/>
                    <a:pt x="1711" y="1396"/>
                    <a:pt x="1704" y="1342"/>
                  </a:cubicBezTo>
                  <a:cubicBezTo>
                    <a:pt x="1801" y="1218"/>
                    <a:pt x="1898" y="1093"/>
                    <a:pt x="1995" y="968"/>
                  </a:cubicBezTo>
                  <a:cubicBezTo>
                    <a:pt x="1969" y="968"/>
                    <a:pt x="1916" y="966"/>
                    <a:pt x="1889" y="965"/>
                  </a:cubicBezTo>
                  <a:cubicBezTo>
                    <a:pt x="1813" y="1065"/>
                    <a:pt x="1734" y="1162"/>
                    <a:pt x="1660" y="1263"/>
                  </a:cubicBezTo>
                  <a:cubicBezTo>
                    <a:pt x="1555" y="1191"/>
                    <a:pt x="1432" y="1212"/>
                    <a:pt x="1331" y="1278"/>
                  </a:cubicBezTo>
                  <a:cubicBezTo>
                    <a:pt x="1205" y="1033"/>
                    <a:pt x="1061" y="797"/>
                    <a:pt x="938" y="551"/>
                  </a:cubicBezTo>
                  <a:cubicBezTo>
                    <a:pt x="1300" y="342"/>
                    <a:pt x="1877" y="370"/>
                    <a:pt x="2090" y="769"/>
                  </a:cubicBezTo>
                  <a:cubicBezTo>
                    <a:pt x="2210" y="778"/>
                    <a:pt x="2331" y="785"/>
                    <a:pt x="2453" y="787"/>
                  </a:cubicBezTo>
                  <a:cubicBezTo>
                    <a:pt x="2280" y="332"/>
                    <a:pt x="1817" y="0"/>
                    <a:pt x="1325" y="29"/>
                  </a:cubicBezTo>
                  <a:cubicBezTo>
                    <a:pt x="638" y="57"/>
                    <a:pt x="68" y="678"/>
                    <a:pt x="35" y="1353"/>
                  </a:cubicBezTo>
                  <a:cubicBezTo>
                    <a:pt x="0" y="1773"/>
                    <a:pt x="182" y="2218"/>
                    <a:pt x="532" y="2462"/>
                  </a:cubicBezTo>
                  <a:moveTo>
                    <a:pt x="388" y="1577"/>
                  </a:moveTo>
                  <a:cubicBezTo>
                    <a:pt x="660" y="1575"/>
                    <a:pt x="933" y="1584"/>
                    <a:pt x="1206" y="1581"/>
                  </a:cubicBezTo>
                  <a:cubicBezTo>
                    <a:pt x="1230" y="1638"/>
                    <a:pt x="1257" y="1695"/>
                    <a:pt x="1285" y="1751"/>
                  </a:cubicBezTo>
                  <a:cubicBezTo>
                    <a:pt x="1129" y="1942"/>
                    <a:pt x="981" y="2140"/>
                    <a:pt x="832" y="2336"/>
                  </a:cubicBezTo>
                  <a:cubicBezTo>
                    <a:pt x="573" y="2168"/>
                    <a:pt x="421" y="1880"/>
                    <a:pt x="388" y="1577"/>
                  </a:cubicBezTo>
                  <a:moveTo>
                    <a:pt x="1874" y="2254"/>
                  </a:moveTo>
                  <a:cubicBezTo>
                    <a:pt x="1778" y="2087"/>
                    <a:pt x="1688" y="1916"/>
                    <a:pt x="1592" y="1749"/>
                  </a:cubicBezTo>
                  <a:cubicBezTo>
                    <a:pt x="1631" y="1694"/>
                    <a:pt x="1669" y="1638"/>
                    <a:pt x="1705" y="1581"/>
                  </a:cubicBezTo>
                  <a:cubicBezTo>
                    <a:pt x="1905" y="1583"/>
                    <a:pt x="2105" y="1580"/>
                    <a:pt x="2305" y="1583"/>
                  </a:cubicBezTo>
                  <a:cubicBezTo>
                    <a:pt x="2239" y="1846"/>
                    <a:pt x="2095" y="2093"/>
                    <a:pt x="1874" y="2254"/>
                  </a:cubicBezTo>
                  <a:moveTo>
                    <a:pt x="388" y="1501"/>
                  </a:moveTo>
                  <a:cubicBezTo>
                    <a:pt x="404" y="1149"/>
                    <a:pt x="578" y="810"/>
                    <a:pt x="863" y="601"/>
                  </a:cubicBezTo>
                  <a:cubicBezTo>
                    <a:pt x="1004" y="849"/>
                    <a:pt x="1135" y="1102"/>
                    <a:pt x="1277" y="1348"/>
                  </a:cubicBezTo>
                  <a:cubicBezTo>
                    <a:pt x="1255" y="1399"/>
                    <a:pt x="1234" y="1451"/>
                    <a:pt x="1213" y="1502"/>
                  </a:cubicBezTo>
                  <a:cubicBezTo>
                    <a:pt x="938" y="1500"/>
                    <a:pt x="663" y="1502"/>
                    <a:pt x="388" y="15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7" name="Freeform 22"/>
            <p:cNvSpPr>
              <a:spLocks/>
            </p:cNvSpPr>
            <p:nvPr/>
          </p:nvSpPr>
          <p:spPr bwMode="auto">
            <a:xfrm flipV="1">
              <a:off x="9093200" y="1312863"/>
              <a:ext cx="304800" cy="476250"/>
            </a:xfrm>
            <a:custGeom>
              <a:avLst/>
              <a:gdLst>
                <a:gd name="T0" fmla="*/ 22 w 841"/>
                <a:gd name="T1" fmla="*/ 669 h 1315"/>
                <a:gd name="T2" fmla="*/ 769 w 841"/>
                <a:gd name="T3" fmla="*/ 1201 h 1315"/>
                <a:gd name="T4" fmla="*/ 841 w 841"/>
                <a:gd name="T5" fmla="*/ 193 h 1315"/>
                <a:gd name="T6" fmla="*/ 22 w 841"/>
                <a:gd name="T7" fmla="*/ 669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1" h="1315">
                  <a:moveTo>
                    <a:pt x="22" y="669"/>
                  </a:moveTo>
                  <a:cubicBezTo>
                    <a:pt x="0" y="1052"/>
                    <a:pt x="419" y="1315"/>
                    <a:pt x="769" y="1201"/>
                  </a:cubicBezTo>
                  <a:cubicBezTo>
                    <a:pt x="661" y="869"/>
                    <a:pt x="706" y="511"/>
                    <a:pt x="841" y="193"/>
                  </a:cubicBezTo>
                  <a:cubicBezTo>
                    <a:pt x="494" y="0"/>
                    <a:pt x="7" y="263"/>
                    <a:pt x="22" y="6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8" name="Freeform 23"/>
            <p:cNvSpPr>
              <a:spLocks/>
            </p:cNvSpPr>
            <p:nvPr/>
          </p:nvSpPr>
          <p:spPr bwMode="auto">
            <a:xfrm flipV="1">
              <a:off x="8467725" y="1385888"/>
              <a:ext cx="539750" cy="95250"/>
            </a:xfrm>
            <a:custGeom>
              <a:avLst/>
              <a:gdLst>
                <a:gd name="T0" fmla="*/ 57 w 1494"/>
                <a:gd name="T1" fmla="*/ 263 h 263"/>
                <a:gd name="T2" fmla="*/ 1494 w 1494"/>
                <a:gd name="T3" fmla="*/ 49 h 263"/>
                <a:gd name="T4" fmla="*/ 1383 w 1494"/>
                <a:gd name="T5" fmla="*/ 9 h 263"/>
                <a:gd name="T6" fmla="*/ 0 w 1494"/>
                <a:gd name="T7" fmla="*/ 124 h 263"/>
                <a:gd name="T8" fmla="*/ 57 w 1494"/>
                <a:gd name="T9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63">
                  <a:moveTo>
                    <a:pt x="57" y="263"/>
                  </a:moveTo>
                  <a:cubicBezTo>
                    <a:pt x="534" y="180"/>
                    <a:pt x="1019" y="146"/>
                    <a:pt x="1494" y="49"/>
                  </a:cubicBezTo>
                  <a:cubicBezTo>
                    <a:pt x="1459" y="31"/>
                    <a:pt x="1425" y="0"/>
                    <a:pt x="1383" y="9"/>
                  </a:cubicBezTo>
                  <a:cubicBezTo>
                    <a:pt x="921" y="36"/>
                    <a:pt x="461" y="89"/>
                    <a:pt x="0" y="124"/>
                  </a:cubicBezTo>
                  <a:cubicBezTo>
                    <a:pt x="19" y="171"/>
                    <a:pt x="38" y="217"/>
                    <a:pt x="57" y="2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79" name="Freeform 24"/>
            <p:cNvSpPr>
              <a:spLocks/>
            </p:cNvSpPr>
            <p:nvPr/>
          </p:nvSpPr>
          <p:spPr bwMode="auto">
            <a:xfrm flipV="1">
              <a:off x="9815513" y="1550988"/>
              <a:ext cx="996950" cy="252413"/>
            </a:xfrm>
            <a:custGeom>
              <a:avLst/>
              <a:gdLst>
                <a:gd name="T0" fmla="*/ 2181 w 2754"/>
                <a:gd name="T1" fmla="*/ 677 h 699"/>
                <a:gd name="T2" fmla="*/ 2268 w 2754"/>
                <a:gd name="T3" fmla="*/ 613 h 699"/>
                <a:gd name="T4" fmla="*/ 2134 w 2754"/>
                <a:gd name="T5" fmla="*/ 408 h 699"/>
                <a:gd name="T6" fmla="*/ 2237 w 2754"/>
                <a:gd name="T7" fmla="*/ 418 h 699"/>
                <a:gd name="T8" fmla="*/ 2405 w 2754"/>
                <a:gd name="T9" fmla="*/ 688 h 699"/>
                <a:gd name="T10" fmla="*/ 2495 w 2754"/>
                <a:gd name="T11" fmla="*/ 630 h 699"/>
                <a:gd name="T12" fmla="*/ 2360 w 2754"/>
                <a:gd name="T13" fmla="*/ 410 h 699"/>
                <a:gd name="T14" fmla="*/ 2634 w 2754"/>
                <a:gd name="T15" fmla="*/ 699 h 699"/>
                <a:gd name="T16" fmla="*/ 2723 w 2754"/>
                <a:gd name="T17" fmla="*/ 642 h 699"/>
                <a:gd name="T18" fmla="*/ 2754 w 2754"/>
                <a:gd name="T19" fmla="*/ 130 h 699"/>
                <a:gd name="T20" fmla="*/ 2662 w 2754"/>
                <a:gd name="T21" fmla="*/ 71 h 699"/>
                <a:gd name="T22" fmla="*/ 2475 w 2754"/>
                <a:gd name="T23" fmla="*/ 313 h 699"/>
                <a:gd name="T24" fmla="*/ 2371 w 2754"/>
                <a:gd name="T25" fmla="*/ 308 h 699"/>
                <a:gd name="T26" fmla="*/ 2518 w 2754"/>
                <a:gd name="T27" fmla="*/ 126 h 699"/>
                <a:gd name="T28" fmla="*/ 2440 w 2754"/>
                <a:gd name="T29" fmla="*/ 53 h 699"/>
                <a:gd name="T30" fmla="*/ 2143 w 2754"/>
                <a:gd name="T31" fmla="*/ 306 h 699"/>
                <a:gd name="T32" fmla="*/ 2289 w 2754"/>
                <a:gd name="T33" fmla="*/ 111 h 699"/>
                <a:gd name="T34" fmla="*/ 2214 w 2754"/>
                <a:gd name="T35" fmla="*/ 40 h 699"/>
                <a:gd name="T36" fmla="*/ 2023 w 2754"/>
                <a:gd name="T37" fmla="*/ 282 h 699"/>
                <a:gd name="T38" fmla="*/ 305 w 2754"/>
                <a:gd name="T39" fmla="*/ 166 h 699"/>
                <a:gd name="T40" fmla="*/ 372 w 2754"/>
                <a:gd name="T41" fmla="*/ 37 h 699"/>
                <a:gd name="T42" fmla="*/ 245 w 2754"/>
                <a:gd name="T43" fmla="*/ 0 h 699"/>
                <a:gd name="T44" fmla="*/ 185 w 2754"/>
                <a:gd name="T45" fmla="*/ 101 h 699"/>
                <a:gd name="T46" fmla="*/ 0 w 2754"/>
                <a:gd name="T47" fmla="*/ 132 h 699"/>
                <a:gd name="T48" fmla="*/ 143 w 2754"/>
                <a:gd name="T49" fmla="*/ 256 h 699"/>
                <a:gd name="T50" fmla="*/ 85 w 2754"/>
                <a:gd name="T51" fmla="*/ 347 h 699"/>
                <a:gd name="T52" fmla="*/ 179 w 2754"/>
                <a:gd name="T53" fmla="*/ 483 h 699"/>
                <a:gd name="T54" fmla="*/ 395 w 2754"/>
                <a:gd name="T55" fmla="*/ 297 h 699"/>
                <a:gd name="T56" fmla="*/ 2007 w 2754"/>
                <a:gd name="T57" fmla="*/ 400 h 699"/>
                <a:gd name="T58" fmla="*/ 2181 w 2754"/>
                <a:gd name="T59" fmla="*/ 677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54" h="699">
                  <a:moveTo>
                    <a:pt x="2181" y="677"/>
                  </a:moveTo>
                  <a:cubicBezTo>
                    <a:pt x="2210" y="656"/>
                    <a:pt x="2239" y="634"/>
                    <a:pt x="2268" y="613"/>
                  </a:cubicBezTo>
                  <a:cubicBezTo>
                    <a:pt x="2223" y="545"/>
                    <a:pt x="2178" y="477"/>
                    <a:pt x="2134" y="408"/>
                  </a:cubicBezTo>
                  <a:cubicBezTo>
                    <a:pt x="2159" y="411"/>
                    <a:pt x="2211" y="416"/>
                    <a:pt x="2237" y="418"/>
                  </a:cubicBezTo>
                  <a:cubicBezTo>
                    <a:pt x="2291" y="509"/>
                    <a:pt x="2349" y="598"/>
                    <a:pt x="2405" y="688"/>
                  </a:cubicBezTo>
                  <a:cubicBezTo>
                    <a:pt x="2435" y="669"/>
                    <a:pt x="2465" y="649"/>
                    <a:pt x="2495" y="630"/>
                  </a:cubicBezTo>
                  <a:cubicBezTo>
                    <a:pt x="2449" y="558"/>
                    <a:pt x="2402" y="485"/>
                    <a:pt x="2360" y="410"/>
                  </a:cubicBezTo>
                  <a:cubicBezTo>
                    <a:pt x="2516" y="424"/>
                    <a:pt x="2551" y="596"/>
                    <a:pt x="2634" y="699"/>
                  </a:cubicBezTo>
                  <a:cubicBezTo>
                    <a:pt x="2656" y="685"/>
                    <a:pt x="2701" y="656"/>
                    <a:pt x="2723" y="642"/>
                  </a:cubicBezTo>
                  <a:cubicBezTo>
                    <a:pt x="2561" y="490"/>
                    <a:pt x="2578" y="263"/>
                    <a:pt x="2754" y="130"/>
                  </a:cubicBezTo>
                  <a:cubicBezTo>
                    <a:pt x="2723" y="110"/>
                    <a:pt x="2693" y="91"/>
                    <a:pt x="2662" y="71"/>
                  </a:cubicBezTo>
                  <a:cubicBezTo>
                    <a:pt x="2599" y="151"/>
                    <a:pt x="2536" y="231"/>
                    <a:pt x="2475" y="313"/>
                  </a:cubicBezTo>
                  <a:cubicBezTo>
                    <a:pt x="2449" y="311"/>
                    <a:pt x="2397" y="309"/>
                    <a:pt x="2371" y="308"/>
                  </a:cubicBezTo>
                  <a:cubicBezTo>
                    <a:pt x="2420" y="247"/>
                    <a:pt x="2470" y="187"/>
                    <a:pt x="2518" y="126"/>
                  </a:cubicBezTo>
                  <a:cubicBezTo>
                    <a:pt x="2492" y="102"/>
                    <a:pt x="2466" y="77"/>
                    <a:pt x="2440" y="53"/>
                  </a:cubicBezTo>
                  <a:cubicBezTo>
                    <a:pt x="2349" y="145"/>
                    <a:pt x="2295" y="313"/>
                    <a:pt x="2143" y="306"/>
                  </a:cubicBezTo>
                  <a:cubicBezTo>
                    <a:pt x="2190" y="240"/>
                    <a:pt x="2240" y="176"/>
                    <a:pt x="2289" y="111"/>
                  </a:cubicBezTo>
                  <a:cubicBezTo>
                    <a:pt x="2264" y="87"/>
                    <a:pt x="2240" y="63"/>
                    <a:pt x="2214" y="40"/>
                  </a:cubicBezTo>
                  <a:cubicBezTo>
                    <a:pt x="2151" y="121"/>
                    <a:pt x="2087" y="202"/>
                    <a:pt x="2023" y="282"/>
                  </a:cubicBezTo>
                  <a:cubicBezTo>
                    <a:pt x="1450" y="239"/>
                    <a:pt x="876" y="225"/>
                    <a:pt x="305" y="166"/>
                  </a:cubicBezTo>
                  <a:cubicBezTo>
                    <a:pt x="327" y="123"/>
                    <a:pt x="349" y="80"/>
                    <a:pt x="372" y="37"/>
                  </a:cubicBezTo>
                  <a:cubicBezTo>
                    <a:pt x="330" y="25"/>
                    <a:pt x="287" y="12"/>
                    <a:pt x="245" y="0"/>
                  </a:cubicBezTo>
                  <a:cubicBezTo>
                    <a:pt x="225" y="34"/>
                    <a:pt x="205" y="68"/>
                    <a:pt x="185" y="101"/>
                  </a:cubicBezTo>
                  <a:cubicBezTo>
                    <a:pt x="123" y="112"/>
                    <a:pt x="61" y="122"/>
                    <a:pt x="0" y="132"/>
                  </a:cubicBezTo>
                  <a:cubicBezTo>
                    <a:pt x="48" y="173"/>
                    <a:pt x="95" y="215"/>
                    <a:pt x="143" y="256"/>
                  </a:cubicBezTo>
                  <a:cubicBezTo>
                    <a:pt x="124" y="286"/>
                    <a:pt x="105" y="317"/>
                    <a:pt x="85" y="347"/>
                  </a:cubicBezTo>
                  <a:cubicBezTo>
                    <a:pt x="117" y="392"/>
                    <a:pt x="148" y="438"/>
                    <a:pt x="179" y="483"/>
                  </a:cubicBezTo>
                  <a:cubicBezTo>
                    <a:pt x="240" y="408"/>
                    <a:pt x="312" y="345"/>
                    <a:pt x="395" y="297"/>
                  </a:cubicBezTo>
                  <a:cubicBezTo>
                    <a:pt x="932" y="333"/>
                    <a:pt x="1470" y="362"/>
                    <a:pt x="2007" y="400"/>
                  </a:cubicBezTo>
                  <a:cubicBezTo>
                    <a:pt x="2064" y="493"/>
                    <a:pt x="2123" y="585"/>
                    <a:pt x="2181" y="6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0" name="Freeform 25"/>
            <p:cNvSpPr>
              <a:spLocks/>
            </p:cNvSpPr>
            <p:nvPr/>
          </p:nvSpPr>
          <p:spPr bwMode="auto">
            <a:xfrm flipV="1">
              <a:off x="8863013" y="1624013"/>
              <a:ext cx="728663" cy="488950"/>
            </a:xfrm>
            <a:custGeom>
              <a:avLst/>
              <a:gdLst>
                <a:gd name="T0" fmla="*/ 58 w 2016"/>
                <a:gd name="T1" fmla="*/ 576 h 1351"/>
                <a:gd name="T2" fmla="*/ 653 w 2016"/>
                <a:gd name="T3" fmla="*/ 1338 h 1351"/>
                <a:gd name="T4" fmla="*/ 963 w 2016"/>
                <a:gd name="T5" fmla="*/ 1028 h 1351"/>
                <a:gd name="T6" fmla="*/ 919 w 2016"/>
                <a:gd name="T7" fmla="*/ 802 h 1351"/>
                <a:gd name="T8" fmla="*/ 1205 w 2016"/>
                <a:gd name="T9" fmla="*/ 840 h 1351"/>
                <a:gd name="T10" fmla="*/ 1145 w 2016"/>
                <a:gd name="T11" fmla="*/ 968 h 1351"/>
                <a:gd name="T12" fmla="*/ 1503 w 2016"/>
                <a:gd name="T13" fmla="*/ 1051 h 1351"/>
                <a:gd name="T14" fmla="*/ 1717 w 2016"/>
                <a:gd name="T15" fmla="*/ 737 h 1351"/>
                <a:gd name="T16" fmla="*/ 1661 w 2016"/>
                <a:gd name="T17" fmla="*/ 560 h 1351"/>
                <a:gd name="T18" fmla="*/ 1242 w 2016"/>
                <a:gd name="T19" fmla="*/ 488 h 1351"/>
                <a:gd name="T20" fmla="*/ 1182 w 2016"/>
                <a:gd name="T21" fmla="*/ 726 h 1351"/>
                <a:gd name="T22" fmla="*/ 985 w 2016"/>
                <a:gd name="T23" fmla="*/ 697 h 1351"/>
                <a:gd name="T24" fmla="*/ 989 w 2016"/>
                <a:gd name="T25" fmla="*/ 463 h 1351"/>
                <a:gd name="T26" fmla="*/ 432 w 2016"/>
                <a:gd name="T27" fmla="*/ 702 h 1351"/>
                <a:gd name="T28" fmla="*/ 595 w 2016"/>
                <a:gd name="T29" fmla="*/ 479 h 1351"/>
                <a:gd name="T30" fmla="*/ 1750 w 2016"/>
                <a:gd name="T31" fmla="*/ 523 h 1351"/>
                <a:gd name="T32" fmla="*/ 1823 w 2016"/>
                <a:gd name="T33" fmla="*/ 151 h 1351"/>
                <a:gd name="T34" fmla="*/ 628 w 2016"/>
                <a:gd name="T35" fmla="*/ 61 h 1351"/>
                <a:gd name="T36" fmla="*/ 58 w 2016"/>
                <a:gd name="T37" fmla="*/ 576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6" h="1351">
                  <a:moveTo>
                    <a:pt x="58" y="576"/>
                  </a:moveTo>
                  <a:cubicBezTo>
                    <a:pt x="0" y="927"/>
                    <a:pt x="274" y="1351"/>
                    <a:pt x="653" y="1338"/>
                  </a:cubicBezTo>
                  <a:cubicBezTo>
                    <a:pt x="726" y="1208"/>
                    <a:pt x="827" y="1094"/>
                    <a:pt x="963" y="1028"/>
                  </a:cubicBezTo>
                  <a:cubicBezTo>
                    <a:pt x="944" y="954"/>
                    <a:pt x="932" y="878"/>
                    <a:pt x="919" y="802"/>
                  </a:cubicBezTo>
                  <a:cubicBezTo>
                    <a:pt x="1017" y="758"/>
                    <a:pt x="1119" y="780"/>
                    <a:pt x="1205" y="840"/>
                  </a:cubicBezTo>
                  <a:cubicBezTo>
                    <a:pt x="1185" y="883"/>
                    <a:pt x="1165" y="926"/>
                    <a:pt x="1145" y="968"/>
                  </a:cubicBezTo>
                  <a:cubicBezTo>
                    <a:pt x="1270" y="970"/>
                    <a:pt x="1391" y="999"/>
                    <a:pt x="1503" y="1051"/>
                  </a:cubicBezTo>
                  <a:cubicBezTo>
                    <a:pt x="1564" y="939"/>
                    <a:pt x="1634" y="833"/>
                    <a:pt x="1717" y="737"/>
                  </a:cubicBezTo>
                  <a:cubicBezTo>
                    <a:pt x="1699" y="678"/>
                    <a:pt x="1680" y="619"/>
                    <a:pt x="1661" y="560"/>
                  </a:cubicBezTo>
                  <a:cubicBezTo>
                    <a:pt x="1523" y="526"/>
                    <a:pt x="1383" y="504"/>
                    <a:pt x="1242" y="488"/>
                  </a:cubicBezTo>
                  <a:cubicBezTo>
                    <a:pt x="1219" y="567"/>
                    <a:pt x="1201" y="647"/>
                    <a:pt x="1182" y="726"/>
                  </a:cubicBezTo>
                  <a:cubicBezTo>
                    <a:pt x="1117" y="714"/>
                    <a:pt x="1051" y="704"/>
                    <a:pt x="985" y="697"/>
                  </a:cubicBezTo>
                  <a:cubicBezTo>
                    <a:pt x="987" y="619"/>
                    <a:pt x="988" y="541"/>
                    <a:pt x="989" y="463"/>
                  </a:cubicBezTo>
                  <a:cubicBezTo>
                    <a:pt x="777" y="462"/>
                    <a:pt x="540" y="495"/>
                    <a:pt x="432" y="702"/>
                  </a:cubicBezTo>
                  <a:cubicBezTo>
                    <a:pt x="442" y="603"/>
                    <a:pt x="492" y="504"/>
                    <a:pt x="595" y="479"/>
                  </a:cubicBezTo>
                  <a:cubicBezTo>
                    <a:pt x="971" y="342"/>
                    <a:pt x="1372" y="467"/>
                    <a:pt x="1750" y="523"/>
                  </a:cubicBezTo>
                  <a:cubicBezTo>
                    <a:pt x="1959" y="547"/>
                    <a:pt x="2016" y="211"/>
                    <a:pt x="1823" y="151"/>
                  </a:cubicBezTo>
                  <a:cubicBezTo>
                    <a:pt x="1435" y="50"/>
                    <a:pt x="1027" y="0"/>
                    <a:pt x="628" y="61"/>
                  </a:cubicBezTo>
                  <a:cubicBezTo>
                    <a:pt x="363" y="107"/>
                    <a:pt x="97" y="294"/>
                    <a:pt x="58" y="5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" name="Freeform 26"/>
            <p:cNvSpPr>
              <a:spLocks/>
            </p:cNvSpPr>
            <p:nvPr/>
          </p:nvSpPr>
          <p:spPr bwMode="auto">
            <a:xfrm flipV="1">
              <a:off x="8740775" y="2084388"/>
              <a:ext cx="1162050" cy="874713"/>
            </a:xfrm>
            <a:custGeom>
              <a:avLst/>
              <a:gdLst>
                <a:gd name="T0" fmla="*/ 731 w 3213"/>
                <a:gd name="T1" fmla="*/ 2419 h 2419"/>
                <a:gd name="T2" fmla="*/ 1333 w 3213"/>
                <a:gd name="T3" fmla="*/ 2316 h 2419"/>
                <a:gd name="T4" fmla="*/ 1335 w 3213"/>
                <a:gd name="T5" fmla="*/ 2060 h 2419"/>
                <a:gd name="T6" fmla="*/ 1605 w 3213"/>
                <a:gd name="T7" fmla="*/ 1806 h 2419"/>
                <a:gd name="T8" fmla="*/ 1790 w 3213"/>
                <a:gd name="T9" fmla="*/ 2132 h 2419"/>
                <a:gd name="T10" fmla="*/ 1722 w 3213"/>
                <a:gd name="T11" fmla="*/ 2353 h 2419"/>
                <a:gd name="T12" fmla="*/ 1973 w 3213"/>
                <a:gd name="T13" fmla="*/ 2396 h 2419"/>
                <a:gd name="T14" fmla="*/ 2046 w 3213"/>
                <a:gd name="T15" fmla="*/ 2105 h 2419"/>
                <a:gd name="T16" fmla="*/ 2656 w 3213"/>
                <a:gd name="T17" fmla="*/ 2340 h 2419"/>
                <a:gd name="T18" fmla="*/ 3030 w 3213"/>
                <a:gd name="T19" fmla="*/ 2067 h 2419"/>
                <a:gd name="T20" fmla="*/ 3184 w 3213"/>
                <a:gd name="T21" fmla="*/ 515 h 2419"/>
                <a:gd name="T22" fmla="*/ 2898 w 3213"/>
                <a:gd name="T23" fmla="*/ 179 h 2419"/>
                <a:gd name="T24" fmla="*/ 2593 w 3213"/>
                <a:gd name="T25" fmla="*/ 449 h 2419"/>
                <a:gd name="T26" fmla="*/ 2476 w 3213"/>
                <a:gd name="T27" fmla="*/ 1628 h 2419"/>
                <a:gd name="T28" fmla="*/ 1666 w 3213"/>
                <a:gd name="T29" fmla="*/ 1459 h 2419"/>
                <a:gd name="T30" fmla="*/ 1731 w 3213"/>
                <a:gd name="T31" fmla="*/ 626 h 2419"/>
                <a:gd name="T32" fmla="*/ 568 w 3213"/>
                <a:gd name="T33" fmla="*/ 98 h 2419"/>
                <a:gd name="T34" fmla="*/ 157 w 3213"/>
                <a:gd name="T35" fmla="*/ 105 h 2419"/>
                <a:gd name="T36" fmla="*/ 209 w 3213"/>
                <a:gd name="T37" fmla="*/ 594 h 2419"/>
                <a:gd name="T38" fmla="*/ 1176 w 3213"/>
                <a:gd name="T39" fmla="*/ 1022 h 2419"/>
                <a:gd name="T40" fmla="*/ 731 w 3213"/>
                <a:gd name="T41" fmla="*/ 2419 h 2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13" h="2419">
                  <a:moveTo>
                    <a:pt x="731" y="2419"/>
                  </a:moveTo>
                  <a:cubicBezTo>
                    <a:pt x="925" y="2351"/>
                    <a:pt x="1128" y="2316"/>
                    <a:pt x="1333" y="2316"/>
                  </a:cubicBezTo>
                  <a:cubicBezTo>
                    <a:pt x="1334" y="2230"/>
                    <a:pt x="1335" y="2145"/>
                    <a:pt x="1335" y="2060"/>
                  </a:cubicBezTo>
                  <a:cubicBezTo>
                    <a:pt x="1427" y="1978"/>
                    <a:pt x="1516" y="1892"/>
                    <a:pt x="1605" y="1806"/>
                  </a:cubicBezTo>
                  <a:cubicBezTo>
                    <a:pt x="1666" y="1915"/>
                    <a:pt x="1728" y="2024"/>
                    <a:pt x="1790" y="2132"/>
                  </a:cubicBezTo>
                  <a:cubicBezTo>
                    <a:pt x="1767" y="2206"/>
                    <a:pt x="1744" y="2279"/>
                    <a:pt x="1722" y="2353"/>
                  </a:cubicBezTo>
                  <a:cubicBezTo>
                    <a:pt x="1805" y="2369"/>
                    <a:pt x="1889" y="2383"/>
                    <a:pt x="1973" y="2396"/>
                  </a:cubicBezTo>
                  <a:cubicBezTo>
                    <a:pt x="1995" y="2299"/>
                    <a:pt x="2021" y="2202"/>
                    <a:pt x="2046" y="2105"/>
                  </a:cubicBezTo>
                  <a:cubicBezTo>
                    <a:pt x="2251" y="2178"/>
                    <a:pt x="2449" y="2272"/>
                    <a:pt x="2656" y="2340"/>
                  </a:cubicBezTo>
                  <a:cubicBezTo>
                    <a:pt x="2833" y="2393"/>
                    <a:pt x="3023" y="2248"/>
                    <a:pt x="3030" y="2067"/>
                  </a:cubicBezTo>
                  <a:cubicBezTo>
                    <a:pt x="3074" y="1549"/>
                    <a:pt x="3138" y="1033"/>
                    <a:pt x="3184" y="515"/>
                  </a:cubicBezTo>
                  <a:cubicBezTo>
                    <a:pt x="3213" y="348"/>
                    <a:pt x="3067" y="176"/>
                    <a:pt x="2898" y="179"/>
                  </a:cubicBezTo>
                  <a:cubicBezTo>
                    <a:pt x="2746" y="165"/>
                    <a:pt x="2598" y="298"/>
                    <a:pt x="2593" y="449"/>
                  </a:cubicBezTo>
                  <a:cubicBezTo>
                    <a:pt x="2554" y="842"/>
                    <a:pt x="2501" y="1234"/>
                    <a:pt x="2476" y="1628"/>
                  </a:cubicBezTo>
                  <a:cubicBezTo>
                    <a:pt x="2210" y="1563"/>
                    <a:pt x="1947" y="1318"/>
                    <a:pt x="1666" y="1459"/>
                  </a:cubicBezTo>
                  <a:cubicBezTo>
                    <a:pt x="1715" y="1194"/>
                    <a:pt x="1955" y="863"/>
                    <a:pt x="1731" y="626"/>
                  </a:cubicBezTo>
                  <a:cubicBezTo>
                    <a:pt x="1356" y="425"/>
                    <a:pt x="952" y="281"/>
                    <a:pt x="568" y="98"/>
                  </a:cubicBezTo>
                  <a:cubicBezTo>
                    <a:pt x="442" y="32"/>
                    <a:pt x="271" y="0"/>
                    <a:pt x="157" y="105"/>
                  </a:cubicBezTo>
                  <a:cubicBezTo>
                    <a:pt x="0" y="227"/>
                    <a:pt x="26" y="509"/>
                    <a:pt x="209" y="594"/>
                  </a:cubicBezTo>
                  <a:cubicBezTo>
                    <a:pt x="529" y="741"/>
                    <a:pt x="855" y="877"/>
                    <a:pt x="1176" y="1022"/>
                  </a:cubicBezTo>
                  <a:cubicBezTo>
                    <a:pt x="1044" y="1493"/>
                    <a:pt x="915" y="1965"/>
                    <a:pt x="731" y="24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8713365" y="1524267"/>
            <a:ext cx="2571277" cy="1458195"/>
            <a:chOff x="8001000" y="3938588"/>
            <a:chExt cx="4305301" cy="2441575"/>
          </a:xfrm>
        </p:grpSpPr>
        <p:grpSp>
          <p:nvGrpSpPr>
            <p:cNvPr id="183" name="Group 95"/>
            <p:cNvGrpSpPr>
              <a:grpSpLocks/>
            </p:cNvGrpSpPr>
            <p:nvPr/>
          </p:nvGrpSpPr>
          <p:grpSpPr bwMode="auto">
            <a:xfrm>
              <a:off x="10190163" y="3938588"/>
              <a:ext cx="2116138" cy="2322513"/>
              <a:chOff x="6419" y="2481"/>
              <a:chExt cx="1333" cy="1463"/>
            </a:xfrm>
          </p:grpSpPr>
          <p:sp>
            <p:nvSpPr>
              <p:cNvPr id="206" name="Freeform 90"/>
              <p:cNvSpPr>
                <a:spLocks noEditPoints="1"/>
              </p:cNvSpPr>
              <p:nvPr/>
            </p:nvSpPr>
            <p:spPr bwMode="auto">
              <a:xfrm flipV="1">
                <a:off x="6419" y="2481"/>
                <a:ext cx="469" cy="391"/>
              </a:xfrm>
              <a:custGeom>
                <a:avLst/>
                <a:gdLst>
                  <a:gd name="T0" fmla="*/ 0 w 2062"/>
                  <a:gd name="T1" fmla="*/ 1173 h 1715"/>
                  <a:gd name="T2" fmla="*/ 1698 w 2062"/>
                  <a:gd name="T3" fmla="*/ 1715 h 1715"/>
                  <a:gd name="T4" fmla="*/ 2062 w 2062"/>
                  <a:gd name="T5" fmla="*/ 551 h 1715"/>
                  <a:gd name="T6" fmla="*/ 381 w 2062"/>
                  <a:gd name="T7" fmla="*/ 0 h 1715"/>
                  <a:gd name="T8" fmla="*/ 0 w 2062"/>
                  <a:gd name="T9" fmla="*/ 1173 h 1715"/>
                  <a:gd name="T10" fmla="*/ 1361 w 2062"/>
                  <a:gd name="T11" fmla="*/ 1565 h 1715"/>
                  <a:gd name="T12" fmla="*/ 49 w 2062"/>
                  <a:gd name="T13" fmla="*/ 1140 h 1715"/>
                  <a:gd name="T14" fmla="*/ 400 w 2062"/>
                  <a:gd name="T15" fmla="*/ 64 h 1715"/>
                  <a:gd name="T16" fmla="*/ 2014 w 2062"/>
                  <a:gd name="T17" fmla="*/ 576 h 1715"/>
                  <a:gd name="T18" fmla="*/ 1729 w 2062"/>
                  <a:gd name="T19" fmla="*/ 1493 h 1715"/>
                  <a:gd name="T20" fmla="*/ 1653 w 2062"/>
                  <a:gd name="T21" fmla="*/ 1669 h 1715"/>
                  <a:gd name="T22" fmla="*/ 1361 w 2062"/>
                  <a:gd name="T23" fmla="*/ 1565 h 1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62" h="1715">
                    <a:moveTo>
                      <a:pt x="0" y="1173"/>
                    </a:moveTo>
                    <a:cubicBezTo>
                      <a:pt x="568" y="1347"/>
                      <a:pt x="1127" y="1551"/>
                      <a:pt x="1698" y="1715"/>
                    </a:cubicBezTo>
                    <a:cubicBezTo>
                      <a:pt x="1823" y="1328"/>
                      <a:pt x="1960" y="944"/>
                      <a:pt x="2062" y="551"/>
                    </a:cubicBezTo>
                    <a:cubicBezTo>
                      <a:pt x="1505" y="359"/>
                      <a:pt x="938" y="193"/>
                      <a:pt x="381" y="0"/>
                    </a:cubicBezTo>
                    <a:cubicBezTo>
                      <a:pt x="245" y="387"/>
                      <a:pt x="121" y="780"/>
                      <a:pt x="0" y="1173"/>
                    </a:cubicBezTo>
                    <a:moveTo>
                      <a:pt x="1361" y="1565"/>
                    </a:moveTo>
                    <a:cubicBezTo>
                      <a:pt x="922" y="1427"/>
                      <a:pt x="485" y="1286"/>
                      <a:pt x="49" y="1140"/>
                    </a:cubicBezTo>
                    <a:cubicBezTo>
                      <a:pt x="170" y="783"/>
                      <a:pt x="282" y="422"/>
                      <a:pt x="400" y="64"/>
                    </a:cubicBezTo>
                    <a:cubicBezTo>
                      <a:pt x="940" y="227"/>
                      <a:pt x="1476" y="406"/>
                      <a:pt x="2014" y="576"/>
                    </a:cubicBezTo>
                    <a:cubicBezTo>
                      <a:pt x="1926" y="884"/>
                      <a:pt x="1822" y="1187"/>
                      <a:pt x="1729" y="1493"/>
                    </a:cubicBezTo>
                    <a:cubicBezTo>
                      <a:pt x="1712" y="1556"/>
                      <a:pt x="1680" y="1612"/>
                      <a:pt x="1653" y="1669"/>
                    </a:cubicBezTo>
                    <a:cubicBezTo>
                      <a:pt x="1558" y="1629"/>
                      <a:pt x="1459" y="1596"/>
                      <a:pt x="1361" y="1565"/>
                    </a:cubicBezTo>
                  </a:path>
                </a:pathLst>
              </a:custGeom>
              <a:solidFill>
                <a:srgbClr val="4A4B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7" name="Freeform 91"/>
              <p:cNvSpPr>
                <a:spLocks noEditPoints="1"/>
              </p:cNvSpPr>
              <p:nvPr/>
            </p:nvSpPr>
            <p:spPr bwMode="auto">
              <a:xfrm flipV="1">
                <a:off x="6681" y="2688"/>
                <a:ext cx="488" cy="467"/>
              </a:xfrm>
              <a:custGeom>
                <a:avLst/>
                <a:gdLst>
                  <a:gd name="T0" fmla="*/ 0 w 2143"/>
                  <a:gd name="T1" fmla="*/ 961 h 2049"/>
                  <a:gd name="T2" fmla="*/ 1415 w 2143"/>
                  <a:gd name="T3" fmla="*/ 2049 h 2049"/>
                  <a:gd name="T4" fmla="*/ 2143 w 2143"/>
                  <a:gd name="T5" fmla="*/ 1091 h 2049"/>
                  <a:gd name="T6" fmla="*/ 1896 w 2143"/>
                  <a:gd name="T7" fmla="*/ 886 h 2049"/>
                  <a:gd name="T8" fmla="*/ 960 w 2143"/>
                  <a:gd name="T9" fmla="*/ 155 h 2049"/>
                  <a:gd name="T10" fmla="*/ 742 w 2143"/>
                  <a:gd name="T11" fmla="*/ 0 h 2049"/>
                  <a:gd name="T12" fmla="*/ 0 w 2143"/>
                  <a:gd name="T13" fmla="*/ 961 h 2049"/>
                  <a:gd name="T14" fmla="*/ 58 w 2143"/>
                  <a:gd name="T15" fmla="*/ 950 h 2049"/>
                  <a:gd name="T16" fmla="*/ 744 w 2143"/>
                  <a:gd name="T17" fmla="*/ 57 h 2049"/>
                  <a:gd name="T18" fmla="*/ 1027 w 2143"/>
                  <a:gd name="T19" fmla="*/ 262 h 2049"/>
                  <a:gd name="T20" fmla="*/ 2096 w 2143"/>
                  <a:gd name="T21" fmla="*/ 1094 h 2049"/>
                  <a:gd name="T22" fmla="*/ 1400 w 2143"/>
                  <a:gd name="T23" fmla="*/ 1991 h 2049"/>
                  <a:gd name="T24" fmla="*/ 58 w 2143"/>
                  <a:gd name="T25" fmla="*/ 950 h 2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43" h="2049">
                    <a:moveTo>
                      <a:pt x="0" y="961"/>
                    </a:moveTo>
                    <a:cubicBezTo>
                      <a:pt x="474" y="1321"/>
                      <a:pt x="939" y="1692"/>
                      <a:pt x="1415" y="2049"/>
                    </a:cubicBezTo>
                    <a:cubicBezTo>
                      <a:pt x="1652" y="1726"/>
                      <a:pt x="1920" y="1424"/>
                      <a:pt x="2143" y="1091"/>
                    </a:cubicBezTo>
                    <a:cubicBezTo>
                      <a:pt x="2073" y="1009"/>
                      <a:pt x="1979" y="952"/>
                      <a:pt x="1896" y="886"/>
                    </a:cubicBezTo>
                    <a:cubicBezTo>
                      <a:pt x="1583" y="643"/>
                      <a:pt x="1271" y="400"/>
                      <a:pt x="960" y="155"/>
                    </a:cubicBezTo>
                    <a:cubicBezTo>
                      <a:pt x="889" y="101"/>
                      <a:pt x="824" y="36"/>
                      <a:pt x="742" y="0"/>
                    </a:cubicBezTo>
                    <a:cubicBezTo>
                      <a:pt x="489" y="315"/>
                      <a:pt x="243" y="637"/>
                      <a:pt x="0" y="961"/>
                    </a:cubicBezTo>
                    <a:moveTo>
                      <a:pt x="58" y="950"/>
                    </a:moveTo>
                    <a:cubicBezTo>
                      <a:pt x="285" y="652"/>
                      <a:pt x="519" y="358"/>
                      <a:pt x="744" y="57"/>
                    </a:cubicBezTo>
                    <a:cubicBezTo>
                      <a:pt x="846" y="114"/>
                      <a:pt x="936" y="189"/>
                      <a:pt x="1027" y="262"/>
                    </a:cubicBezTo>
                    <a:cubicBezTo>
                      <a:pt x="1383" y="540"/>
                      <a:pt x="1738" y="819"/>
                      <a:pt x="2096" y="1094"/>
                    </a:cubicBezTo>
                    <a:cubicBezTo>
                      <a:pt x="1869" y="1396"/>
                      <a:pt x="1636" y="1695"/>
                      <a:pt x="1400" y="1991"/>
                    </a:cubicBezTo>
                    <a:cubicBezTo>
                      <a:pt x="954" y="1642"/>
                      <a:pt x="508" y="1294"/>
                      <a:pt x="58" y="950"/>
                    </a:cubicBezTo>
                  </a:path>
                </a:pathLst>
              </a:custGeom>
              <a:solidFill>
                <a:srgbClr val="4A4B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8" name="Freeform 92"/>
              <p:cNvSpPr>
                <a:spLocks noEditPoints="1"/>
              </p:cNvSpPr>
              <p:nvPr/>
            </p:nvSpPr>
            <p:spPr bwMode="auto">
              <a:xfrm flipV="1">
                <a:off x="7021" y="3197"/>
                <a:ext cx="731" cy="617"/>
              </a:xfrm>
              <a:custGeom>
                <a:avLst/>
                <a:gdLst>
                  <a:gd name="T0" fmla="*/ 225 w 3213"/>
                  <a:gd name="T1" fmla="*/ 1858 h 2708"/>
                  <a:gd name="T2" fmla="*/ 1467 w 3213"/>
                  <a:gd name="T3" fmla="*/ 2708 h 2708"/>
                  <a:gd name="T4" fmla="*/ 2108 w 3213"/>
                  <a:gd name="T5" fmla="*/ 1754 h 2708"/>
                  <a:gd name="T6" fmla="*/ 2515 w 3213"/>
                  <a:gd name="T7" fmla="*/ 2013 h 2708"/>
                  <a:gd name="T8" fmla="*/ 3174 w 3213"/>
                  <a:gd name="T9" fmla="*/ 1038 h 2708"/>
                  <a:gd name="T10" fmla="*/ 3103 w 3213"/>
                  <a:gd name="T11" fmla="*/ 930 h 2708"/>
                  <a:gd name="T12" fmla="*/ 1717 w 3213"/>
                  <a:gd name="T13" fmla="*/ 0 h 2708"/>
                  <a:gd name="T14" fmla="*/ 1072 w 3213"/>
                  <a:gd name="T15" fmla="*/ 952 h 2708"/>
                  <a:gd name="T16" fmla="*/ 746 w 3213"/>
                  <a:gd name="T17" fmla="*/ 757 h 2708"/>
                  <a:gd name="T18" fmla="*/ 697 w 3213"/>
                  <a:gd name="T19" fmla="*/ 755 h 2708"/>
                  <a:gd name="T20" fmla="*/ 2094 w 3213"/>
                  <a:gd name="T21" fmla="*/ 1708 h 2708"/>
                  <a:gd name="T22" fmla="*/ 1460 w 3213"/>
                  <a:gd name="T23" fmla="*/ 2641 h 2708"/>
                  <a:gd name="T24" fmla="*/ 49 w 3213"/>
                  <a:gd name="T25" fmla="*/ 1686 h 2708"/>
                  <a:gd name="T26" fmla="*/ 405 w 3213"/>
                  <a:gd name="T27" fmla="*/ 1141 h 2708"/>
                  <a:gd name="T28" fmla="*/ 183 w 3213"/>
                  <a:gd name="T29" fmla="*/ 1379 h 2708"/>
                  <a:gd name="T30" fmla="*/ 0 w 3213"/>
                  <a:gd name="T31" fmla="*/ 1690 h 2708"/>
                  <a:gd name="T32" fmla="*/ 225 w 3213"/>
                  <a:gd name="T33" fmla="*/ 1858 h 2708"/>
                  <a:gd name="T34" fmla="*/ 2060 w 3213"/>
                  <a:gd name="T35" fmla="*/ 1627 h 2708"/>
                  <a:gd name="T36" fmla="*/ 1110 w 3213"/>
                  <a:gd name="T37" fmla="*/ 981 h 2708"/>
                  <a:gd name="T38" fmla="*/ 1736 w 3213"/>
                  <a:gd name="T39" fmla="*/ 58 h 2708"/>
                  <a:gd name="T40" fmla="*/ 3143 w 3213"/>
                  <a:gd name="T41" fmla="*/ 1015 h 2708"/>
                  <a:gd name="T42" fmla="*/ 2508 w 3213"/>
                  <a:gd name="T43" fmla="*/ 1949 h 2708"/>
                  <a:gd name="T44" fmla="*/ 2060 w 3213"/>
                  <a:gd name="T45" fmla="*/ 1627 h 2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213" h="2708">
                    <a:moveTo>
                      <a:pt x="225" y="1858"/>
                    </a:moveTo>
                    <a:cubicBezTo>
                      <a:pt x="638" y="2144"/>
                      <a:pt x="1057" y="2419"/>
                      <a:pt x="1467" y="2708"/>
                    </a:cubicBezTo>
                    <a:cubicBezTo>
                      <a:pt x="1684" y="2392"/>
                      <a:pt x="1904" y="2078"/>
                      <a:pt x="2108" y="1754"/>
                    </a:cubicBezTo>
                    <a:cubicBezTo>
                      <a:pt x="2256" y="1819"/>
                      <a:pt x="2378" y="1928"/>
                      <a:pt x="2515" y="2013"/>
                    </a:cubicBezTo>
                    <a:cubicBezTo>
                      <a:pt x="2733" y="1687"/>
                      <a:pt x="2960" y="1367"/>
                      <a:pt x="3174" y="1038"/>
                    </a:cubicBezTo>
                    <a:cubicBezTo>
                      <a:pt x="3213" y="983"/>
                      <a:pt x="3136" y="958"/>
                      <a:pt x="3103" y="930"/>
                    </a:cubicBezTo>
                    <a:cubicBezTo>
                      <a:pt x="2636" y="627"/>
                      <a:pt x="2185" y="300"/>
                      <a:pt x="1717" y="0"/>
                    </a:cubicBezTo>
                    <a:cubicBezTo>
                      <a:pt x="1507" y="321"/>
                      <a:pt x="1287" y="635"/>
                      <a:pt x="1072" y="952"/>
                    </a:cubicBezTo>
                    <a:cubicBezTo>
                      <a:pt x="961" y="893"/>
                      <a:pt x="868" y="790"/>
                      <a:pt x="746" y="757"/>
                    </a:cubicBezTo>
                    <a:cubicBezTo>
                      <a:pt x="734" y="756"/>
                      <a:pt x="709" y="755"/>
                      <a:pt x="697" y="755"/>
                    </a:cubicBezTo>
                    <a:cubicBezTo>
                      <a:pt x="1162" y="1073"/>
                      <a:pt x="1636" y="1379"/>
                      <a:pt x="2094" y="1708"/>
                    </a:cubicBezTo>
                    <a:cubicBezTo>
                      <a:pt x="1881" y="2018"/>
                      <a:pt x="1677" y="2334"/>
                      <a:pt x="1460" y="2641"/>
                    </a:cubicBezTo>
                    <a:cubicBezTo>
                      <a:pt x="986" y="2329"/>
                      <a:pt x="518" y="2007"/>
                      <a:pt x="49" y="1686"/>
                    </a:cubicBezTo>
                    <a:cubicBezTo>
                      <a:pt x="168" y="1504"/>
                      <a:pt x="304" y="1334"/>
                      <a:pt x="405" y="1141"/>
                    </a:cubicBezTo>
                    <a:cubicBezTo>
                      <a:pt x="329" y="1219"/>
                      <a:pt x="257" y="1299"/>
                      <a:pt x="183" y="1379"/>
                    </a:cubicBezTo>
                    <a:cubicBezTo>
                      <a:pt x="149" y="1497"/>
                      <a:pt x="55" y="1583"/>
                      <a:pt x="0" y="1690"/>
                    </a:cubicBezTo>
                    <a:cubicBezTo>
                      <a:pt x="60" y="1763"/>
                      <a:pt x="151" y="1802"/>
                      <a:pt x="225" y="1858"/>
                    </a:cubicBezTo>
                    <a:moveTo>
                      <a:pt x="2060" y="1627"/>
                    </a:moveTo>
                    <a:cubicBezTo>
                      <a:pt x="1746" y="1408"/>
                      <a:pt x="1429" y="1193"/>
                      <a:pt x="1110" y="981"/>
                    </a:cubicBezTo>
                    <a:cubicBezTo>
                      <a:pt x="1312" y="669"/>
                      <a:pt x="1525" y="364"/>
                      <a:pt x="1736" y="58"/>
                    </a:cubicBezTo>
                    <a:cubicBezTo>
                      <a:pt x="2205" y="377"/>
                      <a:pt x="2673" y="698"/>
                      <a:pt x="3143" y="1015"/>
                    </a:cubicBezTo>
                    <a:cubicBezTo>
                      <a:pt x="2930" y="1325"/>
                      <a:pt x="2719" y="1637"/>
                      <a:pt x="2508" y="1949"/>
                    </a:cubicBezTo>
                    <a:cubicBezTo>
                      <a:pt x="2347" y="1858"/>
                      <a:pt x="2202" y="1745"/>
                      <a:pt x="2060" y="1627"/>
                    </a:cubicBezTo>
                  </a:path>
                </a:pathLst>
              </a:custGeom>
              <a:solidFill>
                <a:srgbClr val="4A4B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9" name="Freeform 93"/>
              <p:cNvSpPr>
                <a:spLocks/>
              </p:cNvSpPr>
              <p:nvPr/>
            </p:nvSpPr>
            <p:spPr bwMode="auto">
              <a:xfrm flipV="1">
                <a:off x="7329" y="3782"/>
                <a:ext cx="163" cy="115"/>
              </a:xfrm>
              <a:custGeom>
                <a:avLst/>
                <a:gdLst>
                  <a:gd name="T0" fmla="*/ 539 w 718"/>
                  <a:gd name="T1" fmla="*/ 426 h 502"/>
                  <a:gd name="T2" fmla="*/ 718 w 718"/>
                  <a:gd name="T3" fmla="*/ 502 h 502"/>
                  <a:gd name="T4" fmla="*/ 25 w 718"/>
                  <a:gd name="T5" fmla="*/ 0 h 502"/>
                  <a:gd name="T6" fmla="*/ 0 w 718"/>
                  <a:gd name="T7" fmla="*/ 50 h 502"/>
                  <a:gd name="T8" fmla="*/ 539 w 718"/>
                  <a:gd name="T9" fmla="*/ 42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8" h="502">
                    <a:moveTo>
                      <a:pt x="539" y="426"/>
                    </a:moveTo>
                    <a:cubicBezTo>
                      <a:pt x="591" y="467"/>
                      <a:pt x="654" y="490"/>
                      <a:pt x="718" y="502"/>
                    </a:cubicBezTo>
                    <a:cubicBezTo>
                      <a:pt x="501" y="318"/>
                      <a:pt x="257" y="166"/>
                      <a:pt x="25" y="0"/>
                    </a:cubicBezTo>
                    <a:cubicBezTo>
                      <a:pt x="19" y="12"/>
                      <a:pt x="6" y="37"/>
                      <a:pt x="0" y="50"/>
                    </a:cubicBezTo>
                    <a:cubicBezTo>
                      <a:pt x="180" y="174"/>
                      <a:pt x="360" y="299"/>
                      <a:pt x="539" y="426"/>
                    </a:cubicBezTo>
                  </a:path>
                </a:pathLst>
              </a:custGeom>
              <a:solidFill>
                <a:srgbClr val="4A4B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10" name="Freeform 94"/>
              <p:cNvSpPr>
                <a:spLocks noEditPoints="1"/>
              </p:cNvSpPr>
              <p:nvPr/>
            </p:nvSpPr>
            <p:spPr bwMode="auto">
              <a:xfrm flipV="1">
                <a:off x="7134" y="3844"/>
                <a:ext cx="89" cy="100"/>
              </a:xfrm>
              <a:custGeom>
                <a:avLst/>
                <a:gdLst>
                  <a:gd name="T0" fmla="*/ 90 w 392"/>
                  <a:gd name="T1" fmla="*/ 349 h 440"/>
                  <a:gd name="T2" fmla="*/ 335 w 392"/>
                  <a:gd name="T3" fmla="*/ 146 h 440"/>
                  <a:gd name="T4" fmla="*/ 30 w 392"/>
                  <a:gd name="T5" fmla="*/ 125 h 440"/>
                  <a:gd name="T6" fmla="*/ 90 w 392"/>
                  <a:gd name="T7" fmla="*/ 349 h 440"/>
                  <a:gd name="T8" fmla="*/ 134 w 392"/>
                  <a:gd name="T9" fmla="*/ 241 h 440"/>
                  <a:gd name="T10" fmla="*/ 208 w 392"/>
                  <a:gd name="T11" fmla="*/ 163 h 440"/>
                  <a:gd name="T12" fmla="*/ 134 w 392"/>
                  <a:gd name="T13" fmla="*/ 241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2" h="440">
                    <a:moveTo>
                      <a:pt x="90" y="349"/>
                    </a:moveTo>
                    <a:cubicBezTo>
                      <a:pt x="215" y="440"/>
                      <a:pt x="392" y="280"/>
                      <a:pt x="335" y="146"/>
                    </a:cubicBezTo>
                    <a:cubicBezTo>
                      <a:pt x="291" y="22"/>
                      <a:pt x="84" y="0"/>
                      <a:pt x="30" y="125"/>
                    </a:cubicBezTo>
                    <a:cubicBezTo>
                      <a:pt x="0" y="202"/>
                      <a:pt x="7" y="309"/>
                      <a:pt x="90" y="349"/>
                    </a:cubicBezTo>
                    <a:moveTo>
                      <a:pt x="134" y="241"/>
                    </a:moveTo>
                    <a:cubicBezTo>
                      <a:pt x="84" y="195"/>
                      <a:pt x="160" y="114"/>
                      <a:pt x="208" y="163"/>
                    </a:cubicBezTo>
                    <a:cubicBezTo>
                      <a:pt x="262" y="208"/>
                      <a:pt x="182" y="294"/>
                      <a:pt x="134" y="241"/>
                    </a:cubicBezTo>
                  </a:path>
                </a:pathLst>
              </a:custGeom>
              <a:solidFill>
                <a:srgbClr val="4A4B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84" name="Group 101"/>
            <p:cNvGrpSpPr>
              <a:grpSpLocks/>
            </p:cNvGrpSpPr>
            <p:nvPr/>
          </p:nvGrpSpPr>
          <p:grpSpPr bwMode="auto">
            <a:xfrm>
              <a:off x="10207625" y="3956050"/>
              <a:ext cx="2073275" cy="2078038"/>
              <a:chOff x="6430" y="2492"/>
              <a:chExt cx="1306" cy="1309"/>
            </a:xfrm>
          </p:grpSpPr>
          <p:sp>
            <p:nvSpPr>
              <p:cNvPr id="201" name="Freeform 96"/>
              <p:cNvSpPr>
                <a:spLocks/>
              </p:cNvSpPr>
              <p:nvPr/>
            </p:nvSpPr>
            <p:spPr bwMode="auto">
              <a:xfrm flipV="1">
                <a:off x="6430" y="2492"/>
                <a:ext cx="447" cy="365"/>
              </a:xfrm>
              <a:custGeom>
                <a:avLst/>
                <a:gdLst>
                  <a:gd name="T0" fmla="*/ 1312 w 1965"/>
                  <a:gd name="T1" fmla="*/ 1501 h 1605"/>
                  <a:gd name="T2" fmla="*/ 1604 w 1965"/>
                  <a:gd name="T3" fmla="*/ 1605 h 1605"/>
                  <a:gd name="T4" fmla="*/ 1680 w 1965"/>
                  <a:gd name="T5" fmla="*/ 1429 h 1605"/>
                  <a:gd name="T6" fmla="*/ 1965 w 1965"/>
                  <a:gd name="T7" fmla="*/ 512 h 1605"/>
                  <a:gd name="T8" fmla="*/ 351 w 1965"/>
                  <a:gd name="T9" fmla="*/ 0 h 1605"/>
                  <a:gd name="T10" fmla="*/ 0 w 1965"/>
                  <a:gd name="T11" fmla="*/ 1076 h 1605"/>
                  <a:gd name="T12" fmla="*/ 1312 w 1965"/>
                  <a:gd name="T13" fmla="*/ 1501 h 1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65" h="1605">
                    <a:moveTo>
                      <a:pt x="1312" y="1501"/>
                    </a:moveTo>
                    <a:cubicBezTo>
                      <a:pt x="1410" y="1532"/>
                      <a:pt x="1509" y="1565"/>
                      <a:pt x="1604" y="1605"/>
                    </a:cubicBezTo>
                    <a:cubicBezTo>
                      <a:pt x="1631" y="1548"/>
                      <a:pt x="1663" y="1492"/>
                      <a:pt x="1680" y="1429"/>
                    </a:cubicBezTo>
                    <a:cubicBezTo>
                      <a:pt x="1773" y="1123"/>
                      <a:pt x="1877" y="820"/>
                      <a:pt x="1965" y="512"/>
                    </a:cubicBezTo>
                    <a:cubicBezTo>
                      <a:pt x="1427" y="342"/>
                      <a:pt x="891" y="163"/>
                      <a:pt x="351" y="0"/>
                    </a:cubicBezTo>
                    <a:cubicBezTo>
                      <a:pt x="233" y="358"/>
                      <a:pt x="121" y="719"/>
                      <a:pt x="0" y="1076"/>
                    </a:cubicBezTo>
                    <a:cubicBezTo>
                      <a:pt x="436" y="1222"/>
                      <a:pt x="873" y="1363"/>
                      <a:pt x="1312" y="1501"/>
                    </a:cubicBezTo>
                  </a:path>
                </a:pathLst>
              </a:custGeom>
              <a:solidFill>
                <a:srgbClr val="E1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2" name="Freeform 97"/>
              <p:cNvSpPr>
                <a:spLocks/>
              </p:cNvSpPr>
              <p:nvPr/>
            </p:nvSpPr>
            <p:spPr bwMode="auto">
              <a:xfrm flipV="1">
                <a:off x="6695" y="2701"/>
                <a:ext cx="463" cy="441"/>
              </a:xfrm>
              <a:custGeom>
                <a:avLst/>
                <a:gdLst>
                  <a:gd name="T0" fmla="*/ 0 w 2038"/>
                  <a:gd name="T1" fmla="*/ 893 h 1934"/>
                  <a:gd name="T2" fmla="*/ 1342 w 2038"/>
                  <a:gd name="T3" fmla="*/ 1934 h 1934"/>
                  <a:gd name="T4" fmla="*/ 2038 w 2038"/>
                  <a:gd name="T5" fmla="*/ 1037 h 1934"/>
                  <a:gd name="T6" fmla="*/ 969 w 2038"/>
                  <a:gd name="T7" fmla="*/ 205 h 1934"/>
                  <a:gd name="T8" fmla="*/ 686 w 2038"/>
                  <a:gd name="T9" fmla="*/ 0 h 1934"/>
                  <a:gd name="T10" fmla="*/ 0 w 2038"/>
                  <a:gd name="T11" fmla="*/ 893 h 19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38" h="1934">
                    <a:moveTo>
                      <a:pt x="0" y="893"/>
                    </a:moveTo>
                    <a:cubicBezTo>
                      <a:pt x="450" y="1237"/>
                      <a:pt x="896" y="1585"/>
                      <a:pt x="1342" y="1934"/>
                    </a:cubicBezTo>
                    <a:cubicBezTo>
                      <a:pt x="1578" y="1638"/>
                      <a:pt x="1811" y="1339"/>
                      <a:pt x="2038" y="1037"/>
                    </a:cubicBezTo>
                    <a:cubicBezTo>
                      <a:pt x="1680" y="762"/>
                      <a:pt x="1325" y="483"/>
                      <a:pt x="969" y="205"/>
                    </a:cubicBezTo>
                    <a:cubicBezTo>
                      <a:pt x="878" y="132"/>
                      <a:pt x="788" y="57"/>
                      <a:pt x="686" y="0"/>
                    </a:cubicBezTo>
                    <a:cubicBezTo>
                      <a:pt x="461" y="301"/>
                      <a:pt x="227" y="595"/>
                      <a:pt x="0" y="893"/>
                    </a:cubicBezTo>
                  </a:path>
                </a:pathLst>
              </a:custGeom>
              <a:solidFill>
                <a:srgbClr val="E1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3" name="Freeform 98"/>
              <p:cNvSpPr>
                <a:spLocks/>
              </p:cNvSpPr>
              <p:nvPr/>
            </p:nvSpPr>
            <p:spPr bwMode="auto">
              <a:xfrm flipV="1">
                <a:off x="6960" y="2916"/>
                <a:ext cx="463" cy="410"/>
              </a:xfrm>
              <a:custGeom>
                <a:avLst/>
                <a:gdLst>
                  <a:gd name="T0" fmla="*/ 0 w 2035"/>
                  <a:gd name="T1" fmla="*/ 1022 h 1798"/>
                  <a:gd name="T2" fmla="*/ 1483 w 2035"/>
                  <a:gd name="T3" fmla="*/ 1798 h 1798"/>
                  <a:gd name="T4" fmla="*/ 1563 w 2035"/>
                  <a:gd name="T5" fmla="*/ 1679 h 1798"/>
                  <a:gd name="T6" fmla="*/ 2035 w 2035"/>
                  <a:gd name="T7" fmla="*/ 778 h 1798"/>
                  <a:gd name="T8" fmla="*/ 1499 w 2035"/>
                  <a:gd name="T9" fmla="*/ 506 h 1798"/>
                  <a:gd name="T10" fmla="*/ 518 w 2035"/>
                  <a:gd name="T11" fmla="*/ 0 h 1798"/>
                  <a:gd name="T12" fmla="*/ 69 w 2035"/>
                  <a:gd name="T13" fmla="*/ 820 h 1798"/>
                  <a:gd name="T14" fmla="*/ 0 w 2035"/>
                  <a:gd name="T15" fmla="*/ 1022 h 17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5" h="1798">
                    <a:moveTo>
                      <a:pt x="0" y="1022"/>
                    </a:moveTo>
                    <a:cubicBezTo>
                      <a:pt x="504" y="1262"/>
                      <a:pt x="982" y="1552"/>
                      <a:pt x="1483" y="1798"/>
                    </a:cubicBezTo>
                    <a:cubicBezTo>
                      <a:pt x="1522" y="1769"/>
                      <a:pt x="1539" y="1720"/>
                      <a:pt x="1563" y="1679"/>
                    </a:cubicBezTo>
                    <a:cubicBezTo>
                      <a:pt x="1714" y="1375"/>
                      <a:pt x="1884" y="1082"/>
                      <a:pt x="2035" y="778"/>
                    </a:cubicBezTo>
                    <a:cubicBezTo>
                      <a:pt x="1852" y="695"/>
                      <a:pt x="1680" y="591"/>
                      <a:pt x="1499" y="506"/>
                    </a:cubicBezTo>
                    <a:cubicBezTo>
                      <a:pt x="1171" y="340"/>
                      <a:pt x="851" y="157"/>
                      <a:pt x="518" y="0"/>
                    </a:cubicBezTo>
                    <a:cubicBezTo>
                      <a:pt x="352" y="264"/>
                      <a:pt x="227" y="551"/>
                      <a:pt x="69" y="820"/>
                    </a:cubicBezTo>
                    <a:cubicBezTo>
                      <a:pt x="29" y="881"/>
                      <a:pt x="7" y="950"/>
                      <a:pt x="0" y="1022"/>
                    </a:cubicBezTo>
                  </a:path>
                </a:pathLst>
              </a:custGeom>
              <a:solidFill>
                <a:srgbClr val="E1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4" name="Freeform 99"/>
              <p:cNvSpPr>
                <a:spLocks/>
              </p:cNvSpPr>
              <p:nvPr/>
            </p:nvSpPr>
            <p:spPr bwMode="auto">
              <a:xfrm flipV="1">
                <a:off x="7032" y="3212"/>
                <a:ext cx="465" cy="430"/>
              </a:xfrm>
              <a:custGeom>
                <a:avLst/>
                <a:gdLst>
                  <a:gd name="T0" fmla="*/ 0 w 2045"/>
                  <a:gd name="T1" fmla="*/ 932 h 1887"/>
                  <a:gd name="T2" fmla="*/ 1411 w 2045"/>
                  <a:gd name="T3" fmla="*/ 1887 h 1887"/>
                  <a:gd name="T4" fmla="*/ 2045 w 2045"/>
                  <a:gd name="T5" fmla="*/ 954 h 1887"/>
                  <a:gd name="T6" fmla="*/ 648 w 2045"/>
                  <a:gd name="T7" fmla="*/ 1 h 1887"/>
                  <a:gd name="T8" fmla="*/ 632 w 2045"/>
                  <a:gd name="T9" fmla="*/ 0 h 1887"/>
                  <a:gd name="T10" fmla="*/ 368 w 2045"/>
                  <a:gd name="T11" fmla="*/ 378 h 1887"/>
                  <a:gd name="T12" fmla="*/ 134 w 2045"/>
                  <a:gd name="T13" fmla="*/ 625 h 1887"/>
                  <a:gd name="T14" fmla="*/ 356 w 2045"/>
                  <a:gd name="T15" fmla="*/ 387 h 1887"/>
                  <a:gd name="T16" fmla="*/ 0 w 2045"/>
                  <a:gd name="T17" fmla="*/ 932 h 1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45" h="1887">
                    <a:moveTo>
                      <a:pt x="0" y="932"/>
                    </a:moveTo>
                    <a:cubicBezTo>
                      <a:pt x="469" y="1253"/>
                      <a:pt x="937" y="1575"/>
                      <a:pt x="1411" y="1887"/>
                    </a:cubicBezTo>
                    <a:cubicBezTo>
                      <a:pt x="1628" y="1580"/>
                      <a:pt x="1832" y="1264"/>
                      <a:pt x="2045" y="954"/>
                    </a:cubicBezTo>
                    <a:cubicBezTo>
                      <a:pt x="1587" y="625"/>
                      <a:pt x="1113" y="319"/>
                      <a:pt x="648" y="1"/>
                    </a:cubicBezTo>
                    <a:lnTo>
                      <a:pt x="632" y="0"/>
                    </a:lnTo>
                    <a:cubicBezTo>
                      <a:pt x="541" y="124"/>
                      <a:pt x="463" y="257"/>
                      <a:pt x="368" y="378"/>
                    </a:cubicBezTo>
                    <a:cubicBezTo>
                      <a:pt x="242" y="399"/>
                      <a:pt x="197" y="532"/>
                      <a:pt x="134" y="625"/>
                    </a:cubicBezTo>
                    <a:cubicBezTo>
                      <a:pt x="208" y="545"/>
                      <a:pt x="280" y="465"/>
                      <a:pt x="356" y="387"/>
                    </a:cubicBezTo>
                    <a:cubicBezTo>
                      <a:pt x="255" y="580"/>
                      <a:pt x="119" y="750"/>
                      <a:pt x="0" y="932"/>
                    </a:cubicBezTo>
                  </a:path>
                </a:pathLst>
              </a:custGeom>
              <a:solidFill>
                <a:srgbClr val="E1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5" name="Freeform 100"/>
              <p:cNvSpPr>
                <a:spLocks/>
              </p:cNvSpPr>
              <p:nvPr/>
            </p:nvSpPr>
            <p:spPr bwMode="auto">
              <a:xfrm flipV="1">
                <a:off x="7273" y="3370"/>
                <a:ext cx="463" cy="431"/>
              </a:xfrm>
              <a:custGeom>
                <a:avLst/>
                <a:gdLst>
                  <a:gd name="T0" fmla="*/ 950 w 2033"/>
                  <a:gd name="T1" fmla="*/ 1569 h 1891"/>
                  <a:gd name="T2" fmla="*/ 1398 w 2033"/>
                  <a:gd name="T3" fmla="*/ 1891 h 1891"/>
                  <a:gd name="T4" fmla="*/ 2033 w 2033"/>
                  <a:gd name="T5" fmla="*/ 957 h 1891"/>
                  <a:gd name="T6" fmla="*/ 626 w 2033"/>
                  <a:gd name="T7" fmla="*/ 0 h 1891"/>
                  <a:gd name="T8" fmla="*/ 0 w 2033"/>
                  <a:gd name="T9" fmla="*/ 923 h 1891"/>
                  <a:gd name="T10" fmla="*/ 950 w 2033"/>
                  <a:gd name="T11" fmla="*/ 1569 h 1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33" h="1891">
                    <a:moveTo>
                      <a:pt x="950" y="1569"/>
                    </a:moveTo>
                    <a:cubicBezTo>
                      <a:pt x="1092" y="1687"/>
                      <a:pt x="1237" y="1800"/>
                      <a:pt x="1398" y="1891"/>
                    </a:cubicBezTo>
                    <a:cubicBezTo>
                      <a:pt x="1609" y="1579"/>
                      <a:pt x="1820" y="1267"/>
                      <a:pt x="2033" y="957"/>
                    </a:cubicBezTo>
                    <a:cubicBezTo>
                      <a:pt x="1563" y="640"/>
                      <a:pt x="1095" y="319"/>
                      <a:pt x="626" y="0"/>
                    </a:cubicBezTo>
                    <a:cubicBezTo>
                      <a:pt x="415" y="306"/>
                      <a:pt x="202" y="611"/>
                      <a:pt x="0" y="923"/>
                    </a:cubicBezTo>
                    <a:cubicBezTo>
                      <a:pt x="319" y="1135"/>
                      <a:pt x="636" y="1350"/>
                      <a:pt x="950" y="1569"/>
                    </a:cubicBezTo>
                  </a:path>
                </a:pathLst>
              </a:custGeom>
              <a:solidFill>
                <a:srgbClr val="E1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85" name="Group 105"/>
            <p:cNvGrpSpPr>
              <a:grpSpLocks/>
            </p:cNvGrpSpPr>
            <p:nvPr/>
          </p:nvGrpSpPr>
          <p:grpSpPr bwMode="auto">
            <a:xfrm>
              <a:off x="9028113" y="4259263"/>
              <a:ext cx="2605088" cy="2120900"/>
              <a:chOff x="5687" y="2683"/>
              <a:chExt cx="1641" cy="1336"/>
            </a:xfrm>
          </p:grpSpPr>
          <p:sp>
            <p:nvSpPr>
              <p:cNvPr id="198" name="Freeform 102"/>
              <p:cNvSpPr>
                <a:spLocks/>
              </p:cNvSpPr>
              <p:nvPr/>
            </p:nvSpPr>
            <p:spPr bwMode="auto">
              <a:xfrm flipV="1">
                <a:off x="5795" y="2683"/>
                <a:ext cx="287" cy="318"/>
              </a:xfrm>
              <a:custGeom>
                <a:avLst/>
                <a:gdLst>
                  <a:gd name="T0" fmla="*/ 298 w 1261"/>
                  <a:gd name="T1" fmla="*/ 1201 h 1395"/>
                  <a:gd name="T2" fmla="*/ 1253 w 1261"/>
                  <a:gd name="T3" fmla="*/ 554 h 1395"/>
                  <a:gd name="T4" fmla="*/ 783 w 1261"/>
                  <a:gd name="T5" fmla="*/ 43 h 1395"/>
                  <a:gd name="T6" fmla="*/ 8 w 1261"/>
                  <a:gd name="T7" fmla="*/ 729 h 1395"/>
                  <a:gd name="T8" fmla="*/ 298 w 1261"/>
                  <a:gd name="T9" fmla="*/ 1201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1" h="1395">
                    <a:moveTo>
                      <a:pt x="298" y="1201"/>
                    </a:moveTo>
                    <a:cubicBezTo>
                      <a:pt x="728" y="1395"/>
                      <a:pt x="1261" y="1015"/>
                      <a:pt x="1253" y="554"/>
                    </a:cubicBezTo>
                    <a:cubicBezTo>
                      <a:pt x="1261" y="294"/>
                      <a:pt x="1040" y="60"/>
                      <a:pt x="783" y="43"/>
                    </a:cubicBezTo>
                    <a:cubicBezTo>
                      <a:pt x="395" y="0"/>
                      <a:pt x="9" y="336"/>
                      <a:pt x="8" y="729"/>
                    </a:cubicBezTo>
                    <a:cubicBezTo>
                      <a:pt x="0" y="926"/>
                      <a:pt x="120" y="1117"/>
                      <a:pt x="298" y="1201"/>
                    </a:cubicBezTo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9" name="Freeform 103"/>
              <p:cNvSpPr>
                <a:spLocks noEditPoints="1"/>
              </p:cNvSpPr>
              <p:nvPr/>
            </p:nvSpPr>
            <p:spPr bwMode="auto">
              <a:xfrm flipV="1">
                <a:off x="5687" y="2971"/>
                <a:ext cx="1321" cy="1040"/>
              </a:xfrm>
              <a:custGeom>
                <a:avLst/>
                <a:gdLst>
                  <a:gd name="T0" fmla="*/ 1438 w 5804"/>
                  <a:gd name="T1" fmla="*/ 4212 h 4563"/>
                  <a:gd name="T2" fmla="*/ 1714 w 5804"/>
                  <a:gd name="T3" fmla="*/ 4539 h 4563"/>
                  <a:gd name="T4" fmla="*/ 2081 w 5804"/>
                  <a:gd name="T5" fmla="*/ 4501 h 4563"/>
                  <a:gd name="T6" fmla="*/ 3000 w 5804"/>
                  <a:gd name="T7" fmla="*/ 3719 h 4563"/>
                  <a:gd name="T8" fmla="*/ 3482 w 5804"/>
                  <a:gd name="T9" fmla="*/ 3872 h 4563"/>
                  <a:gd name="T10" fmla="*/ 3919 w 5804"/>
                  <a:gd name="T11" fmla="*/ 3993 h 4563"/>
                  <a:gd name="T12" fmla="*/ 3904 w 5804"/>
                  <a:gd name="T13" fmla="*/ 3863 h 4563"/>
                  <a:gd name="T14" fmla="*/ 4075 w 5804"/>
                  <a:gd name="T15" fmla="*/ 3849 h 4563"/>
                  <a:gd name="T16" fmla="*/ 3653 w 5804"/>
                  <a:gd name="T17" fmla="*/ 3644 h 4563"/>
                  <a:gd name="T18" fmla="*/ 3202 w 5804"/>
                  <a:gd name="T19" fmla="*/ 3329 h 4563"/>
                  <a:gd name="T20" fmla="*/ 3327 w 5804"/>
                  <a:gd name="T21" fmla="*/ 2340 h 4563"/>
                  <a:gd name="T22" fmla="*/ 4383 w 5804"/>
                  <a:gd name="T23" fmla="*/ 2098 h 4563"/>
                  <a:gd name="T24" fmla="*/ 4914 w 5804"/>
                  <a:gd name="T25" fmla="*/ 1704 h 4563"/>
                  <a:gd name="T26" fmla="*/ 5731 w 5804"/>
                  <a:gd name="T27" fmla="*/ 542 h 4563"/>
                  <a:gd name="T28" fmla="*/ 5782 w 5804"/>
                  <a:gd name="T29" fmla="*/ 223 h 4563"/>
                  <a:gd name="T30" fmla="*/ 5489 w 5804"/>
                  <a:gd name="T31" fmla="*/ 22 h 4563"/>
                  <a:gd name="T32" fmla="*/ 5194 w 5804"/>
                  <a:gd name="T33" fmla="*/ 164 h 4563"/>
                  <a:gd name="T34" fmla="*/ 4439 w 5804"/>
                  <a:gd name="T35" fmla="*/ 1263 h 4563"/>
                  <a:gd name="T36" fmla="*/ 4074 w 5804"/>
                  <a:gd name="T37" fmla="*/ 1492 h 4563"/>
                  <a:gd name="T38" fmla="*/ 3933 w 5804"/>
                  <a:gd name="T39" fmla="*/ 1528 h 4563"/>
                  <a:gd name="T40" fmla="*/ 3474 w 5804"/>
                  <a:gd name="T41" fmla="*/ 1631 h 4563"/>
                  <a:gd name="T42" fmla="*/ 3128 w 5804"/>
                  <a:gd name="T43" fmla="*/ 1715 h 4563"/>
                  <a:gd name="T44" fmla="*/ 3016 w 5804"/>
                  <a:gd name="T45" fmla="*/ 1734 h 4563"/>
                  <a:gd name="T46" fmla="*/ 2874 w 5804"/>
                  <a:gd name="T47" fmla="*/ 1768 h 4563"/>
                  <a:gd name="T48" fmla="*/ 2427 w 5804"/>
                  <a:gd name="T49" fmla="*/ 1311 h 4563"/>
                  <a:gd name="T50" fmla="*/ 1658 w 5804"/>
                  <a:gd name="T51" fmla="*/ 850 h 4563"/>
                  <a:gd name="T52" fmla="*/ 408 w 5804"/>
                  <a:gd name="T53" fmla="*/ 693 h 4563"/>
                  <a:gd name="T54" fmla="*/ 27 w 5804"/>
                  <a:gd name="T55" fmla="*/ 1038 h 4563"/>
                  <a:gd name="T56" fmla="*/ 226 w 5804"/>
                  <a:gd name="T57" fmla="*/ 1329 h 4563"/>
                  <a:gd name="T58" fmla="*/ 622 w 5804"/>
                  <a:gd name="T59" fmla="*/ 1383 h 4563"/>
                  <a:gd name="T60" fmla="*/ 1398 w 5804"/>
                  <a:gd name="T61" fmla="*/ 1488 h 4563"/>
                  <a:gd name="T62" fmla="*/ 1540 w 5804"/>
                  <a:gd name="T63" fmla="*/ 1524 h 4563"/>
                  <a:gd name="T64" fmla="*/ 1925 w 5804"/>
                  <a:gd name="T65" fmla="*/ 1742 h 4563"/>
                  <a:gd name="T66" fmla="*/ 2362 w 5804"/>
                  <a:gd name="T67" fmla="*/ 2184 h 4563"/>
                  <a:gd name="T68" fmla="*/ 2405 w 5804"/>
                  <a:gd name="T69" fmla="*/ 2425 h 4563"/>
                  <a:gd name="T70" fmla="*/ 2469 w 5804"/>
                  <a:gd name="T71" fmla="*/ 2520 h 4563"/>
                  <a:gd name="T72" fmla="*/ 2391 w 5804"/>
                  <a:gd name="T73" fmla="*/ 2972 h 4563"/>
                  <a:gd name="T74" fmla="*/ 1887 w 5804"/>
                  <a:gd name="T75" fmla="*/ 2829 h 4563"/>
                  <a:gd name="T76" fmla="*/ 1615 w 5804"/>
                  <a:gd name="T77" fmla="*/ 3187 h 4563"/>
                  <a:gd name="T78" fmla="*/ 1529 w 5804"/>
                  <a:gd name="T79" fmla="*/ 3776 h 4563"/>
                  <a:gd name="T80" fmla="*/ 1438 w 5804"/>
                  <a:gd name="T81" fmla="*/ 4212 h 4563"/>
                  <a:gd name="T82" fmla="*/ 1964 w 5804"/>
                  <a:gd name="T83" fmla="*/ 3656 h 4563"/>
                  <a:gd name="T84" fmla="*/ 2031 w 5804"/>
                  <a:gd name="T85" fmla="*/ 3307 h 4563"/>
                  <a:gd name="T86" fmla="*/ 2171 w 5804"/>
                  <a:gd name="T87" fmla="*/ 3357 h 4563"/>
                  <a:gd name="T88" fmla="*/ 1964 w 5804"/>
                  <a:gd name="T89" fmla="*/ 3656 h 4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804" h="4563">
                    <a:moveTo>
                      <a:pt x="1438" y="4212"/>
                    </a:moveTo>
                    <a:cubicBezTo>
                      <a:pt x="1436" y="4369"/>
                      <a:pt x="1566" y="4505"/>
                      <a:pt x="1714" y="4539"/>
                    </a:cubicBezTo>
                    <a:cubicBezTo>
                      <a:pt x="1837" y="4563"/>
                      <a:pt x="1966" y="4553"/>
                      <a:pt x="2081" y="4501"/>
                    </a:cubicBezTo>
                    <a:cubicBezTo>
                      <a:pt x="2454" y="4337"/>
                      <a:pt x="2774" y="4058"/>
                      <a:pt x="3000" y="3719"/>
                    </a:cubicBezTo>
                    <a:cubicBezTo>
                      <a:pt x="3161" y="3769"/>
                      <a:pt x="3307" y="3875"/>
                      <a:pt x="3482" y="3872"/>
                    </a:cubicBezTo>
                    <a:cubicBezTo>
                      <a:pt x="3629" y="3904"/>
                      <a:pt x="3772" y="3958"/>
                      <a:pt x="3919" y="3993"/>
                    </a:cubicBezTo>
                    <a:cubicBezTo>
                      <a:pt x="3915" y="3960"/>
                      <a:pt x="3908" y="3895"/>
                      <a:pt x="3904" y="3863"/>
                    </a:cubicBezTo>
                    <a:cubicBezTo>
                      <a:pt x="3961" y="3857"/>
                      <a:pt x="4018" y="3852"/>
                      <a:pt x="4075" y="3849"/>
                    </a:cubicBezTo>
                    <a:cubicBezTo>
                      <a:pt x="3925" y="3802"/>
                      <a:pt x="3787" y="3726"/>
                      <a:pt x="3653" y="3644"/>
                    </a:cubicBezTo>
                    <a:cubicBezTo>
                      <a:pt x="3596" y="3440"/>
                      <a:pt x="3373" y="3397"/>
                      <a:pt x="3202" y="3329"/>
                    </a:cubicBezTo>
                    <a:cubicBezTo>
                      <a:pt x="3303" y="3011"/>
                      <a:pt x="3389" y="2675"/>
                      <a:pt x="3327" y="2340"/>
                    </a:cubicBezTo>
                    <a:cubicBezTo>
                      <a:pt x="3680" y="2264"/>
                      <a:pt x="4032" y="2180"/>
                      <a:pt x="4383" y="2098"/>
                    </a:cubicBezTo>
                    <a:cubicBezTo>
                      <a:pt x="4606" y="2046"/>
                      <a:pt x="4786" y="1888"/>
                      <a:pt x="4914" y="1704"/>
                    </a:cubicBezTo>
                    <a:cubicBezTo>
                      <a:pt x="5187" y="1317"/>
                      <a:pt x="5458" y="929"/>
                      <a:pt x="5731" y="542"/>
                    </a:cubicBezTo>
                    <a:cubicBezTo>
                      <a:pt x="5804" y="451"/>
                      <a:pt x="5802" y="332"/>
                      <a:pt x="5782" y="223"/>
                    </a:cubicBezTo>
                    <a:cubicBezTo>
                      <a:pt x="5716" y="121"/>
                      <a:pt x="5625" y="6"/>
                      <a:pt x="5489" y="22"/>
                    </a:cubicBezTo>
                    <a:cubicBezTo>
                      <a:pt x="5367" y="0"/>
                      <a:pt x="5264" y="72"/>
                      <a:pt x="5194" y="164"/>
                    </a:cubicBezTo>
                    <a:cubicBezTo>
                      <a:pt x="4942" y="530"/>
                      <a:pt x="4692" y="898"/>
                      <a:pt x="4439" y="1263"/>
                    </a:cubicBezTo>
                    <a:cubicBezTo>
                      <a:pt x="4353" y="1385"/>
                      <a:pt x="4214" y="1451"/>
                      <a:pt x="4074" y="1492"/>
                    </a:cubicBezTo>
                    <a:cubicBezTo>
                      <a:pt x="4028" y="1505"/>
                      <a:pt x="3980" y="1516"/>
                      <a:pt x="3933" y="1528"/>
                    </a:cubicBezTo>
                    <a:cubicBezTo>
                      <a:pt x="3781" y="1564"/>
                      <a:pt x="3627" y="1598"/>
                      <a:pt x="3474" y="1631"/>
                    </a:cubicBezTo>
                    <a:cubicBezTo>
                      <a:pt x="3359" y="1662"/>
                      <a:pt x="3242" y="1681"/>
                      <a:pt x="3128" y="1715"/>
                    </a:cubicBezTo>
                    <a:cubicBezTo>
                      <a:pt x="3091" y="1721"/>
                      <a:pt x="3053" y="1728"/>
                      <a:pt x="3016" y="1734"/>
                    </a:cubicBezTo>
                    <a:cubicBezTo>
                      <a:pt x="2969" y="1747"/>
                      <a:pt x="2922" y="1758"/>
                      <a:pt x="2874" y="1768"/>
                    </a:cubicBezTo>
                    <a:cubicBezTo>
                      <a:pt x="2729" y="1612"/>
                      <a:pt x="2574" y="1466"/>
                      <a:pt x="2427" y="1311"/>
                    </a:cubicBezTo>
                    <a:cubicBezTo>
                      <a:pt x="2216" y="1097"/>
                      <a:pt x="1966" y="890"/>
                      <a:pt x="1658" y="850"/>
                    </a:cubicBezTo>
                    <a:cubicBezTo>
                      <a:pt x="1242" y="792"/>
                      <a:pt x="824" y="746"/>
                      <a:pt x="408" y="693"/>
                    </a:cubicBezTo>
                    <a:cubicBezTo>
                      <a:pt x="210" y="654"/>
                      <a:pt x="0" y="834"/>
                      <a:pt x="27" y="1038"/>
                    </a:cubicBezTo>
                    <a:cubicBezTo>
                      <a:pt x="21" y="1166"/>
                      <a:pt x="118" y="1274"/>
                      <a:pt x="226" y="1329"/>
                    </a:cubicBezTo>
                    <a:cubicBezTo>
                      <a:pt x="354" y="1367"/>
                      <a:pt x="490" y="1370"/>
                      <a:pt x="622" y="1383"/>
                    </a:cubicBezTo>
                    <a:cubicBezTo>
                      <a:pt x="879" y="1430"/>
                      <a:pt x="1140" y="1447"/>
                      <a:pt x="1398" y="1488"/>
                    </a:cubicBezTo>
                    <a:cubicBezTo>
                      <a:pt x="1445" y="1503"/>
                      <a:pt x="1492" y="1514"/>
                      <a:pt x="1540" y="1524"/>
                    </a:cubicBezTo>
                    <a:cubicBezTo>
                      <a:pt x="1680" y="1572"/>
                      <a:pt x="1821" y="1633"/>
                      <a:pt x="1925" y="1742"/>
                    </a:cubicBezTo>
                    <a:cubicBezTo>
                      <a:pt x="2070" y="1890"/>
                      <a:pt x="2222" y="2032"/>
                      <a:pt x="2362" y="2184"/>
                    </a:cubicBezTo>
                    <a:cubicBezTo>
                      <a:pt x="2384" y="2262"/>
                      <a:pt x="2394" y="2344"/>
                      <a:pt x="2405" y="2425"/>
                    </a:cubicBezTo>
                    <a:cubicBezTo>
                      <a:pt x="2426" y="2457"/>
                      <a:pt x="2448" y="2489"/>
                      <a:pt x="2469" y="2520"/>
                    </a:cubicBezTo>
                    <a:cubicBezTo>
                      <a:pt x="2481" y="2675"/>
                      <a:pt x="2437" y="2826"/>
                      <a:pt x="2391" y="2972"/>
                    </a:cubicBezTo>
                    <a:cubicBezTo>
                      <a:pt x="2226" y="2917"/>
                      <a:pt x="2069" y="2793"/>
                      <a:pt x="1887" y="2829"/>
                    </a:cubicBezTo>
                    <a:cubicBezTo>
                      <a:pt x="1732" y="2870"/>
                      <a:pt x="1615" y="3027"/>
                      <a:pt x="1615" y="3187"/>
                    </a:cubicBezTo>
                    <a:cubicBezTo>
                      <a:pt x="1601" y="3385"/>
                      <a:pt x="1583" y="3584"/>
                      <a:pt x="1529" y="3776"/>
                    </a:cubicBezTo>
                    <a:cubicBezTo>
                      <a:pt x="1497" y="3921"/>
                      <a:pt x="1439" y="4062"/>
                      <a:pt x="1438" y="4212"/>
                    </a:cubicBezTo>
                    <a:moveTo>
                      <a:pt x="1964" y="3656"/>
                    </a:moveTo>
                    <a:cubicBezTo>
                      <a:pt x="1984" y="3539"/>
                      <a:pt x="2013" y="3424"/>
                      <a:pt x="2031" y="3307"/>
                    </a:cubicBezTo>
                    <a:cubicBezTo>
                      <a:pt x="2078" y="3322"/>
                      <a:pt x="2124" y="3340"/>
                      <a:pt x="2171" y="3357"/>
                    </a:cubicBezTo>
                    <a:cubicBezTo>
                      <a:pt x="2107" y="3460"/>
                      <a:pt x="2042" y="3563"/>
                      <a:pt x="1964" y="3656"/>
                    </a:cubicBezTo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00" name="Freeform 104"/>
              <p:cNvSpPr>
                <a:spLocks noEditPoints="1"/>
              </p:cNvSpPr>
              <p:nvPr/>
            </p:nvSpPr>
            <p:spPr bwMode="auto">
              <a:xfrm flipV="1">
                <a:off x="7060" y="3789"/>
                <a:ext cx="268" cy="230"/>
              </a:xfrm>
              <a:custGeom>
                <a:avLst/>
                <a:gdLst>
                  <a:gd name="T0" fmla="*/ 16 w 1180"/>
                  <a:gd name="T1" fmla="*/ 583 h 1013"/>
                  <a:gd name="T2" fmla="*/ 370 w 1180"/>
                  <a:gd name="T3" fmla="*/ 1013 h 1013"/>
                  <a:gd name="T4" fmla="*/ 679 w 1180"/>
                  <a:gd name="T5" fmla="*/ 983 h 1013"/>
                  <a:gd name="T6" fmla="*/ 988 w 1180"/>
                  <a:gd name="T7" fmla="*/ 516 h 1013"/>
                  <a:gd name="T8" fmla="*/ 1180 w 1180"/>
                  <a:gd name="T9" fmla="*/ 492 h 1013"/>
                  <a:gd name="T10" fmla="*/ 1060 w 1180"/>
                  <a:gd name="T11" fmla="*/ 440 h 1013"/>
                  <a:gd name="T12" fmla="*/ 1057 w 1180"/>
                  <a:gd name="T13" fmla="*/ 493 h 1013"/>
                  <a:gd name="T14" fmla="*/ 989 w 1180"/>
                  <a:gd name="T15" fmla="*/ 494 h 1013"/>
                  <a:gd name="T16" fmla="*/ 838 w 1180"/>
                  <a:gd name="T17" fmla="*/ 177 h 1013"/>
                  <a:gd name="T18" fmla="*/ 806 w 1180"/>
                  <a:gd name="T19" fmla="*/ 156 h 1013"/>
                  <a:gd name="T20" fmla="*/ 126 w 1180"/>
                  <a:gd name="T21" fmla="*/ 217 h 1013"/>
                  <a:gd name="T22" fmla="*/ 16 w 1180"/>
                  <a:gd name="T23" fmla="*/ 583 h 1013"/>
                  <a:gd name="T24" fmla="*/ 419 w 1180"/>
                  <a:gd name="T25" fmla="*/ 770 h 1013"/>
                  <a:gd name="T26" fmla="*/ 351 w 1180"/>
                  <a:gd name="T27" fmla="*/ 345 h 1013"/>
                  <a:gd name="T28" fmla="*/ 740 w 1180"/>
                  <a:gd name="T29" fmla="*/ 510 h 1013"/>
                  <a:gd name="T30" fmla="*/ 419 w 1180"/>
                  <a:gd name="T31" fmla="*/ 770 h 1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80" h="1013">
                    <a:moveTo>
                      <a:pt x="16" y="583"/>
                    </a:moveTo>
                    <a:cubicBezTo>
                      <a:pt x="31" y="782"/>
                      <a:pt x="182" y="955"/>
                      <a:pt x="370" y="1013"/>
                    </a:cubicBezTo>
                    <a:cubicBezTo>
                      <a:pt x="473" y="1012"/>
                      <a:pt x="580" y="1013"/>
                      <a:pt x="679" y="983"/>
                    </a:cubicBezTo>
                    <a:cubicBezTo>
                      <a:pt x="801" y="842"/>
                      <a:pt x="910" y="686"/>
                      <a:pt x="988" y="516"/>
                    </a:cubicBezTo>
                    <a:cubicBezTo>
                      <a:pt x="1052" y="505"/>
                      <a:pt x="1116" y="493"/>
                      <a:pt x="1180" y="492"/>
                    </a:cubicBezTo>
                    <a:cubicBezTo>
                      <a:pt x="1141" y="474"/>
                      <a:pt x="1101" y="456"/>
                      <a:pt x="1060" y="440"/>
                    </a:cubicBezTo>
                    <a:lnTo>
                      <a:pt x="1057" y="493"/>
                    </a:lnTo>
                    <a:lnTo>
                      <a:pt x="989" y="494"/>
                    </a:lnTo>
                    <a:cubicBezTo>
                      <a:pt x="969" y="376"/>
                      <a:pt x="914" y="269"/>
                      <a:pt x="838" y="177"/>
                    </a:cubicBezTo>
                    <a:lnTo>
                      <a:pt x="806" y="156"/>
                    </a:lnTo>
                    <a:cubicBezTo>
                      <a:pt x="606" y="0"/>
                      <a:pt x="294" y="26"/>
                      <a:pt x="126" y="217"/>
                    </a:cubicBezTo>
                    <a:cubicBezTo>
                      <a:pt x="51" y="323"/>
                      <a:pt x="0" y="451"/>
                      <a:pt x="16" y="583"/>
                    </a:cubicBezTo>
                    <a:moveTo>
                      <a:pt x="419" y="770"/>
                    </a:moveTo>
                    <a:cubicBezTo>
                      <a:pt x="239" y="717"/>
                      <a:pt x="197" y="452"/>
                      <a:pt x="351" y="345"/>
                    </a:cubicBezTo>
                    <a:cubicBezTo>
                      <a:pt x="487" y="213"/>
                      <a:pt x="730" y="331"/>
                      <a:pt x="740" y="510"/>
                    </a:cubicBezTo>
                    <a:cubicBezTo>
                      <a:pt x="770" y="681"/>
                      <a:pt x="580" y="831"/>
                      <a:pt x="419" y="770"/>
                    </a:cubicBezTo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86" name="Group 112"/>
            <p:cNvGrpSpPr>
              <a:grpSpLocks/>
            </p:cNvGrpSpPr>
            <p:nvPr/>
          </p:nvGrpSpPr>
          <p:grpSpPr bwMode="auto">
            <a:xfrm>
              <a:off x="8001000" y="4538663"/>
              <a:ext cx="3797300" cy="1414463"/>
              <a:chOff x="5040" y="2859"/>
              <a:chExt cx="2392" cy="891"/>
            </a:xfrm>
          </p:grpSpPr>
          <p:sp>
            <p:nvSpPr>
              <p:cNvPr id="193" name="Freeform 107"/>
              <p:cNvSpPr>
                <a:spLocks/>
              </p:cNvSpPr>
              <p:nvPr/>
            </p:nvSpPr>
            <p:spPr bwMode="auto">
              <a:xfrm flipV="1">
                <a:off x="5040" y="2859"/>
                <a:ext cx="543" cy="21"/>
              </a:xfrm>
              <a:custGeom>
                <a:avLst/>
                <a:gdLst>
                  <a:gd name="T0" fmla="*/ 0 w 2390"/>
                  <a:gd name="T1" fmla="*/ 64 h 91"/>
                  <a:gd name="T2" fmla="*/ 469 w 2390"/>
                  <a:gd name="T3" fmla="*/ 84 h 91"/>
                  <a:gd name="T4" fmla="*/ 2344 w 2390"/>
                  <a:gd name="T5" fmla="*/ 83 h 91"/>
                  <a:gd name="T6" fmla="*/ 2390 w 2390"/>
                  <a:gd name="T7" fmla="*/ 37 h 91"/>
                  <a:gd name="T8" fmla="*/ 1738 w 2390"/>
                  <a:gd name="T9" fmla="*/ 31 h 91"/>
                  <a:gd name="T10" fmla="*/ 1420 w 2390"/>
                  <a:gd name="T11" fmla="*/ 31 h 91"/>
                  <a:gd name="T12" fmla="*/ 0 w 2390"/>
                  <a:gd name="T13" fmla="*/ 6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90" h="91">
                    <a:moveTo>
                      <a:pt x="0" y="64"/>
                    </a:moveTo>
                    <a:cubicBezTo>
                      <a:pt x="156" y="80"/>
                      <a:pt x="312" y="91"/>
                      <a:pt x="469" y="84"/>
                    </a:cubicBezTo>
                    <a:cubicBezTo>
                      <a:pt x="1094" y="86"/>
                      <a:pt x="1719" y="87"/>
                      <a:pt x="2344" y="83"/>
                    </a:cubicBezTo>
                    <a:cubicBezTo>
                      <a:pt x="2355" y="72"/>
                      <a:pt x="2378" y="49"/>
                      <a:pt x="2390" y="37"/>
                    </a:cubicBezTo>
                    <a:cubicBezTo>
                      <a:pt x="2173" y="26"/>
                      <a:pt x="1955" y="33"/>
                      <a:pt x="1738" y="31"/>
                    </a:cubicBezTo>
                    <a:cubicBezTo>
                      <a:pt x="1632" y="32"/>
                      <a:pt x="1526" y="31"/>
                      <a:pt x="1420" y="31"/>
                    </a:cubicBezTo>
                    <a:cubicBezTo>
                      <a:pt x="947" y="45"/>
                      <a:pt x="470" y="0"/>
                      <a:pt x="0" y="64"/>
                    </a:cubicBezTo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4" name="Freeform 108"/>
              <p:cNvSpPr>
                <a:spLocks noEditPoints="1"/>
              </p:cNvSpPr>
              <p:nvPr/>
            </p:nvSpPr>
            <p:spPr bwMode="auto">
              <a:xfrm flipV="1">
                <a:off x="6952" y="2906"/>
                <a:ext cx="480" cy="433"/>
              </a:xfrm>
              <a:custGeom>
                <a:avLst/>
                <a:gdLst>
                  <a:gd name="T0" fmla="*/ 1380 w 2110"/>
                  <a:gd name="T1" fmla="*/ 1818 h 1899"/>
                  <a:gd name="T2" fmla="*/ 1548 w 2110"/>
                  <a:gd name="T3" fmla="*/ 1899 h 1899"/>
                  <a:gd name="T4" fmla="*/ 2110 w 2110"/>
                  <a:gd name="T5" fmla="*/ 824 h 1899"/>
                  <a:gd name="T6" fmla="*/ 2002 w 2110"/>
                  <a:gd name="T7" fmla="*/ 773 h 1899"/>
                  <a:gd name="T8" fmla="*/ 1705 w 2110"/>
                  <a:gd name="T9" fmla="*/ 616 h 1899"/>
                  <a:gd name="T10" fmla="*/ 1564 w 2110"/>
                  <a:gd name="T11" fmla="*/ 543 h 1899"/>
                  <a:gd name="T12" fmla="*/ 1262 w 2110"/>
                  <a:gd name="T13" fmla="*/ 390 h 1899"/>
                  <a:gd name="T14" fmla="*/ 1190 w 2110"/>
                  <a:gd name="T15" fmla="*/ 350 h 1899"/>
                  <a:gd name="T16" fmla="*/ 961 w 2110"/>
                  <a:gd name="T17" fmla="*/ 228 h 1899"/>
                  <a:gd name="T18" fmla="*/ 794 w 2110"/>
                  <a:gd name="T19" fmla="*/ 143 h 1899"/>
                  <a:gd name="T20" fmla="*/ 545 w 2110"/>
                  <a:gd name="T21" fmla="*/ 0 h 1899"/>
                  <a:gd name="T22" fmla="*/ 61 w 2110"/>
                  <a:gd name="T23" fmla="*/ 897 h 1899"/>
                  <a:gd name="T24" fmla="*/ 0 w 2110"/>
                  <a:gd name="T25" fmla="*/ 1090 h 1899"/>
                  <a:gd name="T26" fmla="*/ 1380 w 2110"/>
                  <a:gd name="T27" fmla="*/ 1818 h 1899"/>
                  <a:gd name="T28" fmla="*/ 36 w 2110"/>
                  <a:gd name="T29" fmla="*/ 1078 h 1899"/>
                  <a:gd name="T30" fmla="*/ 105 w 2110"/>
                  <a:gd name="T31" fmla="*/ 876 h 1899"/>
                  <a:gd name="T32" fmla="*/ 554 w 2110"/>
                  <a:gd name="T33" fmla="*/ 56 h 1899"/>
                  <a:gd name="T34" fmla="*/ 1535 w 2110"/>
                  <a:gd name="T35" fmla="*/ 562 h 1899"/>
                  <a:gd name="T36" fmla="*/ 2071 w 2110"/>
                  <a:gd name="T37" fmla="*/ 834 h 1899"/>
                  <a:gd name="T38" fmla="*/ 1599 w 2110"/>
                  <a:gd name="T39" fmla="*/ 1735 h 1899"/>
                  <a:gd name="T40" fmla="*/ 1519 w 2110"/>
                  <a:gd name="T41" fmla="*/ 1854 h 1899"/>
                  <a:gd name="T42" fmla="*/ 36 w 2110"/>
                  <a:gd name="T43" fmla="*/ 1078 h 1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10" h="1899">
                    <a:moveTo>
                      <a:pt x="1380" y="1818"/>
                    </a:moveTo>
                    <a:cubicBezTo>
                      <a:pt x="1435" y="1846"/>
                      <a:pt x="1491" y="1873"/>
                      <a:pt x="1548" y="1899"/>
                    </a:cubicBezTo>
                    <a:cubicBezTo>
                      <a:pt x="1734" y="1540"/>
                      <a:pt x="1929" y="1186"/>
                      <a:pt x="2110" y="824"/>
                    </a:cubicBezTo>
                    <a:cubicBezTo>
                      <a:pt x="2074" y="807"/>
                      <a:pt x="2038" y="790"/>
                      <a:pt x="2002" y="773"/>
                    </a:cubicBezTo>
                    <a:cubicBezTo>
                      <a:pt x="1904" y="719"/>
                      <a:pt x="1805" y="666"/>
                      <a:pt x="1705" y="616"/>
                    </a:cubicBezTo>
                    <a:cubicBezTo>
                      <a:pt x="1657" y="592"/>
                      <a:pt x="1610" y="568"/>
                      <a:pt x="1564" y="543"/>
                    </a:cubicBezTo>
                    <a:cubicBezTo>
                      <a:pt x="1462" y="494"/>
                      <a:pt x="1362" y="442"/>
                      <a:pt x="1262" y="390"/>
                    </a:cubicBezTo>
                    <a:cubicBezTo>
                      <a:pt x="1244" y="380"/>
                      <a:pt x="1208" y="360"/>
                      <a:pt x="1190" y="350"/>
                    </a:cubicBezTo>
                    <a:cubicBezTo>
                      <a:pt x="1114" y="309"/>
                      <a:pt x="1036" y="270"/>
                      <a:pt x="961" y="228"/>
                    </a:cubicBezTo>
                    <a:cubicBezTo>
                      <a:pt x="905" y="200"/>
                      <a:pt x="849" y="172"/>
                      <a:pt x="794" y="143"/>
                    </a:cubicBezTo>
                    <a:cubicBezTo>
                      <a:pt x="709" y="100"/>
                      <a:pt x="625" y="54"/>
                      <a:pt x="545" y="0"/>
                    </a:cubicBezTo>
                    <a:cubicBezTo>
                      <a:pt x="369" y="291"/>
                      <a:pt x="227" y="601"/>
                      <a:pt x="61" y="897"/>
                    </a:cubicBezTo>
                    <a:cubicBezTo>
                      <a:pt x="24" y="955"/>
                      <a:pt x="7" y="1022"/>
                      <a:pt x="0" y="1090"/>
                    </a:cubicBezTo>
                    <a:cubicBezTo>
                      <a:pt x="462" y="1330"/>
                      <a:pt x="920" y="1575"/>
                      <a:pt x="1380" y="1818"/>
                    </a:cubicBezTo>
                    <a:moveTo>
                      <a:pt x="36" y="1078"/>
                    </a:moveTo>
                    <a:cubicBezTo>
                      <a:pt x="43" y="1006"/>
                      <a:pt x="65" y="937"/>
                      <a:pt x="105" y="876"/>
                    </a:cubicBezTo>
                    <a:cubicBezTo>
                      <a:pt x="263" y="607"/>
                      <a:pt x="388" y="320"/>
                      <a:pt x="554" y="56"/>
                    </a:cubicBezTo>
                    <a:cubicBezTo>
                      <a:pt x="887" y="213"/>
                      <a:pt x="1207" y="396"/>
                      <a:pt x="1535" y="562"/>
                    </a:cubicBezTo>
                    <a:cubicBezTo>
                      <a:pt x="1716" y="647"/>
                      <a:pt x="1888" y="751"/>
                      <a:pt x="2071" y="834"/>
                    </a:cubicBezTo>
                    <a:cubicBezTo>
                      <a:pt x="1920" y="1138"/>
                      <a:pt x="1750" y="1431"/>
                      <a:pt x="1599" y="1735"/>
                    </a:cubicBezTo>
                    <a:cubicBezTo>
                      <a:pt x="1575" y="1776"/>
                      <a:pt x="1558" y="1825"/>
                      <a:pt x="1519" y="1854"/>
                    </a:cubicBezTo>
                    <a:cubicBezTo>
                      <a:pt x="1018" y="1608"/>
                      <a:pt x="540" y="1318"/>
                      <a:pt x="36" y="1078"/>
                    </a:cubicBezTo>
                  </a:path>
                </a:pathLst>
              </a:custGeom>
              <a:solidFill>
                <a:srgbClr val="1616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5" name="Freeform 109"/>
              <p:cNvSpPr>
                <a:spLocks/>
              </p:cNvSpPr>
              <p:nvPr/>
            </p:nvSpPr>
            <p:spPr bwMode="auto">
              <a:xfrm flipV="1">
                <a:off x="5137" y="3137"/>
                <a:ext cx="698" cy="23"/>
              </a:xfrm>
              <a:custGeom>
                <a:avLst/>
                <a:gdLst>
                  <a:gd name="T0" fmla="*/ 0 w 3067"/>
                  <a:gd name="T1" fmla="*/ 73 h 101"/>
                  <a:gd name="T2" fmla="*/ 745 w 3067"/>
                  <a:gd name="T3" fmla="*/ 94 h 101"/>
                  <a:gd name="T4" fmla="*/ 2474 w 3067"/>
                  <a:gd name="T5" fmla="*/ 93 h 101"/>
                  <a:gd name="T6" fmla="*/ 2935 w 3067"/>
                  <a:gd name="T7" fmla="*/ 92 h 101"/>
                  <a:gd name="T8" fmla="*/ 3067 w 3067"/>
                  <a:gd name="T9" fmla="*/ 15 h 101"/>
                  <a:gd name="T10" fmla="*/ 887 w 3067"/>
                  <a:gd name="T11" fmla="*/ 9 h 101"/>
                  <a:gd name="T12" fmla="*/ 0 w 3067"/>
                  <a:gd name="T13" fmla="*/ 7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7" h="101">
                    <a:moveTo>
                      <a:pt x="0" y="73"/>
                    </a:moveTo>
                    <a:cubicBezTo>
                      <a:pt x="249" y="63"/>
                      <a:pt x="496" y="101"/>
                      <a:pt x="745" y="94"/>
                    </a:cubicBezTo>
                    <a:cubicBezTo>
                      <a:pt x="1321" y="93"/>
                      <a:pt x="1898" y="95"/>
                      <a:pt x="2474" y="93"/>
                    </a:cubicBezTo>
                    <a:cubicBezTo>
                      <a:pt x="2628" y="92"/>
                      <a:pt x="2782" y="99"/>
                      <a:pt x="2935" y="92"/>
                    </a:cubicBezTo>
                    <a:cubicBezTo>
                      <a:pt x="2992" y="94"/>
                      <a:pt x="3030" y="51"/>
                      <a:pt x="3067" y="15"/>
                    </a:cubicBezTo>
                    <a:cubicBezTo>
                      <a:pt x="2340" y="1"/>
                      <a:pt x="1614" y="13"/>
                      <a:pt x="887" y="9"/>
                    </a:cubicBezTo>
                    <a:cubicBezTo>
                      <a:pt x="590" y="0"/>
                      <a:pt x="294" y="38"/>
                      <a:pt x="0" y="73"/>
                    </a:cubicBezTo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6" name="Freeform 110"/>
              <p:cNvSpPr>
                <a:spLocks/>
              </p:cNvSpPr>
              <p:nvPr/>
            </p:nvSpPr>
            <p:spPr bwMode="auto">
              <a:xfrm flipV="1">
                <a:off x="5130" y="3477"/>
                <a:ext cx="761" cy="20"/>
              </a:xfrm>
              <a:custGeom>
                <a:avLst/>
                <a:gdLst>
                  <a:gd name="T0" fmla="*/ 0 w 3345"/>
                  <a:gd name="T1" fmla="*/ 73 h 88"/>
                  <a:gd name="T2" fmla="*/ 3142 w 3345"/>
                  <a:gd name="T3" fmla="*/ 81 h 88"/>
                  <a:gd name="T4" fmla="*/ 3345 w 3345"/>
                  <a:gd name="T5" fmla="*/ 16 h 88"/>
                  <a:gd name="T6" fmla="*/ 743 w 3345"/>
                  <a:gd name="T7" fmla="*/ 9 h 88"/>
                  <a:gd name="T8" fmla="*/ 0 w 3345"/>
                  <a:gd name="T9" fmla="*/ 73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5" h="88">
                    <a:moveTo>
                      <a:pt x="0" y="73"/>
                    </a:moveTo>
                    <a:cubicBezTo>
                      <a:pt x="1047" y="88"/>
                      <a:pt x="2095" y="76"/>
                      <a:pt x="3142" y="81"/>
                    </a:cubicBezTo>
                    <a:cubicBezTo>
                      <a:pt x="3216" y="86"/>
                      <a:pt x="3290" y="69"/>
                      <a:pt x="3345" y="16"/>
                    </a:cubicBezTo>
                    <a:cubicBezTo>
                      <a:pt x="2478" y="0"/>
                      <a:pt x="1610" y="14"/>
                      <a:pt x="743" y="9"/>
                    </a:cubicBezTo>
                    <a:cubicBezTo>
                      <a:pt x="495" y="22"/>
                      <a:pt x="247" y="48"/>
                      <a:pt x="0" y="73"/>
                    </a:cubicBezTo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97" name="Freeform 111"/>
              <p:cNvSpPr>
                <a:spLocks/>
              </p:cNvSpPr>
              <p:nvPr/>
            </p:nvSpPr>
            <p:spPr bwMode="auto">
              <a:xfrm flipV="1">
                <a:off x="5145" y="3731"/>
                <a:ext cx="365" cy="19"/>
              </a:xfrm>
              <a:custGeom>
                <a:avLst/>
                <a:gdLst>
                  <a:gd name="T0" fmla="*/ 0 w 1603"/>
                  <a:gd name="T1" fmla="*/ 82 h 84"/>
                  <a:gd name="T2" fmla="*/ 1419 w 1603"/>
                  <a:gd name="T3" fmla="*/ 81 h 84"/>
                  <a:gd name="T4" fmla="*/ 1603 w 1603"/>
                  <a:gd name="T5" fmla="*/ 16 h 84"/>
                  <a:gd name="T6" fmla="*/ 782 w 1603"/>
                  <a:gd name="T7" fmla="*/ 9 h 84"/>
                  <a:gd name="T8" fmla="*/ 0 w 1603"/>
                  <a:gd name="T9" fmla="*/ 8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3" h="84">
                    <a:moveTo>
                      <a:pt x="0" y="82"/>
                    </a:moveTo>
                    <a:cubicBezTo>
                      <a:pt x="473" y="80"/>
                      <a:pt x="946" y="82"/>
                      <a:pt x="1419" y="81"/>
                    </a:cubicBezTo>
                    <a:cubicBezTo>
                      <a:pt x="1487" y="84"/>
                      <a:pt x="1545" y="45"/>
                      <a:pt x="1603" y="16"/>
                    </a:cubicBezTo>
                    <a:cubicBezTo>
                      <a:pt x="1329" y="1"/>
                      <a:pt x="1055" y="13"/>
                      <a:pt x="782" y="9"/>
                    </a:cubicBezTo>
                    <a:cubicBezTo>
                      <a:pt x="519" y="0"/>
                      <a:pt x="258" y="40"/>
                      <a:pt x="0" y="82"/>
                    </a:cubicBezTo>
                  </a:path>
                </a:pathLst>
              </a:custGeom>
              <a:solidFill>
                <a:srgbClr val="595959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sp>
          <p:nvSpPr>
            <p:cNvPr id="187" name="Freeform 113"/>
            <p:cNvSpPr>
              <a:spLocks/>
            </p:cNvSpPr>
            <p:nvPr/>
          </p:nvSpPr>
          <p:spPr bwMode="auto">
            <a:xfrm flipV="1">
              <a:off x="10437813" y="4873625"/>
              <a:ext cx="1214438" cy="1330325"/>
            </a:xfrm>
            <a:custGeom>
              <a:avLst/>
              <a:gdLst>
                <a:gd name="T0" fmla="*/ 15 w 3360"/>
                <a:gd name="T1" fmla="*/ 3540 h 3677"/>
                <a:gd name="T2" fmla="*/ 632 w 3360"/>
                <a:gd name="T3" fmla="*/ 3629 h 3677"/>
                <a:gd name="T4" fmla="*/ 1100 w 3360"/>
                <a:gd name="T5" fmla="*/ 3272 h 3677"/>
                <a:gd name="T6" fmla="*/ 2142 w 3360"/>
                <a:gd name="T7" fmla="*/ 1790 h 3677"/>
                <a:gd name="T8" fmla="*/ 2376 w 3360"/>
                <a:gd name="T9" fmla="*/ 1543 h 3677"/>
                <a:gd name="T10" fmla="*/ 2640 w 3360"/>
                <a:gd name="T11" fmla="*/ 1165 h 3677"/>
                <a:gd name="T12" fmla="*/ 2656 w 3360"/>
                <a:gd name="T13" fmla="*/ 1166 h 3677"/>
                <a:gd name="T14" fmla="*/ 2705 w 3360"/>
                <a:gd name="T15" fmla="*/ 1168 h 3677"/>
                <a:gd name="T16" fmla="*/ 2767 w 3360"/>
                <a:gd name="T17" fmla="*/ 886 h 3677"/>
                <a:gd name="T18" fmla="*/ 3312 w 3360"/>
                <a:gd name="T19" fmla="*/ 98 h 3677"/>
                <a:gd name="T20" fmla="*/ 3337 w 3360"/>
                <a:gd name="T21" fmla="*/ 48 h 3677"/>
                <a:gd name="T22" fmla="*/ 3360 w 3360"/>
                <a:gd name="T23" fmla="*/ 0 h 3677"/>
                <a:gd name="T24" fmla="*/ 3311 w 3360"/>
                <a:gd name="T25" fmla="*/ 2 h 3677"/>
                <a:gd name="T26" fmla="*/ 3119 w 3360"/>
                <a:gd name="T27" fmla="*/ 26 h 3677"/>
                <a:gd name="T28" fmla="*/ 2810 w 3360"/>
                <a:gd name="T29" fmla="*/ 493 h 3677"/>
                <a:gd name="T30" fmla="*/ 2501 w 3360"/>
                <a:gd name="T31" fmla="*/ 523 h 3677"/>
                <a:gd name="T32" fmla="*/ 2784 w 3360"/>
                <a:gd name="T33" fmla="*/ 538 h 3677"/>
                <a:gd name="T34" fmla="*/ 2288 w 3360"/>
                <a:gd name="T35" fmla="*/ 1249 h 3677"/>
                <a:gd name="T36" fmla="*/ 2087 w 3360"/>
                <a:gd name="T37" fmla="*/ 1532 h 3677"/>
                <a:gd name="T38" fmla="*/ 1344 w 3360"/>
                <a:gd name="T39" fmla="*/ 2595 h 3677"/>
                <a:gd name="T40" fmla="*/ 1125 w 3360"/>
                <a:gd name="T41" fmla="*/ 2913 h 3677"/>
                <a:gd name="T42" fmla="*/ 652 w 3360"/>
                <a:gd name="T43" fmla="*/ 3424 h 3677"/>
                <a:gd name="T44" fmla="*/ 171 w 3360"/>
                <a:gd name="T45" fmla="*/ 3396 h 3677"/>
                <a:gd name="T46" fmla="*/ 0 w 3360"/>
                <a:gd name="T47" fmla="*/ 3410 h 3677"/>
                <a:gd name="T48" fmla="*/ 15 w 3360"/>
                <a:gd name="T49" fmla="*/ 3540 h 3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60" h="3677">
                  <a:moveTo>
                    <a:pt x="15" y="3540"/>
                  </a:moveTo>
                  <a:cubicBezTo>
                    <a:pt x="210" y="3613"/>
                    <a:pt x="423" y="3677"/>
                    <a:pt x="632" y="3629"/>
                  </a:cubicBezTo>
                  <a:cubicBezTo>
                    <a:pt x="831" y="3582"/>
                    <a:pt x="980" y="3429"/>
                    <a:pt x="1100" y="3272"/>
                  </a:cubicBezTo>
                  <a:cubicBezTo>
                    <a:pt x="1449" y="2779"/>
                    <a:pt x="1781" y="2274"/>
                    <a:pt x="2142" y="1790"/>
                  </a:cubicBezTo>
                  <a:cubicBezTo>
                    <a:pt x="2205" y="1697"/>
                    <a:pt x="2250" y="1564"/>
                    <a:pt x="2376" y="1543"/>
                  </a:cubicBezTo>
                  <a:cubicBezTo>
                    <a:pt x="2471" y="1422"/>
                    <a:pt x="2549" y="1289"/>
                    <a:pt x="2640" y="1165"/>
                  </a:cubicBezTo>
                  <a:lnTo>
                    <a:pt x="2656" y="1166"/>
                  </a:lnTo>
                  <a:cubicBezTo>
                    <a:pt x="2668" y="1166"/>
                    <a:pt x="2693" y="1167"/>
                    <a:pt x="2705" y="1168"/>
                  </a:cubicBezTo>
                  <a:cubicBezTo>
                    <a:pt x="2585" y="1080"/>
                    <a:pt x="2713" y="969"/>
                    <a:pt x="2767" y="886"/>
                  </a:cubicBezTo>
                  <a:cubicBezTo>
                    <a:pt x="2946" y="622"/>
                    <a:pt x="3141" y="368"/>
                    <a:pt x="3312" y="98"/>
                  </a:cubicBezTo>
                  <a:cubicBezTo>
                    <a:pt x="3318" y="85"/>
                    <a:pt x="3331" y="60"/>
                    <a:pt x="3337" y="48"/>
                  </a:cubicBezTo>
                  <a:lnTo>
                    <a:pt x="3360" y="0"/>
                  </a:lnTo>
                  <a:lnTo>
                    <a:pt x="3311" y="2"/>
                  </a:lnTo>
                  <a:cubicBezTo>
                    <a:pt x="3247" y="3"/>
                    <a:pt x="3183" y="15"/>
                    <a:pt x="3119" y="26"/>
                  </a:cubicBezTo>
                  <a:cubicBezTo>
                    <a:pt x="3041" y="196"/>
                    <a:pt x="2932" y="352"/>
                    <a:pt x="2810" y="493"/>
                  </a:cubicBezTo>
                  <a:cubicBezTo>
                    <a:pt x="2711" y="523"/>
                    <a:pt x="2604" y="522"/>
                    <a:pt x="2501" y="523"/>
                  </a:cubicBezTo>
                  <a:cubicBezTo>
                    <a:pt x="2594" y="546"/>
                    <a:pt x="2690" y="544"/>
                    <a:pt x="2784" y="538"/>
                  </a:cubicBezTo>
                  <a:cubicBezTo>
                    <a:pt x="2617" y="773"/>
                    <a:pt x="2452" y="1011"/>
                    <a:pt x="2288" y="1249"/>
                  </a:cubicBezTo>
                  <a:cubicBezTo>
                    <a:pt x="2224" y="1345"/>
                    <a:pt x="2155" y="1438"/>
                    <a:pt x="2087" y="1532"/>
                  </a:cubicBezTo>
                  <a:cubicBezTo>
                    <a:pt x="1837" y="1884"/>
                    <a:pt x="1588" y="2238"/>
                    <a:pt x="1344" y="2595"/>
                  </a:cubicBezTo>
                  <a:cubicBezTo>
                    <a:pt x="1276" y="2705"/>
                    <a:pt x="1202" y="2810"/>
                    <a:pt x="1125" y="2913"/>
                  </a:cubicBezTo>
                  <a:cubicBezTo>
                    <a:pt x="987" y="3098"/>
                    <a:pt x="870" y="3321"/>
                    <a:pt x="652" y="3424"/>
                  </a:cubicBezTo>
                  <a:cubicBezTo>
                    <a:pt x="497" y="3498"/>
                    <a:pt x="327" y="3434"/>
                    <a:pt x="171" y="3396"/>
                  </a:cubicBezTo>
                  <a:cubicBezTo>
                    <a:pt x="114" y="3399"/>
                    <a:pt x="57" y="3404"/>
                    <a:pt x="0" y="3410"/>
                  </a:cubicBezTo>
                  <a:cubicBezTo>
                    <a:pt x="4" y="3442"/>
                    <a:pt x="11" y="3507"/>
                    <a:pt x="15" y="3540"/>
                  </a:cubicBezTo>
                </a:path>
              </a:pathLst>
            </a:custGeom>
            <a:solidFill>
              <a:srgbClr val="B12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8" name="Freeform 114"/>
            <p:cNvSpPr>
              <a:spLocks/>
            </p:cNvSpPr>
            <p:nvPr/>
          </p:nvSpPr>
          <p:spPr bwMode="auto">
            <a:xfrm flipV="1">
              <a:off x="9737725" y="5045075"/>
              <a:ext cx="74613" cy="127000"/>
            </a:xfrm>
            <a:custGeom>
              <a:avLst/>
              <a:gdLst>
                <a:gd name="T0" fmla="*/ 0 w 207"/>
                <a:gd name="T1" fmla="*/ 349 h 349"/>
                <a:gd name="T2" fmla="*/ 207 w 207"/>
                <a:gd name="T3" fmla="*/ 50 h 349"/>
                <a:gd name="T4" fmla="*/ 67 w 207"/>
                <a:gd name="T5" fmla="*/ 0 h 349"/>
                <a:gd name="T6" fmla="*/ 0 w 207"/>
                <a:gd name="T7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" h="349">
                  <a:moveTo>
                    <a:pt x="0" y="349"/>
                  </a:moveTo>
                  <a:cubicBezTo>
                    <a:pt x="78" y="256"/>
                    <a:pt x="143" y="153"/>
                    <a:pt x="207" y="50"/>
                  </a:cubicBezTo>
                  <a:cubicBezTo>
                    <a:pt x="160" y="33"/>
                    <a:pt x="114" y="15"/>
                    <a:pt x="67" y="0"/>
                  </a:cubicBezTo>
                  <a:cubicBezTo>
                    <a:pt x="49" y="117"/>
                    <a:pt x="20" y="232"/>
                    <a:pt x="0" y="3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9" name="Freeform 115"/>
            <p:cNvSpPr>
              <a:spLocks/>
            </p:cNvSpPr>
            <p:nvPr/>
          </p:nvSpPr>
          <p:spPr bwMode="auto">
            <a:xfrm flipV="1">
              <a:off x="10774363" y="5149850"/>
              <a:ext cx="149225" cy="144463"/>
            </a:xfrm>
            <a:custGeom>
              <a:avLst/>
              <a:gdLst>
                <a:gd name="T0" fmla="*/ 194 w 413"/>
                <a:gd name="T1" fmla="*/ 400 h 400"/>
                <a:gd name="T2" fmla="*/ 413 w 413"/>
                <a:gd name="T3" fmla="*/ 82 h 400"/>
                <a:gd name="T4" fmla="*/ 332 w 413"/>
                <a:gd name="T5" fmla="*/ 164 h 400"/>
                <a:gd name="T6" fmla="*/ 82 w 413"/>
                <a:gd name="T7" fmla="*/ 14 h 400"/>
                <a:gd name="T8" fmla="*/ 0 w 413"/>
                <a:gd name="T9" fmla="*/ 113 h 400"/>
                <a:gd name="T10" fmla="*/ 228 w 413"/>
                <a:gd name="T11" fmla="*/ 294 h 400"/>
                <a:gd name="T12" fmla="*/ 194 w 413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400">
                  <a:moveTo>
                    <a:pt x="194" y="400"/>
                  </a:moveTo>
                  <a:cubicBezTo>
                    <a:pt x="271" y="297"/>
                    <a:pt x="345" y="192"/>
                    <a:pt x="413" y="82"/>
                  </a:cubicBezTo>
                  <a:cubicBezTo>
                    <a:pt x="386" y="110"/>
                    <a:pt x="359" y="137"/>
                    <a:pt x="332" y="164"/>
                  </a:cubicBezTo>
                  <a:cubicBezTo>
                    <a:pt x="251" y="111"/>
                    <a:pt x="174" y="49"/>
                    <a:pt x="82" y="14"/>
                  </a:cubicBezTo>
                  <a:cubicBezTo>
                    <a:pt x="17" y="0"/>
                    <a:pt x="13" y="68"/>
                    <a:pt x="0" y="113"/>
                  </a:cubicBezTo>
                  <a:cubicBezTo>
                    <a:pt x="67" y="184"/>
                    <a:pt x="149" y="238"/>
                    <a:pt x="228" y="294"/>
                  </a:cubicBezTo>
                  <a:cubicBezTo>
                    <a:pt x="219" y="320"/>
                    <a:pt x="202" y="373"/>
                    <a:pt x="194" y="400"/>
                  </a:cubicBezTo>
                </a:path>
              </a:pathLst>
            </a:custGeom>
            <a:solidFill>
              <a:srgbClr val="AFAF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0" name="Freeform 116"/>
            <p:cNvSpPr>
              <a:spLocks/>
            </p:cNvSpPr>
            <p:nvPr/>
          </p:nvSpPr>
          <p:spPr bwMode="auto">
            <a:xfrm flipV="1">
              <a:off x="11101388" y="5649913"/>
              <a:ext cx="163513" cy="133350"/>
            </a:xfrm>
            <a:custGeom>
              <a:avLst/>
              <a:gdLst>
                <a:gd name="T0" fmla="*/ 250 w 451"/>
                <a:gd name="T1" fmla="*/ 370 h 370"/>
                <a:gd name="T2" fmla="*/ 451 w 451"/>
                <a:gd name="T3" fmla="*/ 87 h 370"/>
                <a:gd name="T4" fmla="*/ 351 w 451"/>
                <a:gd name="T5" fmla="*/ 170 h 370"/>
                <a:gd name="T6" fmla="*/ 82 w 451"/>
                <a:gd name="T7" fmla="*/ 0 h 370"/>
                <a:gd name="T8" fmla="*/ 44 w 451"/>
                <a:gd name="T9" fmla="*/ 144 h 370"/>
                <a:gd name="T10" fmla="*/ 254 w 451"/>
                <a:gd name="T11" fmla="*/ 310 h 370"/>
                <a:gd name="T12" fmla="*/ 250 w 451"/>
                <a:gd name="T13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370">
                  <a:moveTo>
                    <a:pt x="250" y="370"/>
                  </a:moveTo>
                  <a:cubicBezTo>
                    <a:pt x="318" y="276"/>
                    <a:pt x="387" y="183"/>
                    <a:pt x="451" y="87"/>
                  </a:cubicBezTo>
                  <a:cubicBezTo>
                    <a:pt x="418" y="115"/>
                    <a:pt x="385" y="143"/>
                    <a:pt x="351" y="170"/>
                  </a:cubicBezTo>
                  <a:cubicBezTo>
                    <a:pt x="261" y="114"/>
                    <a:pt x="171" y="58"/>
                    <a:pt x="82" y="0"/>
                  </a:cubicBezTo>
                  <a:cubicBezTo>
                    <a:pt x="65" y="46"/>
                    <a:pt x="0" y="95"/>
                    <a:pt x="44" y="144"/>
                  </a:cubicBezTo>
                  <a:cubicBezTo>
                    <a:pt x="105" y="209"/>
                    <a:pt x="184" y="254"/>
                    <a:pt x="254" y="310"/>
                  </a:cubicBezTo>
                  <a:cubicBezTo>
                    <a:pt x="253" y="325"/>
                    <a:pt x="251" y="355"/>
                    <a:pt x="250" y="370"/>
                  </a:cubicBezTo>
                </a:path>
              </a:pathLst>
            </a:custGeom>
            <a:solidFill>
              <a:srgbClr val="B2B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1" name="Freeform 117"/>
            <p:cNvSpPr>
              <a:spLocks noEditPoints="1"/>
            </p:cNvSpPr>
            <p:nvPr/>
          </p:nvSpPr>
          <p:spPr bwMode="auto">
            <a:xfrm flipV="1">
              <a:off x="11279188" y="6080125"/>
              <a:ext cx="206375" cy="223838"/>
            </a:xfrm>
            <a:custGeom>
              <a:avLst/>
              <a:gdLst>
                <a:gd name="T0" fmla="*/ 222 w 573"/>
                <a:gd name="T1" fmla="*/ 557 h 618"/>
                <a:gd name="T2" fmla="*/ 543 w 573"/>
                <a:gd name="T3" fmla="*/ 297 h 618"/>
                <a:gd name="T4" fmla="*/ 154 w 573"/>
                <a:gd name="T5" fmla="*/ 132 h 618"/>
                <a:gd name="T6" fmla="*/ 222 w 573"/>
                <a:gd name="T7" fmla="*/ 557 h 618"/>
                <a:gd name="T8" fmla="*/ 217 w 573"/>
                <a:gd name="T9" fmla="*/ 467 h 618"/>
                <a:gd name="T10" fmla="*/ 157 w 573"/>
                <a:gd name="T11" fmla="*/ 243 h 618"/>
                <a:gd name="T12" fmla="*/ 462 w 573"/>
                <a:gd name="T13" fmla="*/ 264 h 618"/>
                <a:gd name="T14" fmla="*/ 217 w 573"/>
                <a:gd name="T15" fmla="*/ 46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3" h="618">
                  <a:moveTo>
                    <a:pt x="222" y="557"/>
                  </a:moveTo>
                  <a:cubicBezTo>
                    <a:pt x="383" y="618"/>
                    <a:pt x="573" y="468"/>
                    <a:pt x="543" y="297"/>
                  </a:cubicBezTo>
                  <a:cubicBezTo>
                    <a:pt x="533" y="118"/>
                    <a:pt x="290" y="0"/>
                    <a:pt x="154" y="132"/>
                  </a:cubicBezTo>
                  <a:cubicBezTo>
                    <a:pt x="0" y="239"/>
                    <a:pt x="42" y="504"/>
                    <a:pt x="222" y="557"/>
                  </a:cubicBezTo>
                  <a:moveTo>
                    <a:pt x="217" y="467"/>
                  </a:moveTo>
                  <a:cubicBezTo>
                    <a:pt x="134" y="427"/>
                    <a:pt x="127" y="320"/>
                    <a:pt x="157" y="243"/>
                  </a:cubicBezTo>
                  <a:cubicBezTo>
                    <a:pt x="211" y="118"/>
                    <a:pt x="418" y="140"/>
                    <a:pt x="462" y="264"/>
                  </a:cubicBezTo>
                  <a:cubicBezTo>
                    <a:pt x="519" y="398"/>
                    <a:pt x="342" y="558"/>
                    <a:pt x="217" y="467"/>
                  </a:cubicBezTo>
                </a:path>
              </a:pathLst>
            </a:custGeom>
            <a:solidFill>
              <a:srgbClr val="7D7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2" name="Freeform 118"/>
            <p:cNvSpPr>
              <a:spLocks/>
            </p:cNvSpPr>
            <p:nvPr/>
          </p:nvSpPr>
          <p:spPr bwMode="auto">
            <a:xfrm flipV="1">
              <a:off x="11355388" y="6154738"/>
              <a:ext cx="63500" cy="65088"/>
            </a:xfrm>
            <a:custGeom>
              <a:avLst/>
              <a:gdLst>
                <a:gd name="T0" fmla="*/ 50 w 178"/>
                <a:gd name="T1" fmla="*/ 127 h 180"/>
                <a:gd name="T2" fmla="*/ 124 w 178"/>
                <a:gd name="T3" fmla="*/ 49 h 180"/>
                <a:gd name="T4" fmla="*/ 50 w 178"/>
                <a:gd name="T5" fmla="*/ 12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" h="180">
                  <a:moveTo>
                    <a:pt x="50" y="127"/>
                  </a:moveTo>
                  <a:cubicBezTo>
                    <a:pt x="98" y="180"/>
                    <a:pt x="178" y="94"/>
                    <a:pt x="124" y="49"/>
                  </a:cubicBezTo>
                  <a:cubicBezTo>
                    <a:pt x="76" y="0"/>
                    <a:pt x="0" y="81"/>
                    <a:pt x="50" y="127"/>
                  </a:cubicBezTo>
                </a:path>
              </a:pathLst>
            </a:custGeom>
            <a:solidFill>
              <a:srgbClr val="2D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640114" y="5581234"/>
            <a:ext cx="923150" cy="1407463"/>
            <a:chOff x="9715768" y="552947"/>
            <a:chExt cx="1807895" cy="2756374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212" name="Freeform 89"/>
            <p:cNvSpPr>
              <a:spLocks/>
            </p:cNvSpPr>
            <p:nvPr/>
          </p:nvSpPr>
          <p:spPr bwMode="auto">
            <a:xfrm flipV="1">
              <a:off x="10240449" y="552947"/>
              <a:ext cx="576263" cy="573088"/>
            </a:xfrm>
            <a:custGeom>
              <a:avLst/>
              <a:gdLst>
                <a:gd name="T0" fmla="*/ 981 w 2286"/>
                <a:gd name="T1" fmla="*/ 2231 h 2273"/>
                <a:gd name="T2" fmla="*/ 1655 w 2286"/>
                <a:gd name="T3" fmla="*/ 2136 h 2273"/>
                <a:gd name="T4" fmla="*/ 2176 w 2286"/>
                <a:gd name="T5" fmla="*/ 1589 h 2273"/>
                <a:gd name="T6" fmla="*/ 2183 w 2286"/>
                <a:gd name="T7" fmla="*/ 707 h 2273"/>
                <a:gd name="T8" fmla="*/ 1661 w 2286"/>
                <a:gd name="T9" fmla="*/ 144 h 2273"/>
                <a:gd name="T10" fmla="*/ 671 w 2286"/>
                <a:gd name="T11" fmla="*/ 131 h 2273"/>
                <a:gd name="T12" fmla="*/ 182 w 2286"/>
                <a:gd name="T13" fmla="*/ 592 h 2273"/>
                <a:gd name="T14" fmla="*/ 98 w 2286"/>
                <a:gd name="T15" fmla="*/ 1460 h 2273"/>
                <a:gd name="T16" fmla="*/ 551 w 2286"/>
                <a:gd name="T17" fmla="*/ 2071 h 2273"/>
                <a:gd name="T18" fmla="*/ 981 w 2286"/>
                <a:gd name="T19" fmla="*/ 2231 h 2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6" h="2273">
                  <a:moveTo>
                    <a:pt x="981" y="2231"/>
                  </a:moveTo>
                  <a:cubicBezTo>
                    <a:pt x="1209" y="2273"/>
                    <a:pt x="1443" y="2221"/>
                    <a:pt x="1655" y="2136"/>
                  </a:cubicBezTo>
                  <a:cubicBezTo>
                    <a:pt x="1880" y="2014"/>
                    <a:pt x="2061" y="1817"/>
                    <a:pt x="2176" y="1589"/>
                  </a:cubicBezTo>
                  <a:cubicBezTo>
                    <a:pt x="2281" y="1308"/>
                    <a:pt x="2286" y="990"/>
                    <a:pt x="2183" y="707"/>
                  </a:cubicBezTo>
                  <a:cubicBezTo>
                    <a:pt x="2077" y="468"/>
                    <a:pt x="1886" y="275"/>
                    <a:pt x="1661" y="144"/>
                  </a:cubicBezTo>
                  <a:cubicBezTo>
                    <a:pt x="1352" y="0"/>
                    <a:pt x="986" y="2"/>
                    <a:pt x="671" y="131"/>
                  </a:cubicBezTo>
                  <a:cubicBezTo>
                    <a:pt x="471" y="238"/>
                    <a:pt x="304" y="401"/>
                    <a:pt x="182" y="592"/>
                  </a:cubicBezTo>
                  <a:cubicBezTo>
                    <a:pt x="53" y="859"/>
                    <a:pt x="0" y="1174"/>
                    <a:pt x="98" y="1460"/>
                  </a:cubicBezTo>
                  <a:cubicBezTo>
                    <a:pt x="153" y="1718"/>
                    <a:pt x="342" y="1923"/>
                    <a:pt x="551" y="2071"/>
                  </a:cubicBezTo>
                  <a:cubicBezTo>
                    <a:pt x="674" y="2169"/>
                    <a:pt x="833" y="2197"/>
                    <a:pt x="981" y="22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" name="任意多边形 212"/>
            <p:cNvSpPr>
              <a:spLocks/>
            </p:cNvSpPr>
            <p:nvPr/>
          </p:nvSpPr>
          <p:spPr bwMode="auto">
            <a:xfrm flipV="1">
              <a:off x="9715768" y="975021"/>
              <a:ext cx="1476037" cy="2334300"/>
            </a:xfrm>
            <a:custGeom>
              <a:avLst/>
              <a:gdLst>
                <a:gd name="connsiteX0" fmla="*/ 551789 w 1476037"/>
                <a:gd name="connsiteY0" fmla="*/ 2334300 h 2334300"/>
                <a:gd name="connsiteX1" fmla="*/ 645626 w 1476037"/>
                <a:gd name="connsiteY1" fmla="*/ 2222136 h 2334300"/>
                <a:gd name="connsiteX2" fmla="*/ 902164 w 1476037"/>
                <a:gd name="connsiteY2" fmla="*/ 2177774 h 2334300"/>
                <a:gd name="connsiteX3" fmla="*/ 1004830 w 1476037"/>
                <a:gd name="connsiteY3" fmla="*/ 2228437 h 2334300"/>
                <a:gd name="connsiteX4" fmla="*/ 1080505 w 1476037"/>
                <a:gd name="connsiteY4" fmla="*/ 2222388 h 2334300"/>
                <a:gd name="connsiteX5" fmla="*/ 1285080 w 1476037"/>
                <a:gd name="connsiteY5" fmla="*/ 1991001 h 2334300"/>
                <a:gd name="connsiteX6" fmla="*/ 1348647 w 1476037"/>
                <a:gd name="connsiteY6" fmla="*/ 1818848 h 2334300"/>
                <a:gd name="connsiteX7" fmla="*/ 1311818 w 1476037"/>
                <a:gd name="connsiteY7" fmla="*/ 1645182 h 2334300"/>
                <a:gd name="connsiteX8" fmla="*/ 1169297 w 1476037"/>
                <a:gd name="connsiteY8" fmla="*/ 1520163 h 2334300"/>
                <a:gd name="connsiteX9" fmla="*/ 988938 w 1476037"/>
                <a:gd name="connsiteY9" fmla="*/ 1457149 h 2334300"/>
                <a:gd name="connsiteX10" fmla="*/ 746778 w 1476037"/>
                <a:gd name="connsiteY10" fmla="*/ 1420853 h 2334300"/>
                <a:gd name="connsiteX11" fmla="*/ 652942 w 1476037"/>
                <a:gd name="connsiteY11" fmla="*/ 1541840 h 2334300"/>
                <a:gd name="connsiteX12" fmla="*/ 756364 w 1476037"/>
                <a:gd name="connsiteY12" fmla="*/ 1622497 h 2334300"/>
                <a:gd name="connsiteX13" fmla="*/ 1086307 w 1476037"/>
                <a:gd name="connsiteY13" fmla="*/ 1702399 h 2334300"/>
                <a:gd name="connsiteX14" fmla="*/ 1148613 w 1476037"/>
                <a:gd name="connsiteY14" fmla="*/ 1782804 h 2334300"/>
                <a:gd name="connsiteX15" fmla="*/ 1083532 w 1476037"/>
                <a:gd name="connsiteY15" fmla="*/ 1933533 h 2334300"/>
                <a:gd name="connsiteX16" fmla="*/ 1033082 w 1476037"/>
                <a:gd name="connsiteY16" fmla="*/ 1702147 h 2334300"/>
                <a:gd name="connsiteX17" fmla="*/ 729626 w 1476037"/>
                <a:gd name="connsiteY17" fmla="*/ 1640645 h 2334300"/>
                <a:gd name="connsiteX18" fmla="*/ 640329 w 1476037"/>
                <a:gd name="connsiteY18" fmla="*/ 1462443 h 2334300"/>
                <a:gd name="connsiteX19" fmla="*/ 738454 w 1476037"/>
                <a:gd name="connsiteY19" fmla="*/ 1397412 h 2334300"/>
                <a:gd name="connsiteX20" fmla="*/ 1067136 w 1476037"/>
                <a:gd name="connsiteY20" fmla="*/ 1454881 h 2334300"/>
                <a:gd name="connsiteX21" fmla="*/ 1219747 w 1476037"/>
                <a:gd name="connsiteY21" fmla="*/ 1522180 h 2334300"/>
                <a:gd name="connsiteX22" fmla="*/ 1270796 w 1476037"/>
                <a:gd name="connsiteY22" fmla="*/ 1477975 h 2334300"/>
                <a:gd name="connsiteX23" fmla="*/ 1281823 w 1476037"/>
                <a:gd name="connsiteY23" fmla="*/ 1454874 h 2334300"/>
                <a:gd name="connsiteX24" fmla="*/ 1285440 w 1476037"/>
                <a:gd name="connsiteY24" fmla="*/ 1460248 h 2334300"/>
                <a:gd name="connsiteX25" fmla="*/ 1295510 w 1476037"/>
                <a:gd name="connsiteY25" fmla="*/ 1426198 h 2334300"/>
                <a:gd name="connsiteX26" fmla="*/ 1300467 w 1476037"/>
                <a:gd name="connsiteY26" fmla="*/ 1415812 h 2334300"/>
                <a:gd name="connsiteX27" fmla="*/ 1299002 w 1476037"/>
                <a:gd name="connsiteY27" fmla="*/ 1414388 h 2334300"/>
                <a:gd name="connsiteX28" fmla="*/ 1316719 w 1476037"/>
                <a:gd name="connsiteY28" fmla="*/ 1354482 h 2334300"/>
                <a:gd name="connsiteX29" fmla="*/ 1349135 w 1476037"/>
                <a:gd name="connsiteY29" fmla="*/ 1248716 h 2334300"/>
                <a:gd name="connsiteX30" fmla="*/ 1430271 w 1476037"/>
                <a:gd name="connsiteY30" fmla="*/ 964911 h 2334300"/>
                <a:gd name="connsiteX31" fmla="*/ 1473492 w 1476037"/>
                <a:gd name="connsiteY31" fmla="*/ 758667 h 2334300"/>
                <a:gd name="connsiteX32" fmla="*/ 1414094 w 1476037"/>
                <a:gd name="connsiteY32" fmla="*/ 664989 h 2334300"/>
                <a:gd name="connsiteX33" fmla="*/ 1259153 w 1476037"/>
                <a:gd name="connsiteY33" fmla="*/ 645095 h 2334300"/>
                <a:gd name="connsiteX34" fmla="*/ 1176248 w 1476037"/>
                <a:gd name="connsiteY34" fmla="*/ 733233 h 2334300"/>
                <a:gd name="connsiteX35" fmla="*/ 1117355 w 1476037"/>
                <a:gd name="connsiteY35" fmla="*/ 931670 h 2334300"/>
                <a:gd name="connsiteX36" fmla="*/ 1075366 w 1476037"/>
                <a:gd name="connsiteY36" fmla="*/ 1070330 h 2334300"/>
                <a:gd name="connsiteX37" fmla="*/ 1047814 w 1476037"/>
                <a:gd name="connsiteY37" fmla="*/ 1162688 h 2334300"/>
                <a:gd name="connsiteX38" fmla="*/ 1045947 w 1476037"/>
                <a:gd name="connsiteY38" fmla="*/ 1160733 h 2334300"/>
                <a:gd name="connsiteX39" fmla="*/ 1041154 w 1476037"/>
                <a:gd name="connsiteY39" fmla="*/ 1183418 h 2334300"/>
                <a:gd name="connsiteX40" fmla="*/ 795715 w 1476037"/>
                <a:gd name="connsiteY40" fmla="*/ 1095199 h 2334300"/>
                <a:gd name="connsiteX41" fmla="*/ 601482 w 1476037"/>
                <a:gd name="connsiteY41" fmla="*/ 1143845 h 2334300"/>
                <a:gd name="connsiteX42" fmla="*/ 600978 w 1476037"/>
                <a:gd name="connsiteY42" fmla="*/ 146968 h 2334300"/>
                <a:gd name="connsiteX43" fmla="*/ 497556 w 1476037"/>
                <a:gd name="connsiteY43" fmla="*/ 14892 h 2334300"/>
                <a:gd name="connsiteX44" fmla="*/ 418601 w 1476037"/>
                <a:gd name="connsiteY44" fmla="*/ 9346 h 2334300"/>
                <a:gd name="connsiteX45" fmla="*/ 386566 w 1476037"/>
                <a:gd name="connsiteY45" fmla="*/ 1785 h 2334300"/>
                <a:gd name="connsiteX46" fmla="*/ 411791 w 1476037"/>
                <a:gd name="connsiteY46" fmla="*/ 11363 h 2334300"/>
                <a:gd name="connsiteX47" fmla="*/ 293738 w 1476037"/>
                <a:gd name="connsiteY47" fmla="*/ 146464 h 2334300"/>
                <a:gd name="connsiteX48" fmla="*/ 295756 w 1476037"/>
                <a:gd name="connsiteY48" fmla="*/ 431286 h 2334300"/>
                <a:gd name="connsiteX49" fmla="*/ 294494 w 1476037"/>
                <a:gd name="connsiteY49" fmla="*/ 821971 h 2334300"/>
                <a:gd name="connsiteX50" fmla="*/ 291720 w 1476037"/>
                <a:gd name="connsiteY50" fmla="*/ 1436229 h 2334300"/>
                <a:gd name="connsiteX51" fmla="*/ 340656 w 1476037"/>
                <a:gd name="connsiteY51" fmla="*/ 1756843 h 2334300"/>
                <a:gd name="connsiteX52" fmla="*/ 416331 w 1476037"/>
                <a:gd name="connsiteY52" fmla="*/ 2087034 h 2334300"/>
                <a:gd name="connsiteX53" fmla="*/ 351755 w 1476037"/>
                <a:gd name="connsiteY53" fmla="*/ 2027045 h 2334300"/>
                <a:gd name="connsiteX54" fmla="*/ 225126 w 1476037"/>
                <a:gd name="connsiteY54" fmla="*/ 1739451 h 2334300"/>
                <a:gd name="connsiteX55" fmla="*/ 203937 w 1476037"/>
                <a:gd name="connsiteY55" fmla="*/ 1365149 h 2334300"/>
                <a:gd name="connsiteX56" fmla="*/ 116406 w 1476037"/>
                <a:gd name="connsiteY56" fmla="*/ 1261051 h 2334300"/>
                <a:gd name="connsiteX57" fmla="*/ 2641 w 1476037"/>
                <a:gd name="connsiteY57" fmla="*/ 1355319 h 2334300"/>
                <a:gd name="connsiteX58" fmla="*/ 45271 w 1476037"/>
                <a:gd name="connsiteY58" fmla="*/ 1836744 h 2334300"/>
                <a:gd name="connsiteX59" fmla="*/ 109595 w 1476037"/>
                <a:gd name="connsiteY59" fmla="*/ 2020492 h 2334300"/>
                <a:gd name="connsiteX60" fmla="*/ 333089 w 1476037"/>
                <a:gd name="connsiteY60" fmla="*/ 2268262 h 2334300"/>
                <a:gd name="connsiteX61" fmla="*/ 421881 w 1476037"/>
                <a:gd name="connsiteY61" fmla="*/ 2311363 h 2334300"/>
                <a:gd name="connsiteX62" fmla="*/ 551789 w 1476037"/>
                <a:gd name="connsiteY62" fmla="*/ 2334300 h 233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476037" h="2334300">
                  <a:moveTo>
                    <a:pt x="551789" y="2334300"/>
                  </a:moveTo>
                  <a:cubicBezTo>
                    <a:pt x="570456" y="2287670"/>
                    <a:pt x="609302" y="2254903"/>
                    <a:pt x="645626" y="2222136"/>
                  </a:cubicBezTo>
                  <a:cubicBezTo>
                    <a:pt x="720292" y="2173993"/>
                    <a:pt x="815643" y="2150300"/>
                    <a:pt x="902164" y="2177774"/>
                  </a:cubicBezTo>
                  <a:cubicBezTo>
                    <a:pt x="937984" y="2191133"/>
                    <a:pt x="975317" y="2203484"/>
                    <a:pt x="1004830" y="2228437"/>
                  </a:cubicBezTo>
                  <a:cubicBezTo>
                    <a:pt x="1025262" y="2251878"/>
                    <a:pt x="1059316" y="2236503"/>
                    <a:pt x="1080505" y="2222388"/>
                  </a:cubicBezTo>
                  <a:cubicBezTo>
                    <a:pt x="1158450" y="2154837"/>
                    <a:pt x="1233116" y="2080733"/>
                    <a:pt x="1285080" y="1991001"/>
                  </a:cubicBezTo>
                  <a:cubicBezTo>
                    <a:pt x="1320899" y="1940338"/>
                    <a:pt x="1339566" y="1879341"/>
                    <a:pt x="1348647" y="1818848"/>
                  </a:cubicBezTo>
                  <a:cubicBezTo>
                    <a:pt x="1357980" y="1758355"/>
                    <a:pt x="1339061" y="1698366"/>
                    <a:pt x="1311818" y="1645182"/>
                  </a:cubicBezTo>
                  <a:cubicBezTo>
                    <a:pt x="1275746" y="1592503"/>
                    <a:pt x="1225296" y="1550914"/>
                    <a:pt x="1169297" y="1520163"/>
                  </a:cubicBezTo>
                  <a:cubicBezTo>
                    <a:pt x="1111027" y="1494958"/>
                    <a:pt x="1052253" y="1467736"/>
                    <a:pt x="988938" y="1457149"/>
                  </a:cubicBezTo>
                  <a:cubicBezTo>
                    <a:pt x="908723" y="1441774"/>
                    <a:pt x="828507" y="1424382"/>
                    <a:pt x="746778" y="1420853"/>
                  </a:cubicBezTo>
                  <a:cubicBezTo>
                    <a:pt x="686743" y="1420853"/>
                    <a:pt x="638816" y="1484119"/>
                    <a:pt x="652942" y="1541840"/>
                  </a:cubicBezTo>
                  <a:cubicBezTo>
                    <a:pt x="664040" y="1588470"/>
                    <a:pt x="707932" y="1623758"/>
                    <a:pt x="756364" y="1622497"/>
                  </a:cubicBezTo>
                  <a:cubicBezTo>
                    <a:pt x="870129" y="1628043"/>
                    <a:pt x="983137" y="1653752"/>
                    <a:pt x="1086307" y="1702399"/>
                  </a:cubicBezTo>
                  <a:cubicBezTo>
                    <a:pt x="1112541" y="1723319"/>
                    <a:pt x="1151640" y="1743232"/>
                    <a:pt x="1148613" y="1782804"/>
                  </a:cubicBezTo>
                  <a:cubicBezTo>
                    <a:pt x="1151892" y="1841029"/>
                    <a:pt x="1114811" y="1888415"/>
                    <a:pt x="1083532" y="1933533"/>
                  </a:cubicBezTo>
                  <a:cubicBezTo>
                    <a:pt x="1067388" y="1856152"/>
                    <a:pt x="1049983" y="1779275"/>
                    <a:pt x="1033082" y="1702147"/>
                  </a:cubicBezTo>
                  <a:cubicBezTo>
                    <a:pt x="934452" y="1670388"/>
                    <a:pt x="832543" y="1650980"/>
                    <a:pt x="729626" y="1640645"/>
                  </a:cubicBezTo>
                  <a:cubicBezTo>
                    <a:pt x="648653" y="1631823"/>
                    <a:pt x="601230" y="1532514"/>
                    <a:pt x="640329" y="1462443"/>
                  </a:cubicBezTo>
                  <a:cubicBezTo>
                    <a:pt x="663536" y="1430180"/>
                    <a:pt x="695067" y="1396152"/>
                    <a:pt x="738454" y="1397412"/>
                  </a:cubicBezTo>
                  <a:cubicBezTo>
                    <a:pt x="850201" y="1398421"/>
                    <a:pt x="960434" y="1422870"/>
                    <a:pt x="1067136" y="1454881"/>
                  </a:cubicBezTo>
                  <a:cubicBezTo>
                    <a:pt x="1122126" y="1466980"/>
                    <a:pt x="1170054" y="1497478"/>
                    <a:pt x="1219747" y="1522180"/>
                  </a:cubicBezTo>
                  <a:cubicBezTo>
                    <a:pt x="1241945" y="1513358"/>
                    <a:pt x="1258152" y="1497163"/>
                    <a:pt x="1270796" y="1477975"/>
                  </a:cubicBezTo>
                  <a:lnTo>
                    <a:pt x="1281823" y="1454874"/>
                  </a:lnTo>
                  <a:lnTo>
                    <a:pt x="1285440" y="1460248"/>
                  </a:lnTo>
                  <a:lnTo>
                    <a:pt x="1295510" y="1426198"/>
                  </a:lnTo>
                  <a:lnTo>
                    <a:pt x="1300467" y="1415812"/>
                  </a:lnTo>
                  <a:lnTo>
                    <a:pt x="1299002" y="1414388"/>
                  </a:lnTo>
                  <a:lnTo>
                    <a:pt x="1316719" y="1354482"/>
                  </a:lnTo>
                  <a:cubicBezTo>
                    <a:pt x="1326513" y="1318975"/>
                    <a:pt x="1336497" y="1283468"/>
                    <a:pt x="1349135" y="1248716"/>
                  </a:cubicBezTo>
                  <a:cubicBezTo>
                    <a:pt x="1370872" y="1152519"/>
                    <a:pt x="1409039" y="1061107"/>
                    <a:pt x="1430271" y="964911"/>
                  </a:cubicBezTo>
                  <a:cubicBezTo>
                    <a:pt x="1446953" y="896918"/>
                    <a:pt x="1486383" y="830941"/>
                    <a:pt x="1473492" y="758667"/>
                  </a:cubicBezTo>
                  <a:cubicBezTo>
                    <a:pt x="1468437" y="720138"/>
                    <a:pt x="1440128" y="691430"/>
                    <a:pt x="1414094" y="664989"/>
                  </a:cubicBezTo>
                  <a:cubicBezTo>
                    <a:pt x="1370872" y="630741"/>
                    <a:pt x="1309957" y="629985"/>
                    <a:pt x="1259153" y="645095"/>
                  </a:cubicBezTo>
                  <a:cubicBezTo>
                    <a:pt x="1222756" y="663730"/>
                    <a:pt x="1189644" y="693445"/>
                    <a:pt x="1176248" y="733233"/>
                  </a:cubicBezTo>
                  <a:cubicBezTo>
                    <a:pt x="1152742" y="798203"/>
                    <a:pt x="1133785" y="864685"/>
                    <a:pt x="1117355" y="931670"/>
                  </a:cubicBezTo>
                  <a:cubicBezTo>
                    <a:pt x="1101179" y="977250"/>
                    <a:pt x="1088225" y="1023775"/>
                    <a:pt x="1075366" y="1070330"/>
                  </a:cubicBezTo>
                  <a:lnTo>
                    <a:pt x="1047814" y="1162688"/>
                  </a:lnTo>
                  <a:lnTo>
                    <a:pt x="1045947" y="1160733"/>
                  </a:lnTo>
                  <a:cubicBezTo>
                    <a:pt x="1044686" y="1166278"/>
                    <a:pt x="1042415" y="1177621"/>
                    <a:pt x="1041154" y="1183418"/>
                  </a:cubicBezTo>
                  <a:cubicBezTo>
                    <a:pt x="958668" y="1155692"/>
                    <a:pt x="878201" y="1122925"/>
                    <a:pt x="795715" y="1095199"/>
                  </a:cubicBezTo>
                  <a:cubicBezTo>
                    <a:pt x="729878" y="1060667"/>
                    <a:pt x="645122" y="1085621"/>
                    <a:pt x="601482" y="1143845"/>
                  </a:cubicBezTo>
                  <a:cubicBezTo>
                    <a:pt x="602239" y="811637"/>
                    <a:pt x="600726" y="479177"/>
                    <a:pt x="600978" y="146968"/>
                  </a:cubicBezTo>
                  <a:cubicBezTo>
                    <a:pt x="595176" y="87988"/>
                    <a:pt x="552294" y="35812"/>
                    <a:pt x="497556" y="14892"/>
                  </a:cubicBezTo>
                  <a:cubicBezTo>
                    <a:pt x="471826" y="7078"/>
                    <a:pt x="444835" y="10103"/>
                    <a:pt x="418601" y="9346"/>
                  </a:cubicBezTo>
                  <a:cubicBezTo>
                    <a:pt x="409773" y="1281"/>
                    <a:pt x="399178" y="-2500"/>
                    <a:pt x="386566" y="1785"/>
                  </a:cubicBezTo>
                  <a:cubicBezTo>
                    <a:pt x="394890" y="5062"/>
                    <a:pt x="403214" y="8086"/>
                    <a:pt x="411791" y="11363"/>
                  </a:cubicBezTo>
                  <a:cubicBezTo>
                    <a:pt x="350494" y="29007"/>
                    <a:pt x="300801" y="82442"/>
                    <a:pt x="293738" y="146464"/>
                  </a:cubicBezTo>
                  <a:cubicBezTo>
                    <a:pt x="288945" y="241489"/>
                    <a:pt x="298530" y="336262"/>
                    <a:pt x="295756" y="431286"/>
                  </a:cubicBezTo>
                  <a:cubicBezTo>
                    <a:pt x="298530" y="561598"/>
                    <a:pt x="287684" y="691659"/>
                    <a:pt x="294494" y="821971"/>
                  </a:cubicBezTo>
                  <a:cubicBezTo>
                    <a:pt x="289954" y="1026388"/>
                    <a:pt x="294747" y="1231560"/>
                    <a:pt x="291720" y="1436229"/>
                  </a:cubicBezTo>
                  <a:cubicBezTo>
                    <a:pt x="295503" y="1544612"/>
                    <a:pt x="325269" y="1649719"/>
                    <a:pt x="340656" y="1756843"/>
                  </a:cubicBezTo>
                  <a:cubicBezTo>
                    <a:pt x="365881" y="1866738"/>
                    <a:pt x="393376" y="1976382"/>
                    <a:pt x="416331" y="2087034"/>
                  </a:cubicBezTo>
                  <a:cubicBezTo>
                    <a:pt x="394890" y="2066870"/>
                    <a:pt x="373196" y="2046958"/>
                    <a:pt x="351755" y="2027045"/>
                  </a:cubicBezTo>
                  <a:cubicBezTo>
                    <a:pt x="285161" y="1944119"/>
                    <a:pt x="248837" y="1841785"/>
                    <a:pt x="225126" y="1739451"/>
                  </a:cubicBezTo>
                  <a:cubicBezTo>
                    <a:pt x="205198" y="1615692"/>
                    <a:pt x="198892" y="1490169"/>
                    <a:pt x="203937" y="1365149"/>
                  </a:cubicBezTo>
                  <a:cubicBezTo>
                    <a:pt x="207468" y="1314738"/>
                    <a:pt x="167360" y="1265336"/>
                    <a:pt x="116406" y="1261051"/>
                  </a:cubicBezTo>
                  <a:cubicBezTo>
                    <a:pt x="60406" y="1251725"/>
                    <a:pt x="3650" y="1298355"/>
                    <a:pt x="2641" y="1355319"/>
                  </a:cubicBezTo>
                  <a:cubicBezTo>
                    <a:pt x="-5683" y="1516634"/>
                    <a:pt x="4911" y="1679966"/>
                    <a:pt x="45271" y="1836744"/>
                  </a:cubicBezTo>
                  <a:cubicBezTo>
                    <a:pt x="55109" y="1901774"/>
                    <a:pt x="86388" y="1959999"/>
                    <a:pt x="109595" y="2020492"/>
                  </a:cubicBezTo>
                  <a:cubicBezTo>
                    <a:pt x="162820" y="2119549"/>
                    <a:pt x="234711" y="2211297"/>
                    <a:pt x="333089" y="2268262"/>
                  </a:cubicBezTo>
                  <a:cubicBezTo>
                    <a:pt x="362350" y="2283133"/>
                    <a:pt x="391106" y="2299517"/>
                    <a:pt x="421881" y="2311363"/>
                  </a:cubicBezTo>
                  <a:cubicBezTo>
                    <a:pt x="463754" y="2324722"/>
                    <a:pt x="507898" y="2330015"/>
                    <a:pt x="551789" y="23343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" name="Freeform 92"/>
            <p:cNvSpPr>
              <a:spLocks/>
            </p:cNvSpPr>
            <p:nvPr/>
          </p:nvSpPr>
          <p:spPr bwMode="auto">
            <a:xfrm flipV="1">
              <a:off x="10609263" y="2770188"/>
              <a:ext cx="914400" cy="511175"/>
            </a:xfrm>
            <a:custGeom>
              <a:avLst/>
              <a:gdLst>
                <a:gd name="T0" fmla="*/ 0 w 3625"/>
                <a:gd name="T1" fmla="*/ 2025 h 2025"/>
                <a:gd name="T2" fmla="*/ 3624 w 3625"/>
                <a:gd name="T3" fmla="*/ 2024 h 2025"/>
                <a:gd name="T4" fmla="*/ 3625 w 3625"/>
                <a:gd name="T5" fmla="*/ 11 h 2025"/>
                <a:gd name="T6" fmla="*/ 3 w 3625"/>
                <a:gd name="T7" fmla="*/ 5 h 2025"/>
                <a:gd name="T8" fmla="*/ 0 w 3625"/>
                <a:gd name="T9" fmla="*/ 2025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5" h="2025">
                  <a:moveTo>
                    <a:pt x="0" y="2025"/>
                  </a:moveTo>
                  <a:cubicBezTo>
                    <a:pt x="1208" y="2024"/>
                    <a:pt x="2416" y="2025"/>
                    <a:pt x="3624" y="2024"/>
                  </a:cubicBezTo>
                  <a:cubicBezTo>
                    <a:pt x="3621" y="1353"/>
                    <a:pt x="3618" y="682"/>
                    <a:pt x="3625" y="11"/>
                  </a:cubicBezTo>
                  <a:cubicBezTo>
                    <a:pt x="2418" y="0"/>
                    <a:pt x="1210" y="11"/>
                    <a:pt x="3" y="5"/>
                  </a:cubicBezTo>
                  <a:cubicBezTo>
                    <a:pt x="0" y="679"/>
                    <a:pt x="6" y="1352"/>
                    <a:pt x="0" y="20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2639672" y="3883216"/>
            <a:ext cx="763966" cy="1044663"/>
            <a:chOff x="5233985" y="710058"/>
            <a:chExt cx="2314575" cy="3164998"/>
          </a:xfrm>
        </p:grpSpPr>
        <p:sp>
          <p:nvSpPr>
            <p:cNvPr id="216" name="Freeform 44"/>
            <p:cNvSpPr>
              <a:spLocks/>
            </p:cNvSpPr>
            <p:nvPr/>
          </p:nvSpPr>
          <p:spPr bwMode="auto">
            <a:xfrm flipV="1">
              <a:off x="5233985" y="1716056"/>
              <a:ext cx="2314575" cy="2149475"/>
            </a:xfrm>
            <a:custGeom>
              <a:avLst/>
              <a:gdLst>
                <a:gd name="T0" fmla="*/ 2047 w 6395"/>
                <a:gd name="T1" fmla="*/ 5915 h 5952"/>
                <a:gd name="T2" fmla="*/ 2340 w 6395"/>
                <a:gd name="T3" fmla="*/ 5950 h 5952"/>
                <a:gd name="T4" fmla="*/ 4174 w 6395"/>
                <a:gd name="T5" fmla="*/ 5948 h 5952"/>
                <a:gd name="T6" fmla="*/ 4563 w 6395"/>
                <a:gd name="T7" fmla="*/ 5758 h 5952"/>
                <a:gd name="T8" fmla="*/ 4623 w 6395"/>
                <a:gd name="T9" fmla="*/ 5447 h 5952"/>
                <a:gd name="T10" fmla="*/ 4997 w 6395"/>
                <a:gd name="T11" fmla="*/ 4256 h 5952"/>
                <a:gd name="T12" fmla="*/ 5242 w 6395"/>
                <a:gd name="T13" fmla="*/ 3777 h 5952"/>
                <a:gd name="T14" fmla="*/ 5480 w 6395"/>
                <a:gd name="T15" fmla="*/ 3372 h 5952"/>
                <a:gd name="T16" fmla="*/ 6240 w 6395"/>
                <a:gd name="T17" fmla="*/ 2431 h 5952"/>
                <a:gd name="T18" fmla="*/ 6383 w 6395"/>
                <a:gd name="T19" fmla="*/ 2098 h 5952"/>
                <a:gd name="T20" fmla="*/ 5876 w 6395"/>
                <a:gd name="T21" fmla="*/ 1742 h 5952"/>
                <a:gd name="T22" fmla="*/ 5457 w 6395"/>
                <a:gd name="T23" fmla="*/ 2102 h 5952"/>
                <a:gd name="T24" fmla="*/ 5246 w 6395"/>
                <a:gd name="T25" fmla="*/ 2351 h 5952"/>
                <a:gd name="T26" fmla="*/ 4574 w 6395"/>
                <a:gd name="T27" fmla="*/ 3406 h 5952"/>
                <a:gd name="T28" fmla="*/ 4570 w 6395"/>
                <a:gd name="T29" fmla="*/ 2602 h 5952"/>
                <a:gd name="T30" fmla="*/ 5192 w 6395"/>
                <a:gd name="T31" fmla="*/ 2264 h 5952"/>
                <a:gd name="T32" fmla="*/ 5267 w 6395"/>
                <a:gd name="T33" fmla="*/ 2152 h 5952"/>
                <a:gd name="T34" fmla="*/ 5709 w 6395"/>
                <a:gd name="T35" fmla="*/ 1720 h 5952"/>
                <a:gd name="T36" fmla="*/ 5993 w 6395"/>
                <a:gd name="T37" fmla="*/ 1616 h 5952"/>
                <a:gd name="T38" fmla="*/ 6218 w 6395"/>
                <a:gd name="T39" fmla="*/ 1077 h 5952"/>
                <a:gd name="T40" fmla="*/ 5867 w 6395"/>
                <a:gd name="T41" fmla="*/ 373 h 5952"/>
                <a:gd name="T42" fmla="*/ 4962 w 6395"/>
                <a:gd name="T43" fmla="*/ 302 h 5952"/>
                <a:gd name="T44" fmla="*/ 4945 w 6395"/>
                <a:gd name="T45" fmla="*/ 896 h 5952"/>
                <a:gd name="T46" fmla="*/ 4218 w 6395"/>
                <a:gd name="T47" fmla="*/ 1393 h 5952"/>
                <a:gd name="T48" fmla="*/ 3573 w 6395"/>
                <a:gd name="T49" fmla="*/ 1542 h 5952"/>
                <a:gd name="T50" fmla="*/ 3951 w 6395"/>
                <a:gd name="T51" fmla="*/ 1566 h 5952"/>
                <a:gd name="T52" fmla="*/ 3472 w 6395"/>
                <a:gd name="T53" fmla="*/ 1781 h 5952"/>
                <a:gd name="T54" fmla="*/ 3187 w 6395"/>
                <a:gd name="T55" fmla="*/ 1806 h 5952"/>
                <a:gd name="T56" fmla="*/ 2493 w 6395"/>
                <a:gd name="T57" fmla="*/ 1561 h 5952"/>
                <a:gd name="T58" fmla="*/ 3579 w 6395"/>
                <a:gd name="T59" fmla="*/ 1468 h 5952"/>
                <a:gd name="T60" fmla="*/ 3873 w 6395"/>
                <a:gd name="T61" fmla="*/ 1409 h 5952"/>
                <a:gd name="T62" fmla="*/ 4571 w 6395"/>
                <a:gd name="T63" fmla="*/ 1150 h 5952"/>
                <a:gd name="T64" fmla="*/ 4903 w 6395"/>
                <a:gd name="T65" fmla="*/ 776 h 5952"/>
                <a:gd name="T66" fmla="*/ 4773 w 6395"/>
                <a:gd name="T67" fmla="*/ 193 h 5952"/>
                <a:gd name="T68" fmla="*/ 4315 w 6395"/>
                <a:gd name="T69" fmla="*/ 16 h 5952"/>
                <a:gd name="T70" fmla="*/ 3844 w 6395"/>
                <a:gd name="T71" fmla="*/ 152 h 5952"/>
                <a:gd name="T72" fmla="*/ 3222 w 6395"/>
                <a:gd name="T73" fmla="*/ 316 h 5952"/>
                <a:gd name="T74" fmla="*/ 1812 w 6395"/>
                <a:gd name="T75" fmla="*/ 345 h 5952"/>
                <a:gd name="T76" fmla="*/ 779 w 6395"/>
                <a:gd name="T77" fmla="*/ 289 h 5952"/>
                <a:gd name="T78" fmla="*/ 209 w 6395"/>
                <a:gd name="T79" fmla="*/ 1178 h 5952"/>
                <a:gd name="T80" fmla="*/ 427 w 6395"/>
                <a:gd name="T81" fmla="*/ 1618 h 5952"/>
                <a:gd name="T82" fmla="*/ 872 w 6395"/>
                <a:gd name="T83" fmla="*/ 1874 h 5952"/>
                <a:gd name="T84" fmla="*/ 1067 w 6395"/>
                <a:gd name="T85" fmla="*/ 2104 h 5952"/>
                <a:gd name="T86" fmla="*/ 1125 w 6395"/>
                <a:gd name="T87" fmla="*/ 2076 h 5952"/>
                <a:gd name="T88" fmla="*/ 1238 w 6395"/>
                <a:gd name="T89" fmla="*/ 2243 h 5952"/>
                <a:gd name="T90" fmla="*/ 1897 w 6395"/>
                <a:gd name="T91" fmla="*/ 2617 h 5952"/>
                <a:gd name="T92" fmla="*/ 1895 w 6395"/>
                <a:gd name="T93" fmla="*/ 3372 h 5952"/>
                <a:gd name="T94" fmla="*/ 1638 w 6395"/>
                <a:gd name="T95" fmla="*/ 2973 h 5952"/>
                <a:gd name="T96" fmla="*/ 1365 w 6395"/>
                <a:gd name="T97" fmla="*/ 2611 h 5952"/>
                <a:gd name="T98" fmla="*/ 1038 w 6395"/>
                <a:gd name="T99" fmla="*/ 2166 h 5952"/>
                <a:gd name="T100" fmla="*/ 638 w 6395"/>
                <a:gd name="T101" fmla="*/ 1769 h 5952"/>
                <a:gd name="T102" fmla="*/ 151 w 6395"/>
                <a:gd name="T103" fmla="*/ 1848 h 5952"/>
                <a:gd name="T104" fmla="*/ 159 w 6395"/>
                <a:gd name="T105" fmla="*/ 2407 h 5952"/>
                <a:gd name="T106" fmla="*/ 574 w 6395"/>
                <a:gd name="T107" fmla="*/ 2836 h 5952"/>
                <a:gd name="T108" fmla="*/ 726 w 6395"/>
                <a:gd name="T109" fmla="*/ 3078 h 5952"/>
                <a:gd name="T110" fmla="*/ 1006 w 6395"/>
                <a:gd name="T111" fmla="*/ 3456 h 5952"/>
                <a:gd name="T112" fmla="*/ 1641 w 6395"/>
                <a:gd name="T113" fmla="*/ 4803 h 5952"/>
                <a:gd name="T114" fmla="*/ 1838 w 6395"/>
                <a:gd name="T115" fmla="*/ 5642 h 5952"/>
                <a:gd name="T116" fmla="*/ 2047 w 6395"/>
                <a:gd name="T117" fmla="*/ 5915 h 5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95" h="5952">
                  <a:moveTo>
                    <a:pt x="2047" y="5915"/>
                  </a:moveTo>
                  <a:cubicBezTo>
                    <a:pt x="2142" y="5945"/>
                    <a:pt x="2242" y="5949"/>
                    <a:pt x="2340" y="5950"/>
                  </a:cubicBezTo>
                  <a:cubicBezTo>
                    <a:pt x="2951" y="5949"/>
                    <a:pt x="3563" y="5952"/>
                    <a:pt x="4174" y="5948"/>
                  </a:cubicBezTo>
                  <a:cubicBezTo>
                    <a:pt x="4323" y="5949"/>
                    <a:pt x="4480" y="5886"/>
                    <a:pt x="4563" y="5758"/>
                  </a:cubicBezTo>
                  <a:cubicBezTo>
                    <a:pt x="4628" y="5668"/>
                    <a:pt x="4608" y="5551"/>
                    <a:pt x="4623" y="5447"/>
                  </a:cubicBezTo>
                  <a:cubicBezTo>
                    <a:pt x="4673" y="5031"/>
                    <a:pt x="4837" y="4641"/>
                    <a:pt x="4997" y="4256"/>
                  </a:cubicBezTo>
                  <a:cubicBezTo>
                    <a:pt x="5066" y="4090"/>
                    <a:pt x="5185" y="3949"/>
                    <a:pt x="5242" y="3777"/>
                  </a:cubicBezTo>
                  <a:cubicBezTo>
                    <a:pt x="5288" y="3625"/>
                    <a:pt x="5381" y="3494"/>
                    <a:pt x="5480" y="3372"/>
                  </a:cubicBezTo>
                  <a:cubicBezTo>
                    <a:pt x="5714" y="3044"/>
                    <a:pt x="5950" y="2713"/>
                    <a:pt x="6240" y="2431"/>
                  </a:cubicBezTo>
                  <a:cubicBezTo>
                    <a:pt x="6329" y="2344"/>
                    <a:pt x="6395" y="2225"/>
                    <a:pt x="6383" y="2098"/>
                  </a:cubicBezTo>
                  <a:cubicBezTo>
                    <a:pt x="6369" y="1859"/>
                    <a:pt x="6108" y="1665"/>
                    <a:pt x="5876" y="1742"/>
                  </a:cubicBezTo>
                  <a:cubicBezTo>
                    <a:pt x="5690" y="1799"/>
                    <a:pt x="5603" y="1989"/>
                    <a:pt x="5457" y="2102"/>
                  </a:cubicBezTo>
                  <a:cubicBezTo>
                    <a:pt x="5368" y="2168"/>
                    <a:pt x="5294" y="2252"/>
                    <a:pt x="5246" y="2351"/>
                  </a:cubicBezTo>
                  <a:cubicBezTo>
                    <a:pt x="5027" y="2705"/>
                    <a:pt x="4673" y="2986"/>
                    <a:pt x="4574" y="3406"/>
                  </a:cubicBezTo>
                  <a:cubicBezTo>
                    <a:pt x="4548" y="3139"/>
                    <a:pt x="4558" y="2869"/>
                    <a:pt x="4570" y="2602"/>
                  </a:cubicBezTo>
                  <a:cubicBezTo>
                    <a:pt x="4772" y="2479"/>
                    <a:pt x="4992" y="2389"/>
                    <a:pt x="5192" y="2264"/>
                  </a:cubicBezTo>
                  <a:cubicBezTo>
                    <a:pt x="5236" y="2243"/>
                    <a:pt x="5246" y="2191"/>
                    <a:pt x="5267" y="2152"/>
                  </a:cubicBezTo>
                  <a:cubicBezTo>
                    <a:pt x="5434" y="2029"/>
                    <a:pt x="5543" y="1844"/>
                    <a:pt x="5709" y="1720"/>
                  </a:cubicBezTo>
                  <a:cubicBezTo>
                    <a:pt x="5791" y="1657"/>
                    <a:pt x="5894" y="1639"/>
                    <a:pt x="5993" y="1616"/>
                  </a:cubicBezTo>
                  <a:cubicBezTo>
                    <a:pt x="6115" y="1460"/>
                    <a:pt x="6223" y="1283"/>
                    <a:pt x="6218" y="1077"/>
                  </a:cubicBezTo>
                  <a:cubicBezTo>
                    <a:pt x="6244" y="797"/>
                    <a:pt x="6075" y="543"/>
                    <a:pt x="5867" y="373"/>
                  </a:cubicBezTo>
                  <a:cubicBezTo>
                    <a:pt x="5589" y="219"/>
                    <a:pt x="5262" y="273"/>
                    <a:pt x="4962" y="302"/>
                  </a:cubicBezTo>
                  <a:cubicBezTo>
                    <a:pt x="5038" y="491"/>
                    <a:pt x="5059" y="719"/>
                    <a:pt x="4945" y="896"/>
                  </a:cubicBezTo>
                  <a:cubicBezTo>
                    <a:pt x="4806" y="1176"/>
                    <a:pt x="4498" y="1301"/>
                    <a:pt x="4218" y="1393"/>
                  </a:cubicBezTo>
                  <a:cubicBezTo>
                    <a:pt x="4006" y="1458"/>
                    <a:pt x="3790" y="1499"/>
                    <a:pt x="3573" y="1542"/>
                  </a:cubicBezTo>
                  <a:cubicBezTo>
                    <a:pt x="3698" y="1565"/>
                    <a:pt x="3825" y="1561"/>
                    <a:pt x="3951" y="1566"/>
                  </a:cubicBezTo>
                  <a:cubicBezTo>
                    <a:pt x="3794" y="1643"/>
                    <a:pt x="3634" y="1714"/>
                    <a:pt x="3472" y="1781"/>
                  </a:cubicBezTo>
                  <a:cubicBezTo>
                    <a:pt x="3383" y="1823"/>
                    <a:pt x="3282" y="1801"/>
                    <a:pt x="3187" y="1806"/>
                  </a:cubicBezTo>
                  <a:cubicBezTo>
                    <a:pt x="2930" y="1834"/>
                    <a:pt x="2712" y="1668"/>
                    <a:pt x="2493" y="1561"/>
                  </a:cubicBezTo>
                  <a:cubicBezTo>
                    <a:pt x="2858" y="1572"/>
                    <a:pt x="3218" y="1508"/>
                    <a:pt x="3579" y="1468"/>
                  </a:cubicBezTo>
                  <a:cubicBezTo>
                    <a:pt x="3672" y="1429"/>
                    <a:pt x="3777" y="1442"/>
                    <a:pt x="3873" y="1409"/>
                  </a:cubicBezTo>
                  <a:cubicBezTo>
                    <a:pt x="4107" y="1327"/>
                    <a:pt x="4346" y="1257"/>
                    <a:pt x="4571" y="1150"/>
                  </a:cubicBezTo>
                  <a:cubicBezTo>
                    <a:pt x="4713" y="1059"/>
                    <a:pt x="4836" y="933"/>
                    <a:pt x="4903" y="776"/>
                  </a:cubicBezTo>
                  <a:cubicBezTo>
                    <a:pt x="4964" y="576"/>
                    <a:pt x="4912" y="348"/>
                    <a:pt x="4773" y="193"/>
                  </a:cubicBezTo>
                  <a:cubicBezTo>
                    <a:pt x="4642" y="91"/>
                    <a:pt x="4488" y="0"/>
                    <a:pt x="4315" y="16"/>
                  </a:cubicBezTo>
                  <a:cubicBezTo>
                    <a:pt x="4145" y="10"/>
                    <a:pt x="4007" y="124"/>
                    <a:pt x="3844" y="152"/>
                  </a:cubicBezTo>
                  <a:cubicBezTo>
                    <a:pt x="3637" y="207"/>
                    <a:pt x="3433" y="276"/>
                    <a:pt x="3222" y="316"/>
                  </a:cubicBezTo>
                  <a:cubicBezTo>
                    <a:pt x="2757" y="400"/>
                    <a:pt x="2280" y="401"/>
                    <a:pt x="1812" y="345"/>
                  </a:cubicBezTo>
                  <a:cubicBezTo>
                    <a:pt x="1468" y="320"/>
                    <a:pt x="1124" y="227"/>
                    <a:pt x="779" y="289"/>
                  </a:cubicBezTo>
                  <a:cubicBezTo>
                    <a:pt x="402" y="383"/>
                    <a:pt x="128" y="792"/>
                    <a:pt x="209" y="1178"/>
                  </a:cubicBezTo>
                  <a:cubicBezTo>
                    <a:pt x="226" y="1348"/>
                    <a:pt x="331" y="1484"/>
                    <a:pt x="427" y="1618"/>
                  </a:cubicBezTo>
                  <a:cubicBezTo>
                    <a:pt x="615" y="1612"/>
                    <a:pt x="757" y="1741"/>
                    <a:pt x="872" y="1874"/>
                  </a:cubicBezTo>
                  <a:cubicBezTo>
                    <a:pt x="939" y="1948"/>
                    <a:pt x="1015" y="2017"/>
                    <a:pt x="1067" y="2104"/>
                  </a:cubicBezTo>
                  <a:cubicBezTo>
                    <a:pt x="1086" y="2094"/>
                    <a:pt x="1105" y="2085"/>
                    <a:pt x="1125" y="2076"/>
                  </a:cubicBezTo>
                  <a:cubicBezTo>
                    <a:pt x="1156" y="2135"/>
                    <a:pt x="1182" y="2202"/>
                    <a:pt x="1238" y="2243"/>
                  </a:cubicBezTo>
                  <a:cubicBezTo>
                    <a:pt x="1435" y="2404"/>
                    <a:pt x="1673" y="2500"/>
                    <a:pt x="1897" y="2617"/>
                  </a:cubicBezTo>
                  <a:cubicBezTo>
                    <a:pt x="1889" y="2869"/>
                    <a:pt x="1896" y="3121"/>
                    <a:pt x="1895" y="3372"/>
                  </a:cubicBezTo>
                  <a:cubicBezTo>
                    <a:pt x="1792" y="3253"/>
                    <a:pt x="1733" y="3100"/>
                    <a:pt x="1638" y="2973"/>
                  </a:cubicBezTo>
                  <a:cubicBezTo>
                    <a:pt x="1566" y="2838"/>
                    <a:pt x="1440" y="2744"/>
                    <a:pt x="1365" y="2611"/>
                  </a:cubicBezTo>
                  <a:cubicBezTo>
                    <a:pt x="1290" y="2441"/>
                    <a:pt x="1159" y="2305"/>
                    <a:pt x="1038" y="2166"/>
                  </a:cubicBezTo>
                  <a:cubicBezTo>
                    <a:pt x="888" y="2051"/>
                    <a:pt x="772" y="1900"/>
                    <a:pt x="638" y="1769"/>
                  </a:cubicBezTo>
                  <a:cubicBezTo>
                    <a:pt x="482" y="1691"/>
                    <a:pt x="272" y="1719"/>
                    <a:pt x="151" y="1848"/>
                  </a:cubicBezTo>
                  <a:cubicBezTo>
                    <a:pt x="0" y="1993"/>
                    <a:pt x="1" y="2266"/>
                    <a:pt x="159" y="2407"/>
                  </a:cubicBezTo>
                  <a:cubicBezTo>
                    <a:pt x="301" y="2547"/>
                    <a:pt x="421" y="2708"/>
                    <a:pt x="574" y="2836"/>
                  </a:cubicBezTo>
                  <a:cubicBezTo>
                    <a:pt x="643" y="2904"/>
                    <a:pt x="668" y="3002"/>
                    <a:pt x="726" y="3078"/>
                  </a:cubicBezTo>
                  <a:cubicBezTo>
                    <a:pt x="820" y="3204"/>
                    <a:pt x="904" y="3337"/>
                    <a:pt x="1006" y="3456"/>
                  </a:cubicBezTo>
                  <a:cubicBezTo>
                    <a:pt x="1293" y="3866"/>
                    <a:pt x="1452" y="4344"/>
                    <a:pt x="1641" y="4803"/>
                  </a:cubicBezTo>
                  <a:cubicBezTo>
                    <a:pt x="1729" y="5077"/>
                    <a:pt x="1795" y="5358"/>
                    <a:pt x="1838" y="5642"/>
                  </a:cubicBezTo>
                  <a:cubicBezTo>
                    <a:pt x="1877" y="5750"/>
                    <a:pt x="1942" y="5862"/>
                    <a:pt x="2047" y="5915"/>
                  </a:cubicBezTo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7" name="Freeform 45"/>
            <p:cNvSpPr>
              <a:spLocks/>
            </p:cNvSpPr>
            <p:nvPr/>
          </p:nvSpPr>
          <p:spPr bwMode="auto">
            <a:xfrm flipV="1">
              <a:off x="5818185" y="3754406"/>
              <a:ext cx="484188" cy="120650"/>
            </a:xfrm>
            <a:custGeom>
              <a:avLst/>
              <a:gdLst>
                <a:gd name="T0" fmla="*/ 0 w 1337"/>
                <a:gd name="T1" fmla="*/ 252 h 332"/>
                <a:gd name="T2" fmla="*/ 1337 w 1337"/>
                <a:gd name="T3" fmla="*/ 288 h 332"/>
                <a:gd name="T4" fmla="*/ 837 w 1337"/>
                <a:gd name="T5" fmla="*/ 141 h 332"/>
                <a:gd name="T6" fmla="*/ 326 w 1337"/>
                <a:gd name="T7" fmla="*/ 63 h 332"/>
                <a:gd name="T8" fmla="*/ 0 w 1337"/>
                <a:gd name="T9" fmla="*/ 25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7" h="332">
                  <a:moveTo>
                    <a:pt x="0" y="252"/>
                  </a:moveTo>
                  <a:cubicBezTo>
                    <a:pt x="443" y="308"/>
                    <a:pt x="891" y="332"/>
                    <a:pt x="1337" y="288"/>
                  </a:cubicBezTo>
                  <a:cubicBezTo>
                    <a:pt x="1170" y="241"/>
                    <a:pt x="1007" y="179"/>
                    <a:pt x="837" y="141"/>
                  </a:cubicBezTo>
                  <a:cubicBezTo>
                    <a:pt x="678" y="72"/>
                    <a:pt x="499" y="0"/>
                    <a:pt x="326" y="63"/>
                  </a:cubicBezTo>
                  <a:cubicBezTo>
                    <a:pt x="211" y="113"/>
                    <a:pt x="81" y="150"/>
                    <a:pt x="0" y="252"/>
                  </a:cubicBezTo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8" name="椭圆 217"/>
            <p:cNvSpPr/>
            <p:nvPr/>
          </p:nvSpPr>
          <p:spPr>
            <a:xfrm>
              <a:off x="5967011" y="710058"/>
              <a:ext cx="913289" cy="913289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9363303" y="3669842"/>
            <a:ext cx="1775301" cy="1187868"/>
            <a:chOff x="6970713" y="-57150"/>
            <a:chExt cx="3684588" cy="2465388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220" name="Freeform 72"/>
            <p:cNvSpPr>
              <a:spLocks/>
            </p:cNvSpPr>
            <p:nvPr/>
          </p:nvSpPr>
          <p:spPr bwMode="auto">
            <a:xfrm flipV="1">
              <a:off x="9323388" y="-55563"/>
              <a:ext cx="269875" cy="576263"/>
            </a:xfrm>
            <a:custGeom>
              <a:avLst/>
              <a:gdLst>
                <a:gd name="T0" fmla="*/ 400 w 747"/>
                <a:gd name="T1" fmla="*/ 1542 h 1597"/>
                <a:gd name="T2" fmla="*/ 747 w 747"/>
                <a:gd name="T3" fmla="*/ 1597 h 1597"/>
                <a:gd name="T4" fmla="*/ 747 w 747"/>
                <a:gd name="T5" fmla="*/ 1488 h 1597"/>
                <a:gd name="T6" fmla="*/ 374 w 747"/>
                <a:gd name="T7" fmla="*/ 1402 h 1597"/>
                <a:gd name="T8" fmla="*/ 387 w 747"/>
                <a:gd name="T9" fmla="*/ 1148 h 1597"/>
                <a:gd name="T10" fmla="*/ 598 w 747"/>
                <a:gd name="T11" fmla="*/ 924 h 1597"/>
                <a:gd name="T12" fmla="*/ 119 w 747"/>
                <a:gd name="T13" fmla="*/ 752 h 1597"/>
                <a:gd name="T14" fmla="*/ 108 w 747"/>
                <a:gd name="T15" fmla="*/ 0 h 1597"/>
                <a:gd name="T16" fmla="*/ 2 w 747"/>
                <a:gd name="T17" fmla="*/ 3 h 1597"/>
                <a:gd name="T18" fmla="*/ 2 w 747"/>
                <a:gd name="T19" fmla="*/ 682 h 1597"/>
                <a:gd name="T20" fmla="*/ 140 w 747"/>
                <a:gd name="T21" fmla="*/ 930 h 1597"/>
                <a:gd name="T22" fmla="*/ 450 w 747"/>
                <a:gd name="T23" fmla="*/ 943 h 1597"/>
                <a:gd name="T24" fmla="*/ 264 w 747"/>
                <a:gd name="T25" fmla="*/ 1227 h 1597"/>
                <a:gd name="T26" fmla="*/ 400 w 747"/>
                <a:gd name="T27" fmla="*/ 1542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7" h="1597">
                  <a:moveTo>
                    <a:pt x="400" y="1542"/>
                  </a:moveTo>
                  <a:cubicBezTo>
                    <a:pt x="508" y="1589"/>
                    <a:pt x="630" y="1592"/>
                    <a:pt x="747" y="1597"/>
                  </a:cubicBezTo>
                  <a:cubicBezTo>
                    <a:pt x="747" y="1560"/>
                    <a:pt x="747" y="1524"/>
                    <a:pt x="747" y="1488"/>
                  </a:cubicBezTo>
                  <a:cubicBezTo>
                    <a:pt x="618" y="1488"/>
                    <a:pt x="485" y="1473"/>
                    <a:pt x="374" y="1402"/>
                  </a:cubicBezTo>
                  <a:cubicBezTo>
                    <a:pt x="361" y="1318"/>
                    <a:pt x="347" y="1228"/>
                    <a:pt x="387" y="1148"/>
                  </a:cubicBezTo>
                  <a:cubicBezTo>
                    <a:pt x="447" y="1065"/>
                    <a:pt x="536" y="1006"/>
                    <a:pt x="598" y="924"/>
                  </a:cubicBezTo>
                  <a:cubicBezTo>
                    <a:pt x="511" y="746"/>
                    <a:pt x="197" y="952"/>
                    <a:pt x="119" y="752"/>
                  </a:cubicBezTo>
                  <a:cubicBezTo>
                    <a:pt x="93" y="503"/>
                    <a:pt x="114" y="251"/>
                    <a:pt x="108" y="0"/>
                  </a:cubicBezTo>
                  <a:cubicBezTo>
                    <a:pt x="82" y="1"/>
                    <a:pt x="29" y="2"/>
                    <a:pt x="2" y="3"/>
                  </a:cubicBezTo>
                  <a:cubicBezTo>
                    <a:pt x="1" y="229"/>
                    <a:pt x="0" y="456"/>
                    <a:pt x="2" y="682"/>
                  </a:cubicBezTo>
                  <a:cubicBezTo>
                    <a:pt x="1" y="779"/>
                    <a:pt x="38" y="897"/>
                    <a:pt x="140" y="930"/>
                  </a:cubicBezTo>
                  <a:cubicBezTo>
                    <a:pt x="242" y="946"/>
                    <a:pt x="347" y="944"/>
                    <a:pt x="450" y="943"/>
                  </a:cubicBezTo>
                  <a:cubicBezTo>
                    <a:pt x="353" y="1005"/>
                    <a:pt x="298" y="1119"/>
                    <a:pt x="264" y="1227"/>
                  </a:cubicBezTo>
                  <a:cubicBezTo>
                    <a:pt x="229" y="1350"/>
                    <a:pt x="310" y="1466"/>
                    <a:pt x="400" y="15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21" name="Freeform 73"/>
            <p:cNvSpPr>
              <a:spLocks/>
            </p:cNvSpPr>
            <p:nvPr/>
          </p:nvSpPr>
          <p:spPr bwMode="auto">
            <a:xfrm flipV="1">
              <a:off x="9423401" y="-57150"/>
              <a:ext cx="539750" cy="577850"/>
            </a:xfrm>
            <a:custGeom>
              <a:avLst/>
              <a:gdLst>
                <a:gd name="T0" fmla="*/ 1007 w 1495"/>
                <a:gd name="T1" fmla="*/ 1340 h 1599"/>
                <a:gd name="T2" fmla="*/ 1494 w 1495"/>
                <a:gd name="T3" fmla="*/ 1590 h 1599"/>
                <a:gd name="T4" fmla="*/ 1495 w 1495"/>
                <a:gd name="T5" fmla="*/ 1488 h 1599"/>
                <a:gd name="T6" fmla="*/ 1123 w 1495"/>
                <a:gd name="T7" fmla="*/ 1323 h 1599"/>
                <a:gd name="T8" fmla="*/ 1005 w 1495"/>
                <a:gd name="T9" fmla="*/ 877 h 1599"/>
                <a:gd name="T10" fmla="*/ 802 w 1495"/>
                <a:gd name="T11" fmla="*/ 664 h 1599"/>
                <a:gd name="T12" fmla="*/ 130 w 1495"/>
                <a:gd name="T13" fmla="*/ 440 h 1599"/>
                <a:gd name="T14" fmla="*/ 110 w 1495"/>
                <a:gd name="T15" fmla="*/ 1 h 1599"/>
                <a:gd name="T16" fmla="*/ 33 w 1495"/>
                <a:gd name="T17" fmla="*/ 0 h 1599"/>
                <a:gd name="T18" fmla="*/ 110 w 1495"/>
                <a:gd name="T19" fmla="*/ 580 h 1599"/>
                <a:gd name="T20" fmla="*/ 609 w 1495"/>
                <a:gd name="T21" fmla="*/ 702 h 1599"/>
                <a:gd name="T22" fmla="*/ 890 w 1495"/>
                <a:gd name="T23" fmla="*/ 893 h 1599"/>
                <a:gd name="T24" fmla="*/ 1007 w 1495"/>
                <a:gd name="T25" fmla="*/ 134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5" h="1599">
                  <a:moveTo>
                    <a:pt x="1007" y="1340"/>
                  </a:moveTo>
                  <a:cubicBezTo>
                    <a:pt x="1096" y="1518"/>
                    <a:pt x="1304" y="1599"/>
                    <a:pt x="1494" y="1590"/>
                  </a:cubicBezTo>
                  <a:cubicBezTo>
                    <a:pt x="1494" y="1556"/>
                    <a:pt x="1495" y="1522"/>
                    <a:pt x="1495" y="1488"/>
                  </a:cubicBezTo>
                  <a:cubicBezTo>
                    <a:pt x="1358" y="1480"/>
                    <a:pt x="1203" y="1447"/>
                    <a:pt x="1123" y="1323"/>
                  </a:cubicBezTo>
                  <a:cubicBezTo>
                    <a:pt x="1029" y="1190"/>
                    <a:pt x="1097" y="1010"/>
                    <a:pt x="1005" y="877"/>
                  </a:cubicBezTo>
                  <a:cubicBezTo>
                    <a:pt x="960" y="787"/>
                    <a:pt x="890" y="712"/>
                    <a:pt x="802" y="664"/>
                  </a:cubicBezTo>
                  <a:cubicBezTo>
                    <a:pt x="605" y="511"/>
                    <a:pt x="279" y="673"/>
                    <a:pt x="130" y="440"/>
                  </a:cubicBezTo>
                  <a:cubicBezTo>
                    <a:pt x="93" y="297"/>
                    <a:pt x="116" y="147"/>
                    <a:pt x="110" y="1"/>
                  </a:cubicBezTo>
                  <a:cubicBezTo>
                    <a:pt x="91" y="1"/>
                    <a:pt x="53" y="0"/>
                    <a:pt x="33" y="0"/>
                  </a:cubicBezTo>
                  <a:cubicBezTo>
                    <a:pt x="45" y="194"/>
                    <a:pt x="0" y="405"/>
                    <a:pt x="110" y="580"/>
                  </a:cubicBezTo>
                  <a:cubicBezTo>
                    <a:pt x="242" y="706"/>
                    <a:pt x="441" y="685"/>
                    <a:pt x="609" y="702"/>
                  </a:cubicBezTo>
                  <a:cubicBezTo>
                    <a:pt x="729" y="711"/>
                    <a:pt x="822" y="801"/>
                    <a:pt x="890" y="893"/>
                  </a:cubicBezTo>
                  <a:cubicBezTo>
                    <a:pt x="991" y="1021"/>
                    <a:pt x="924" y="1203"/>
                    <a:pt x="1007" y="13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auto">
            <a:xfrm flipV="1">
              <a:off x="9345613" y="598488"/>
              <a:ext cx="384175" cy="207963"/>
            </a:xfrm>
            <a:custGeom>
              <a:avLst/>
              <a:gdLst>
                <a:gd name="T0" fmla="*/ 71 w 1064"/>
                <a:gd name="T1" fmla="*/ 578 h 578"/>
                <a:gd name="T2" fmla="*/ 502 w 1064"/>
                <a:gd name="T3" fmla="*/ 416 h 578"/>
                <a:gd name="T4" fmla="*/ 1064 w 1064"/>
                <a:gd name="T5" fmla="*/ 177 h 578"/>
                <a:gd name="T6" fmla="*/ 999 w 1064"/>
                <a:gd name="T7" fmla="*/ 0 h 578"/>
                <a:gd name="T8" fmla="*/ 560 w 1064"/>
                <a:gd name="T9" fmla="*/ 182 h 578"/>
                <a:gd name="T10" fmla="*/ 0 w 1064"/>
                <a:gd name="T11" fmla="*/ 422 h 578"/>
                <a:gd name="T12" fmla="*/ 71 w 1064"/>
                <a:gd name="T13" fmla="*/ 578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4" h="578">
                  <a:moveTo>
                    <a:pt x="71" y="578"/>
                  </a:moveTo>
                  <a:cubicBezTo>
                    <a:pt x="215" y="524"/>
                    <a:pt x="348" y="440"/>
                    <a:pt x="502" y="416"/>
                  </a:cubicBezTo>
                  <a:cubicBezTo>
                    <a:pt x="693" y="348"/>
                    <a:pt x="884" y="272"/>
                    <a:pt x="1064" y="177"/>
                  </a:cubicBezTo>
                  <a:cubicBezTo>
                    <a:pt x="1043" y="118"/>
                    <a:pt x="1020" y="59"/>
                    <a:pt x="999" y="0"/>
                  </a:cubicBezTo>
                  <a:cubicBezTo>
                    <a:pt x="853" y="64"/>
                    <a:pt x="707" y="123"/>
                    <a:pt x="560" y="182"/>
                  </a:cubicBezTo>
                  <a:cubicBezTo>
                    <a:pt x="369" y="253"/>
                    <a:pt x="193" y="358"/>
                    <a:pt x="0" y="422"/>
                  </a:cubicBezTo>
                  <a:cubicBezTo>
                    <a:pt x="25" y="474"/>
                    <a:pt x="48" y="526"/>
                    <a:pt x="71" y="5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auto">
            <a:xfrm flipV="1">
              <a:off x="9678988" y="642938"/>
              <a:ext cx="165100" cy="109538"/>
            </a:xfrm>
            <a:custGeom>
              <a:avLst/>
              <a:gdLst>
                <a:gd name="T0" fmla="*/ 0 w 456"/>
                <a:gd name="T1" fmla="*/ 199 h 303"/>
                <a:gd name="T2" fmla="*/ 456 w 456"/>
                <a:gd name="T3" fmla="*/ 0 h 303"/>
                <a:gd name="T4" fmla="*/ 0 w 456"/>
                <a:gd name="T5" fmla="*/ 19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6" h="303">
                  <a:moveTo>
                    <a:pt x="0" y="199"/>
                  </a:moveTo>
                  <a:cubicBezTo>
                    <a:pt x="175" y="303"/>
                    <a:pt x="408" y="191"/>
                    <a:pt x="456" y="0"/>
                  </a:cubicBezTo>
                  <a:cubicBezTo>
                    <a:pt x="307" y="74"/>
                    <a:pt x="146" y="120"/>
                    <a:pt x="0" y="1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24" name="Freeform 77"/>
            <p:cNvSpPr>
              <a:spLocks noEditPoints="1"/>
            </p:cNvSpPr>
            <p:nvPr/>
          </p:nvSpPr>
          <p:spPr bwMode="auto">
            <a:xfrm flipV="1">
              <a:off x="6970713" y="776288"/>
              <a:ext cx="3351213" cy="1631950"/>
            </a:xfrm>
            <a:custGeom>
              <a:avLst/>
              <a:gdLst>
                <a:gd name="T0" fmla="*/ 7114 w 9279"/>
                <a:gd name="T1" fmla="*/ 4519 h 4519"/>
                <a:gd name="T2" fmla="*/ 7543 w 9279"/>
                <a:gd name="T3" fmla="*/ 4096 h 4519"/>
                <a:gd name="T4" fmla="*/ 7500 w 9279"/>
                <a:gd name="T5" fmla="*/ 3845 h 4519"/>
                <a:gd name="T6" fmla="*/ 8127 w 9279"/>
                <a:gd name="T7" fmla="*/ 3505 h 4519"/>
                <a:gd name="T8" fmla="*/ 9031 w 9279"/>
                <a:gd name="T9" fmla="*/ 2486 h 4519"/>
                <a:gd name="T10" fmla="*/ 8948 w 9279"/>
                <a:gd name="T11" fmla="*/ 15 h 4519"/>
                <a:gd name="T12" fmla="*/ 6446 w 9279"/>
                <a:gd name="T13" fmla="*/ 261 h 4519"/>
                <a:gd name="T14" fmla="*/ 5965 w 9279"/>
                <a:gd name="T15" fmla="*/ 275 h 4519"/>
                <a:gd name="T16" fmla="*/ 4543 w 9279"/>
                <a:gd name="T17" fmla="*/ 16 h 4519"/>
                <a:gd name="T18" fmla="*/ 3738 w 9279"/>
                <a:gd name="T19" fmla="*/ 170 h 4519"/>
                <a:gd name="T20" fmla="*/ 2870 w 9279"/>
                <a:gd name="T21" fmla="*/ 11 h 4519"/>
                <a:gd name="T22" fmla="*/ 116 w 9279"/>
                <a:gd name="T23" fmla="*/ 320 h 4519"/>
                <a:gd name="T24" fmla="*/ 2024 w 9279"/>
                <a:gd name="T25" fmla="*/ 984 h 4519"/>
                <a:gd name="T26" fmla="*/ 2850 w 9279"/>
                <a:gd name="T27" fmla="*/ 2281 h 4519"/>
                <a:gd name="T28" fmla="*/ 2954 w 9279"/>
                <a:gd name="T29" fmla="*/ 2452 h 4519"/>
                <a:gd name="T30" fmla="*/ 3771 w 9279"/>
                <a:gd name="T31" fmla="*/ 3021 h 4519"/>
                <a:gd name="T32" fmla="*/ 4888 w 9279"/>
                <a:gd name="T33" fmla="*/ 2131 h 4519"/>
                <a:gd name="T34" fmla="*/ 6118 w 9279"/>
                <a:gd name="T35" fmla="*/ 2286 h 4519"/>
                <a:gd name="T36" fmla="*/ 6294 w 9279"/>
                <a:gd name="T37" fmla="*/ 3042 h 4519"/>
                <a:gd name="T38" fmla="*/ 6159 w 9279"/>
                <a:gd name="T39" fmla="*/ 3760 h 4519"/>
                <a:gd name="T40" fmla="*/ 7839 w 9279"/>
                <a:gd name="T41" fmla="*/ 3209 h 4519"/>
                <a:gd name="T42" fmla="*/ 7309 w 9279"/>
                <a:gd name="T43" fmla="*/ 2678 h 4519"/>
                <a:gd name="T44" fmla="*/ 6939 w 9279"/>
                <a:gd name="T45" fmla="*/ 2270 h 4519"/>
                <a:gd name="T46" fmla="*/ 7725 w 9279"/>
                <a:gd name="T47" fmla="*/ 3062 h 4519"/>
                <a:gd name="T48" fmla="*/ 7733 w 9279"/>
                <a:gd name="T49" fmla="*/ 3063 h 4519"/>
                <a:gd name="T50" fmla="*/ 7839 w 9279"/>
                <a:gd name="T51" fmla="*/ 3209 h 4519"/>
                <a:gd name="T52" fmla="*/ 6909 w 9279"/>
                <a:gd name="T53" fmla="*/ 2245 h 4519"/>
                <a:gd name="T54" fmla="*/ 6375 w 9279"/>
                <a:gd name="T55" fmla="*/ 1705 h 4519"/>
                <a:gd name="T56" fmla="*/ 6375 w 9279"/>
                <a:gd name="T57" fmla="*/ 1705 h 4519"/>
                <a:gd name="T58" fmla="*/ 4674 w 9279"/>
                <a:gd name="T59" fmla="*/ 984 h 4519"/>
                <a:gd name="T60" fmla="*/ 4010 w 9279"/>
                <a:gd name="T61" fmla="*/ 1576 h 4519"/>
                <a:gd name="T62" fmla="*/ 3166 w 9279"/>
                <a:gd name="T63" fmla="*/ 983 h 4519"/>
                <a:gd name="T64" fmla="*/ 6346 w 9279"/>
                <a:gd name="T65" fmla="*/ 1680 h 4519"/>
                <a:gd name="T66" fmla="*/ 8014 w 9279"/>
                <a:gd name="T67" fmla="*/ 1266 h 4519"/>
                <a:gd name="T68" fmla="*/ 6792 w 9279"/>
                <a:gd name="T69" fmla="*/ 600 h 4519"/>
                <a:gd name="T70" fmla="*/ 8529 w 9279"/>
                <a:gd name="T71" fmla="*/ 1620 h 4519"/>
                <a:gd name="T72" fmla="*/ 6032 w 9279"/>
                <a:gd name="T73" fmla="*/ 1399 h 4519"/>
                <a:gd name="T74" fmla="*/ 6032 w 9279"/>
                <a:gd name="T75" fmla="*/ 1399 h 4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79" h="4519">
                  <a:moveTo>
                    <a:pt x="6659" y="4207"/>
                  </a:moveTo>
                  <a:cubicBezTo>
                    <a:pt x="6834" y="4277"/>
                    <a:pt x="6952" y="4430"/>
                    <a:pt x="7114" y="4519"/>
                  </a:cubicBezTo>
                  <a:cubicBezTo>
                    <a:pt x="7341" y="4438"/>
                    <a:pt x="7550" y="4312"/>
                    <a:pt x="7780" y="4242"/>
                  </a:cubicBezTo>
                  <a:cubicBezTo>
                    <a:pt x="7696" y="4204"/>
                    <a:pt x="7614" y="4157"/>
                    <a:pt x="7543" y="4096"/>
                  </a:cubicBezTo>
                  <a:cubicBezTo>
                    <a:pt x="7385" y="3965"/>
                    <a:pt x="7202" y="3868"/>
                    <a:pt x="7043" y="3738"/>
                  </a:cubicBezTo>
                  <a:cubicBezTo>
                    <a:pt x="7194" y="3776"/>
                    <a:pt x="7340" y="3854"/>
                    <a:pt x="7500" y="3845"/>
                  </a:cubicBezTo>
                  <a:cubicBezTo>
                    <a:pt x="7634" y="3838"/>
                    <a:pt x="7774" y="3803"/>
                    <a:pt x="7873" y="3707"/>
                  </a:cubicBezTo>
                  <a:cubicBezTo>
                    <a:pt x="7951" y="3631"/>
                    <a:pt x="8040" y="3569"/>
                    <a:pt x="8127" y="3505"/>
                  </a:cubicBezTo>
                  <a:cubicBezTo>
                    <a:pt x="8329" y="3302"/>
                    <a:pt x="8575" y="3151"/>
                    <a:pt x="8786" y="2958"/>
                  </a:cubicBezTo>
                  <a:cubicBezTo>
                    <a:pt x="8935" y="2848"/>
                    <a:pt x="9013" y="2667"/>
                    <a:pt x="9031" y="2486"/>
                  </a:cubicBezTo>
                  <a:cubicBezTo>
                    <a:pt x="9104" y="1780"/>
                    <a:pt x="9174" y="1074"/>
                    <a:pt x="9246" y="368"/>
                  </a:cubicBezTo>
                  <a:cubicBezTo>
                    <a:pt x="9279" y="192"/>
                    <a:pt x="9129" y="8"/>
                    <a:pt x="8948" y="15"/>
                  </a:cubicBezTo>
                  <a:cubicBezTo>
                    <a:pt x="8218" y="11"/>
                    <a:pt x="7489" y="15"/>
                    <a:pt x="6760" y="13"/>
                  </a:cubicBezTo>
                  <a:cubicBezTo>
                    <a:pt x="6614" y="6"/>
                    <a:pt x="6470" y="114"/>
                    <a:pt x="6446" y="261"/>
                  </a:cubicBezTo>
                  <a:cubicBezTo>
                    <a:pt x="6428" y="338"/>
                    <a:pt x="6470" y="412"/>
                    <a:pt x="6495" y="483"/>
                  </a:cubicBezTo>
                  <a:cubicBezTo>
                    <a:pt x="6318" y="412"/>
                    <a:pt x="6155" y="307"/>
                    <a:pt x="5965" y="275"/>
                  </a:cubicBezTo>
                  <a:cubicBezTo>
                    <a:pt x="5694" y="217"/>
                    <a:pt x="5460" y="46"/>
                    <a:pt x="5182" y="14"/>
                  </a:cubicBezTo>
                  <a:cubicBezTo>
                    <a:pt x="4969" y="13"/>
                    <a:pt x="4756" y="17"/>
                    <a:pt x="4543" y="16"/>
                  </a:cubicBezTo>
                  <a:cubicBezTo>
                    <a:pt x="4464" y="107"/>
                    <a:pt x="4380" y="207"/>
                    <a:pt x="4257" y="235"/>
                  </a:cubicBezTo>
                  <a:cubicBezTo>
                    <a:pt x="4078" y="283"/>
                    <a:pt x="3914" y="143"/>
                    <a:pt x="3738" y="170"/>
                  </a:cubicBezTo>
                  <a:cubicBezTo>
                    <a:pt x="3598" y="230"/>
                    <a:pt x="3467" y="345"/>
                    <a:pt x="3304" y="313"/>
                  </a:cubicBezTo>
                  <a:cubicBezTo>
                    <a:pt x="3116" y="294"/>
                    <a:pt x="2989" y="141"/>
                    <a:pt x="2870" y="11"/>
                  </a:cubicBezTo>
                  <a:cubicBezTo>
                    <a:pt x="2097" y="17"/>
                    <a:pt x="1324" y="11"/>
                    <a:pt x="551" y="13"/>
                  </a:cubicBezTo>
                  <a:cubicBezTo>
                    <a:pt x="351" y="0"/>
                    <a:pt x="214" y="169"/>
                    <a:pt x="116" y="320"/>
                  </a:cubicBezTo>
                  <a:cubicBezTo>
                    <a:pt x="0" y="593"/>
                    <a:pt x="193" y="996"/>
                    <a:pt x="517" y="979"/>
                  </a:cubicBezTo>
                  <a:cubicBezTo>
                    <a:pt x="1020" y="988"/>
                    <a:pt x="1522" y="976"/>
                    <a:pt x="2024" y="984"/>
                  </a:cubicBezTo>
                  <a:cubicBezTo>
                    <a:pt x="2090" y="1191"/>
                    <a:pt x="2242" y="1353"/>
                    <a:pt x="2335" y="1547"/>
                  </a:cubicBezTo>
                  <a:cubicBezTo>
                    <a:pt x="2521" y="1782"/>
                    <a:pt x="2665" y="2046"/>
                    <a:pt x="2850" y="2281"/>
                  </a:cubicBezTo>
                  <a:cubicBezTo>
                    <a:pt x="2863" y="2250"/>
                    <a:pt x="2875" y="2219"/>
                    <a:pt x="2888" y="2187"/>
                  </a:cubicBezTo>
                  <a:cubicBezTo>
                    <a:pt x="2873" y="2282"/>
                    <a:pt x="2911" y="2370"/>
                    <a:pt x="2954" y="2452"/>
                  </a:cubicBezTo>
                  <a:cubicBezTo>
                    <a:pt x="3037" y="2598"/>
                    <a:pt x="3130" y="2739"/>
                    <a:pt x="3234" y="2872"/>
                  </a:cubicBezTo>
                  <a:cubicBezTo>
                    <a:pt x="3373" y="3002"/>
                    <a:pt x="3582" y="3089"/>
                    <a:pt x="3771" y="3021"/>
                  </a:cubicBezTo>
                  <a:cubicBezTo>
                    <a:pt x="4115" y="2902"/>
                    <a:pt x="4311" y="2577"/>
                    <a:pt x="4590" y="2365"/>
                  </a:cubicBezTo>
                  <a:cubicBezTo>
                    <a:pt x="4680" y="2275"/>
                    <a:pt x="4807" y="2232"/>
                    <a:pt x="4888" y="2131"/>
                  </a:cubicBezTo>
                  <a:cubicBezTo>
                    <a:pt x="4959" y="2044"/>
                    <a:pt x="5045" y="1969"/>
                    <a:pt x="5131" y="1896"/>
                  </a:cubicBezTo>
                  <a:cubicBezTo>
                    <a:pt x="5482" y="1968"/>
                    <a:pt x="5791" y="2152"/>
                    <a:pt x="6118" y="2286"/>
                  </a:cubicBezTo>
                  <a:cubicBezTo>
                    <a:pt x="6410" y="2500"/>
                    <a:pt x="6649" y="2778"/>
                    <a:pt x="6861" y="3070"/>
                  </a:cubicBezTo>
                  <a:cubicBezTo>
                    <a:pt x="6673" y="3049"/>
                    <a:pt x="6482" y="3005"/>
                    <a:pt x="6294" y="3042"/>
                  </a:cubicBezTo>
                  <a:cubicBezTo>
                    <a:pt x="6125" y="3091"/>
                    <a:pt x="5984" y="3258"/>
                    <a:pt x="5997" y="3439"/>
                  </a:cubicBezTo>
                  <a:cubicBezTo>
                    <a:pt x="5996" y="3566"/>
                    <a:pt x="6092" y="3661"/>
                    <a:pt x="6159" y="3760"/>
                  </a:cubicBezTo>
                  <a:cubicBezTo>
                    <a:pt x="6283" y="3950"/>
                    <a:pt x="6473" y="4083"/>
                    <a:pt x="6659" y="4207"/>
                  </a:cubicBezTo>
                  <a:moveTo>
                    <a:pt x="7839" y="3209"/>
                  </a:moveTo>
                  <a:cubicBezTo>
                    <a:pt x="7775" y="3099"/>
                    <a:pt x="7662" y="3034"/>
                    <a:pt x="7578" y="2943"/>
                  </a:cubicBezTo>
                  <a:cubicBezTo>
                    <a:pt x="7506" y="2838"/>
                    <a:pt x="7407" y="2757"/>
                    <a:pt x="7309" y="2678"/>
                  </a:cubicBezTo>
                  <a:cubicBezTo>
                    <a:pt x="7231" y="2568"/>
                    <a:pt x="7136" y="2470"/>
                    <a:pt x="7024" y="2396"/>
                  </a:cubicBezTo>
                  <a:cubicBezTo>
                    <a:pt x="6980" y="2366"/>
                    <a:pt x="6963" y="2315"/>
                    <a:pt x="6939" y="2270"/>
                  </a:cubicBezTo>
                  <a:cubicBezTo>
                    <a:pt x="7113" y="2426"/>
                    <a:pt x="7261" y="2610"/>
                    <a:pt x="7445" y="2754"/>
                  </a:cubicBezTo>
                  <a:cubicBezTo>
                    <a:pt x="7524" y="2869"/>
                    <a:pt x="7638" y="2953"/>
                    <a:pt x="7725" y="3062"/>
                  </a:cubicBezTo>
                  <a:lnTo>
                    <a:pt x="7761" y="3004"/>
                  </a:lnTo>
                  <a:cubicBezTo>
                    <a:pt x="7754" y="3019"/>
                    <a:pt x="7740" y="3048"/>
                    <a:pt x="7733" y="3063"/>
                  </a:cubicBezTo>
                  <a:cubicBezTo>
                    <a:pt x="7858" y="3189"/>
                    <a:pt x="7994" y="3305"/>
                    <a:pt x="8104" y="3445"/>
                  </a:cubicBezTo>
                  <a:cubicBezTo>
                    <a:pt x="8009" y="3374"/>
                    <a:pt x="7918" y="3298"/>
                    <a:pt x="7839" y="3209"/>
                  </a:cubicBezTo>
                  <a:moveTo>
                    <a:pt x="6650" y="1994"/>
                  </a:moveTo>
                  <a:cubicBezTo>
                    <a:pt x="6746" y="2067"/>
                    <a:pt x="6831" y="2153"/>
                    <a:pt x="6909" y="2245"/>
                  </a:cubicBezTo>
                  <a:cubicBezTo>
                    <a:pt x="6814" y="2171"/>
                    <a:pt x="6730" y="2084"/>
                    <a:pt x="6650" y="1994"/>
                  </a:cubicBezTo>
                  <a:moveTo>
                    <a:pt x="6375" y="1705"/>
                  </a:moveTo>
                  <a:cubicBezTo>
                    <a:pt x="6463" y="1789"/>
                    <a:pt x="6554" y="1870"/>
                    <a:pt x="6630" y="1966"/>
                  </a:cubicBezTo>
                  <a:cubicBezTo>
                    <a:pt x="6546" y="1875"/>
                    <a:pt x="6411" y="1834"/>
                    <a:pt x="6375" y="1705"/>
                  </a:cubicBezTo>
                  <a:moveTo>
                    <a:pt x="3166" y="983"/>
                  </a:moveTo>
                  <a:cubicBezTo>
                    <a:pt x="3669" y="981"/>
                    <a:pt x="4172" y="980"/>
                    <a:pt x="4674" y="984"/>
                  </a:cubicBezTo>
                  <a:cubicBezTo>
                    <a:pt x="4593" y="1051"/>
                    <a:pt x="4511" y="1117"/>
                    <a:pt x="4432" y="1187"/>
                  </a:cubicBezTo>
                  <a:cubicBezTo>
                    <a:pt x="4284" y="1309"/>
                    <a:pt x="4178" y="1478"/>
                    <a:pt x="4010" y="1576"/>
                  </a:cubicBezTo>
                  <a:cubicBezTo>
                    <a:pt x="3897" y="1636"/>
                    <a:pt x="3809" y="1730"/>
                    <a:pt x="3717" y="1816"/>
                  </a:cubicBezTo>
                  <a:cubicBezTo>
                    <a:pt x="3542" y="1533"/>
                    <a:pt x="3349" y="1262"/>
                    <a:pt x="3166" y="983"/>
                  </a:cubicBezTo>
                  <a:moveTo>
                    <a:pt x="6087" y="1429"/>
                  </a:moveTo>
                  <a:cubicBezTo>
                    <a:pt x="6183" y="1502"/>
                    <a:pt x="6267" y="1589"/>
                    <a:pt x="6346" y="1680"/>
                  </a:cubicBezTo>
                  <a:cubicBezTo>
                    <a:pt x="6249" y="1607"/>
                    <a:pt x="6150" y="1535"/>
                    <a:pt x="6087" y="1429"/>
                  </a:cubicBezTo>
                  <a:moveTo>
                    <a:pt x="8014" y="1266"/>
                  </a:moveTo>
                  <a:cubicBezTo>
                    <a:pt x="7870" y="1173"/>
                    <a:pt x="7724" y="1083"/>
                    <a:pt x="7576" y="998"/>
                  </a:cubicBezTo>
                  <a:cubicBezTo>
                    <a:pt x="7314" y="867"/>
                    <a:pt x="7039" y="757"/>
                    <a:pt x="6792" y="600"/>
                  </a:cubicBezTo>
                  <a:cubicBezTo>
                    <a:pt x="7403" y="607"/>
                    <a:pt x="8014" y="604"/>
                    <a:pt x="8625" y="602"/>
                  </a:cubicBezTo>
                  <a:cubicBezTo>
                    <a:pt x="8599" y="942"/>
                    <a:pt x="8553" y="1280"/>
                    <a:pt x="8529" y="1620"/>
                  </a:cubicBezTo>
                  <a:cubicBezTo>
                    <a:pt x="8324" y="1554"/>
                    <a:pt x="8193" y="1374"/>
                    <a:pt x="8014" y="1266"/>
                  </a:cubicBezTo>
                  <a:moveTo>
                    <a:pt x="6032" y="1399"/>
                  </a:moveTo>
                  <a:cubicBezTo>
                    <a:pt x="5989" y="1367"/>
                    <a:pt x="5918" y="1323"/>
                    <a:pt x="5923" y="1262"/>
                  </a:cubicBezTo>
                  <a:cubicBezTo>
                    <a:pt x="5976" y="1248"/>
                    <a:pt x="6086" y="1357"/>
                    <a:pt x="6032" y="139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auto">
            <a:xfrm flipV="1">
              <a:off x="7874001" y="2216150"/>
              <a:ext cx="863600" cy="187326"/>
            </a:xfrm>
            <a:custGeom>
              <a:avLst/>
              <a:gdLst>
                <a:gd name="T0" fmla="*/ 0 w 520"/>
                <a:gd name="T1" fmla="*/ 4 h 130"/>
                <a:gd name="T2" fmla="*/ 224 w 520"/>
                <a:gd name="T3" fmla="*/ 123 h 130"/>
                <a:gd name="T4" fmla="*/ 520 w 520"/>
                <a:gd name="T5" fmla="*/ 2 h 130"/>
                <a:gd name="T6" fmla="*/ 0 w 520"/>
                <a:gd name="T7" fmla="*/ 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0" h="130">
                  <a:moveTo>
                    <a:pt x="0" y="4"/>
                  </a:moveTo>
                  <a:cubicBezTo>
                    <a:pt x="65" y="58"/>
                    <a:pt x="132" y="128"/>
                    <a:pt x="224" y="123"/>
                  </a:cubicBezTo>
                  <a:cubicBezTo>
                    <a:pt x="336" y="130"/>
                    <a:pt x="430" y="60"/>
                    <a:pt x="520" y="2"/>
                  </a:cubicBezTo>
                  <a:cubicBezTo>
                    <a:pt x="346" y="1"/>
                    <a:pt x="173" y="0"/>
                    <a:pt x="0" y="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26" name="Freeform 89"/>
            <p:cNvSpPr>
              <a:spLocks/>
            </p:cNvSpPr>
            <p:nvPr/>
          </p:nvSpPr>
          <p:spPr bwMode="auto">
            <a:xfrm flipV="1">
              <a:off x="9732963" y="757238"/>
              <a:ext cx="211138" cy="128588"/>
            </a:xfrm>
            <a:custGeom>
              <a:avLst/>
              <a:gdLst>
                <a:gd name="T0" fmla="*/ 70 w 588"/>
                <a:gd name="T1" fmla="*/ 357 h 357"/>
                <a:gd name="T2" fmla="*/ 526 w 588"/>
                <a:gd name="T3" fmla="*/ 176 h 357"/>
                <a:gd name="T4" fmla="*/ 524 w 588"/>
                <a:gd name="T5" fmla="*/ 0 h 357"/>
                <a:gd name="T6" fmla="*/ 0 w 588"/>
                <a:gd name="T7" fmla="*/ 178 h 357"/>
                <a:gd name="T8" fmla="*/ 70 w 588"/>
                <a:gd name="T9" fmla="*/ 35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8" h="357">
                  <a:moveTo>
                    <a:pt x="70" y="357"/>
                  </a:moveTo>
                  <a:cubicBezTo>
                    <a:pt x="225" y="306"/>
                    <a:pt x="377" y="242"/>
                    <a:pt x="526" y="176"/>
                  </a:cubicBezTo>
                  <a:cubicBezTo>
                    <a:pt x="588" y="137"/>
                    <a:pt x="521" y="56"/>
                    <a:pt x="524" y="0"/>
                  </a:cubicBezTo>
                  <a:cubicBezTo>
                    <a:pt x="339" y="25"/>
                    <a:pt x="170" y="106"/>
                    <a:pt x="0" y="178"/>
                  </a:cubicBezTo>
                  <a:cubicBezTo>
                    <a:pt x="24" y="238"/>
                    <a:pt x="47" y="297"/>
                    <a:pt x="70" y="3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27" name="椭圆 226"/>
            <p:cNvSpPr/>
            <p:nvPr/>
          </p:nvSpPr>
          <p:spPr>
            <a:xfrm>
              <a:off x="9861551" y="433387"/>
              <a:ext cx="793750" cy="79375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28" name="任意多边形 227"/>
            <p:cNvSpPr/>
            <p:nvPr/>
          </p:nvSpPr>
          <p:spPr>
            <a:xfrm>
              <a:off x="9004300" y="1143000"/>
              <a:ext cx="939800" cy="927100"/>
            </a:xfrm>
            <a:custGeom>
              <a:avLst/>
              <a:gdLst>
                <a:gd name="connsiteX0" fmla="*/ 812800 w 939800"/>
                <a:gd name="connsiteY0" fmla="*/ 0 h 927100"/>
                <a:gd name="connsiteX1" fmla="*/ 895350 w 939800"/>
                <a:gd name="connsiteY1" fmla="*/ 19050 h 927100"/>
                <a:gd name="connsiteX2" fmla="*/ 939800 w 939800"/>
                <a:gd name="connsiteY2" fmla="*/ 190500 h 927100"/>
                <a:gd name="connsiteX3" fmla="*/ 31750 w 939800"/>
                <a:gd name="connsiteY3" fmla="*/ 927100 h 927100"/>
                <a:gd name="connsiteX4" fmla="*/ 0 w 939800"/>
                <a:gd name="connsiteY4" fmla="*/ 793750 h 927100"/>
                <a:gd name="connsiteX5" fmla="*/ 812800 w 939800"/>
                <a:gd name="connsiteY5" fmla="*/ 0 h 92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9800" h="927100">
                  <a:moveTo>
                    <a:pt x="812800" y="0"/>
                  </a:moveTo>
                  <a:lnTo>
                    <a:pt x="895350" y="19050"/>
                  </a:lnTo>
                  <a:lnTo>
                    <a:pt x="939800" y="190500"/>
                  </a:lnTo>
                  <a:lnTo>
                    <a:pt x="31750" y="927100"/>
                  </a:lnTo>
                  <a:lnTo>
                    <a:pt x="0" y="793750"/>
                  </a:lnTo>
                  <a:lnTo>
                    <a:pt x="812800" y="0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229" name="Group 124"/>
          <p:cNvGrpSpPr>
            <a:grpSpLocks/>
          </p:cNvGrpSpPr>
          <p:nvPr/>
        </p:nvGrpSpPr>
        <p:grpSpPr bwMode="auto">
          <a:xfrm>
            <a:off x="1486166" y="3829392"/>
            <a:ext cx="738128" cy="1052007"/>
            <a:chOff x="682" y="256"/>
            <a:chExt cx="1371" cy="1954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230" name="Freeform 120"/>
            <p:cNvSpPr>
              <a:spLocks/>
            </p:cNvSpPr>
            <p:nvPr/>
          </p:nvSpPr>
          <p:spPr bwMode="auto">
            <a:xfrm flipV="1">
              <a:off x="1092" y="256"/>
              <a:ext cx="540" cy="536"/>
            </a:xfrm>
            <a:custGeom>
              <a:avLst/>
              <a:gdLst>
                <a:gd name="T0" fmla="*/ 658 w 2370"/>
                <a:gd name="T1" fmla="*/ 2136 h 2352"/>
                <a:gd name="T2" fmla="*/ 1859 w 2370"/>
                <a:gd name="T3" fmla="*/ 2070 h 2352"/>
                <a:gd name="T4" fmla="*/ 2148 w 2370"/>
                <a:gd name="T5" fmla="*/ 1760 h 2352"/>
                <a:gd name="T6" fmla="*/ 2270 w 2370"/>
                <a:gd name="T7" fmla="*/ 831 h 2352"/>
                <a:gd name="T8" fmla="*/ 1986 w 2370"/>
                <a:gd name="T9" fmla="*/ 417 h 2352"/>
                <a:gd name="T10" fmla="*/ 1627 w 2370"/>
                <a:gd name="T11" fmla="*/ 132 h 2352"/>
                <a:gd name="T12" fmla="*/ 656 w 2370"/>
                <a:gd name="T13" fmla="*/ 195 h 2352"/>
                <a:gd name="T14" fmla="*/ 292 w 2370"/>
                <a:gd name="T15" fmla="*/ 530 h 2352"/>
                <a:gd name="T16" fmla="*/ 394 w 2370"/>
                <a:gd name="T17" fmla="*/ 1901 h 2352"/>
                <a:gd name="T18" fmla="*/ 658 w 2370"/>
                <a:gd name="T19" fmla="*/ 2136 h 2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70" h="2352">
                  <a:moveTo>
                    <a:pt x="658" y="2136"/>
                  </a:moveTo>
                  <a:cubicBezTo>
                    <a:pt x="1025" y="2352"/>
                    <a:pt x="1517" y="2321"/>
                    <a:pt x="1859" y="2070"/>
                  </a:cubicBezTo>
                  <a:cubicBezTo>
                    <a:pt x="1958" y="1969"/>
                    <a:pt x="2050" y="1861"/>
                    <a:pt x="2148" y="1760"/>
                  </a:cubicBezTo>
                  <a:cubicBezTo>
                    <a:pt x="2324" y="1490"/>
                    <a:pt x="2370" y="1138"/>
                    <a:pt x="2270" y="831"/>
                  </a:cubicBezTo>
                  <a:cubicBezTo>
                    <a:pt x="2215" y="671"/>
                    <a:pt x="2146" y="499"/>
                    <a:pt x="1986" y="417"/>
                  </a:cubicBezTo>
                  <a:cubicBezTo>
                    <a:pt x="1919" y="271"/>
                    <a:pt x="1769" y="191"/>
                    <a:pt x="1627" y="132"/>
                  </a:cubicBezTo>
                  <a:cubicBezTo>
                    <a:pt x="1317" y="0"/>
                    <a:pt x="948" y="28"/>
                    <a:pt x="656" y="195"/>
                  </a:cubicBezTo>
                  <a:cubicBezTo>
                    <a:pt x="528" y="299"/>
                    <a:pt x="404" y="409"/>
                    <a:pt x="292" y="530"/>
                  </a:cubicBezTo>
                  <a:cubicBezTo>
                    <a:pt x="0" y="931"/>
                    <a:pt x="20" y="1558"/>
                    <a:pt x="394" y="1901"/>
                  </a:cubicBezTo>
                  <a:cubicBezTo>
                    <a:pt x="476" y="1985"/>
                    <a:pt x="565" y="2063"/>
                    <a:pt x="658" y="21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31" name="Freeform 121"/>
            <p:cNvSpPr>
              <a:spLocks/>
            </p:cNvSpPr>
            <p:nvPr/>
          </p:nvSpPr>
          <p:spPr bwMode="auto">
            <a:xfrm flipV="1">
              <a:off x="838" y="850"/>
              <a:ext cx="1067" cy="847"/>
            </a:xfrm>
            <a:custGeom>
              <a:avLst/>
              <a:gdLst>
                <a:gd name="T0" fmla="*/ 1095 w 4683"/>
                <a:gd name="T1" fmla="*/ 3653 h 3721"/>
                <a:gd name="T2" fmla="*/ 1421 w 4683"/>
                <a:gd name="T3" fmla="*/ 3720 h 3721"/>
                <a:gd name="T4" fmla="*/ 3220 w 4683"/>
                <a:gd name="T5" fmla="*/ 3721 h 3721"/>
                <a:gd name="T6" fmla="*/ 3527 w 4683"/>
                <a:gd name="T7" fmla="*/ 3664 h 3721"/>
                <a:gd name="T8" fmla="*/ 3835 w 4683"/>
                <a:gd name="T9" fmla="*/ 3411 h 3721"/>
                <a:gd name="T10" fmla="*/ 4228 w 4683"/>
                <a:gd name="T11" fmla="*/ 2930 h 3721"/>
                <a:gd name="T12" fmla="*/ 4442 w 4683"/>
                <a:gd name="T13" fmla="*/ 2456 h 3721"/>
                <a:gd name="T14" fmla="*/ 4609 w 4683"/>
                <a:gd name="T15" fmla="*/ 1274 h 3721"/>
                <a:gd name="T16" fmla="*/ 4335 w 4683"/>
                <a:gd name="T17" fmla="*/ 686 h 3721"/>
                <a:gd name="T18" fmla="*/ 4370 w 4683"/>
                <a:gd name="T19" fmla="*/ 621 h 3721"/>
                <a:gd name="T20" fmla="*/ 4303 w 4683"/>
                <a:gd name="T21" fmla="*/ 609 h 3721"/>
                <a:gd name="T22" fmla="*/ 3359 w 4683"/>
                <a:gd name="T23" fmla="*/ 102 h 3721"/>
                <a:gd name="T24" fmla="*/ 2444 w 4683"/>
                <a:gd name="T25" fmla="*/ 5 h 3721"/>
                <a:gd name="T26" fmla="*/ 2084 w 4683"/>
                <a:gd name="T27" fmla="*/ 543 h 3721"/>
                <a:gd name="T28" fmla="*/ 2476 w 4683"/>
                <a:gd name="T29" fmla="*/ 804 h 3721"/>
                <a:gd name="T30" fmla="*/ 3428 w 4683"/>
                <a:gd name="T31" fmla="*/ 969 h 3721"/>
                <a:gd name="T32" fmla="*/ 3677 w 4683"/>
                <a:gd name="T33" fmla="*/ 1136 h 3721"/>
                <a:gd name="T34" fmla="*/ 3804 w 4683"/>
                <a:gd name="T35" fmla="*/ 1839 h 3721"/>
                <a:gd name="T36" fmla="*/ 3677 w 4683"/>
                <a:gd name="T37" fmla="*/ 2268 h 3721"/>
                <a:gd name="T38" fmla="*/ 3659 w 4683"/>
                <a:gd name="T39" fmla="*/ 2159 h 3721"/>
                <a:gd name="T40" fmla="*/ 3657 w 4683"/>
                <a:gd name="T41" fmla="*/ 1211 h 3721"/>
                <a:gd name="T42" fmla="*/ 2445 w 4683"/>
                <a:gd name="T43" fmla="*/ 899 h 3721"/>
                <a:gd name="T44" fmla="*/ 1171 w 4683"/>
                <a:gd name="T45" fmla="*/ 1096 h 3721"/>
                <a:gd name="T46" fmla="*/ 1004 w 4683"/>
                <a:gd name="T47" fmla="*/ 1277 h 3721"/>
                <a:gd name="T48" fmla="*/ 1002 w 4683"/>
                <a:gd name="T49" fmla="*/ 2292 h 3721"/>
                <a:gd name="T50" fmla="*/ 844 w 4683"/>
                <a:gd name="T51" fmla="*/ 1343 h 3721"/>
                <a:gd name="T52" fmla="*/ 1097 w 4683"/>
                <a:gd name="T53" fmla="*/ 1029 h 3721"/>
                <a:gd name="T54" fmla="*/ 2177 w 4683"/>
                <a:gd name="T55" fmla="*/ 804 h 3721"/>
                <a:gd name="T56" fmla="*/ 1965 w 4683"/>
                <a:gd name="T57" fmla="*/ 392 h 3721"/>
                <a:gd name="T58" fmla="*/ 2173 w 4683"/>
                <a:gd name="T59" fmla="*/ 2 h 3721"/>
                <a:gd name="T60" fmla="*/ 1111 w 4683"/>
                <a:gd name="T61" fmla="*/ 151 h 3721"/>
                <a:gd name="T62" fmla="*/ 387 w 4683"/>
                <a:gd name="T63" fmla="*/ 591 h 3721"/>
                <a:gd name="T64" fmla="*/ 11 w 4683"/>
                <a:gd name="T65" fmla="*/ 1559 h 3721"/>
                <a:gd name="T66" fmla="*/ 172 w 4683"/>
                <a:gd name="T67" fmla="*/ 2392 h 3721"/>
                <a:gd name="T68" fmla="*/ 432 w 4683"/>
                <a:gd name="T69" fmla="*/ 2941 h 3721"/>
                <a:gd name="T70" fmla="*/ 705 w 4683"/>
                <a:gd name="T71" fmla="*/ 3298 h 3721"/>
                <a:gd name="T72" fmla="*/ 1095 w 4683"/>
                <a:gd name="T73" fmla="*/ 3653 h 3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83" h="3721">
                  <a:moveTo>
                    <a:pt x="1095" y="3653"/>
                  </a:moveTo>
                  <a:cubicBezTo>
                    <a:pt x="1194" y="3707"/>
                    <a:pt x="1310" y="3717"/>
                    <a:pt x="1421" y="3720"/>
                  </a:cubicBezTo>
                  <a:cubicBezTo>
                    <a:pt x="2021" y="3720"/>
                    <a:pt x="2620" y="3719"/>
                    <a:pt x="3220" y="3721"/>
                  </a:cubicBezTo>
                  <a:cubicBezTo>
                    <a:pt x="3324" y="3720"/>
                    <a:pt x="3430" y="3705"/>
                    <a:pt x="3527" y="3664"/>
                  </a:cubicBezTo>
                  <a:cubicBezTo>
                    <a:pt x="3656" y="3616"/>
                    <a:pt x="3738" y="3501"/>
                    <a:pt x="3835" y="3411"/>
                  </a:cubicBezTo>
                  <a:cubicBezTo>
                    <a:pt x="3973" y="3256"/>
                    <a:pt x="4125" y="3112"/>
                    <a:pt x="4228" y="2930"/>
                  </a:cubicBezTo>
                  <a:cubicBezTo>
                    <a:pt x="4330" y="2786"/>
                    <a:pt x="4345" y="2603"/>
                    <a:pt x="4442" y="2456"/>
                  </a:cubicBezTo>
                  <a:cubicBezTo>
                    <a:pt x="4596" y="2086"/>
                    <a:pt x="4683" y="1673"/>
                    <a:pt x="4609" y="1274"/>
                  </a:cubicBezTo>
                  <a:cubicBezTo>
                    <a:pt x="4555" y="1064"/>
                    <a:pt x="4472" y="856"/>
                    <a:pt x="4335" y="686"/>
                  </a:cubicBezTo>
                  <a:cubicBezTo>
                    <a:pt x="4347" y="664"/>
                    <a:pt x="4358" y="643"/>
                    <a:pt x="4370" y="621"/>
                  </a:cubicBezTo>
                  <a:cubicBezTo>
                    <a:pt x="4353" y="618"/>
                    <a:pt x="4320" y="612"/>
                    <a:pt x="4303" y="609"/>
                  </a:cubicBezTo>
                  <a:cubicBezTo>
                    <a:pt x="4026" y="380"/>
                    <a:pt x="3713" y="180"/>
                    <a:pt x="3359" y="102"/>
                  </a:cubicBezTo>
                  <a:cubicBezTo>
                    <a:pt x="3059" y="33"/>
                    <a:pt x="2751" y="0"/>
                    <a:pt x="2444" y="5"/>
                  </a:cubicBezTo>
                  <a:cubicBezTo>
                    <a:pt x="2190" y="17"/>
                    <a:pt x="1992" y="302"/>
                    <a:pt x="2084" y="543"/>
                  </a:cubicBezTo>
                  <a:cubicBezTo>
                    <a:pt x="2157" y="688"/>
                    <a:pt x="2306" y="813"/>
                    <a:pt x="2476" y="804"/>
                  </a:cubicBezTo>
                  <a:cubicBezTo>
                    <a:pt x="2799" y="804"/>
                    <a:pt x="3128" y="842"/>
                    <a:pt x="3428" y="969"/>
                  </a:cubicBezTo>
                  <a:cubicBezTo>
                    <a:pt x="3521" y="1008"/>
                    <a:pt x="3609" y="1061"/>
                    <a:pt x="3677" y="1136"/>
                  </a:cubicBezTo>
                  <a:cubicBezTo>
                    <a:pt x="3856" y="1320"/>
                    <a:pt x="3860" y="1604"/>
                    <a:pt x="3804" y="1839"/>
                  </a:cubicBezTo>
                  <a:cubicBezTo>
                    <a:pt x="3763" y="1983"/>
                    <a:pt x="3710" y="2122"/>
                    <a:pt x="3677" y="2268"/>
                  </a:cubicBezTo>
                  <a:cubicBezTo>
                    <a:pt x="3669" y="2232"/>
                    <a:pt x="3658" y="2197"/>
                    <a:pt x="3659" y="2159"/>
                  </a:cubicBezTo>
                  <a:cubicBezTo>
                    <a:pt x="3658" y="1843"/>
                    <a:pt x="3667" y="1527"/>
                    <a:pt x="3657" y="1211"/>
                  </a:cubicBezTo>
                  <a:cubicBezTo>
                    <a:pt x="3309" y="954"/>
                    <a:pt x="2865" y="902"/>
                    <a:pt x="2445" y="899"/>
                  </a:cubicBezTo>
                  <a:cubicBezTo>
                    <a:pt x="2016" y="896"/>
                    <a:pt x="1562" y="898"/>
                    <a:pt x="1171" y="1096"/>
                  </a:cubicBezTo>
                  <a:cubicBezTo>
                    <a:pt x="1106" y="1141"/>
                    <a:pt x="1000" y="1184"/>
                    <a:pt x="1004" y="1277"/>
                  </a:cubicBezTo>
                  <a:cubicBezTo>
                    <a:pt x="1000" y="1615"/>
                    <a:pt x="1008" y="1953"/>
                    <a:pt x="1002" y="2292"/>
                  </a:cubicBezTo>
                  <a:cubicBezTo>
                    <a:pt x="877" y="1996"/>
                    <a:pt x="741" y="1665"/>
                    <a:pt x="844" y="1343"/>
                  </a:cubicBezTo>
                  <a:cubicBezTo>
                    <a:pt x="873" y="1201"/>
                    <a:pt x="1013" y="1134"/>
                    <a:pt x="1097" y="1029"/>
                  </a:cubicBezTo>
                  <a:cubicBezTo>
                    <a:pt x="1423" y="846"/>
                    <a:pt x="1810" y="809"/>
                    <a:pt x="2177" y="804"/>
                  </a:cubicBezTo>
                  <a:cubicBezTo>
                    <a:pt x="2061" y="700"/>
                    <a:pt x="1948" y="558"/>
                    <a:pt x="1965" y="392"/>
                  </a:cubicBezTo>
                  <a:cubicBezTo>
                    <a:pt x="1972" y="238"/>
                    <a:pt x="2061" y="102"/>
                    <a:pt x="2173" y="2"/>
                  </a:cubicBezTo>
                  <a:cubicBezTo>
                    <a:pt x="1815" y="8"/>
                    <a:pt x="1455" y="45"/>
                    <a:pt x="1111" y="151"/>
                  </a:cubicBezTo>
                  <a:cubicBezTo>
                    <a:pt x="849" y="259"/>
                    <a:pt x="586" y="384"/>
                    <a:pt x="387" y="591"/>
                  </a:cubicBezTo>
                  <a:cubicBezTo>
                    <a:pt x="152" y="854"/>
                    <a:pt x="2" y="1203"/>
                    <a:pt x="11" y="1559"/>
                  </a:cubicBezTo>
                  <a:cubicBezTo>
                    <a:pt x="0" y="1845"/>
                    <a:pt x="80" y="2125"/>
                    <a:pt x="172" y="2392"/>
                  </a:cubicBezTo>
                  <a:cubicBezTo>
                    <a:pt x="256" y="2577"/>
                    <a:pt x="365" y="2749"/>
                    <a:pt x="432" y="2941"/>
                  </a:cubicBezTo>
                  <a:cubicBezTo>
                    <a:pt x="484" y="3087"/>
                    <a:pt x="613" y="3180"/>
                    <a:pt x="705" y="3298"/>
                  </a:cubicBezTo>
                  <a:cubicBezTo>
                    <a:pt x="815" y="3437"/>
                    <a:pt x="953" y="3549"/>
                    <a:pt x="1095" y="365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32" name="Freeform 122"/>
            <p:cNvSpPr>
              <a:spLocks/>
            </p:cNvSpPr>
            <p:nvPr/>
          </p:nvSpPr>
          <p:spPr bwMode="auto">
            <a:xfrm flipV="1">
              <a:off x="682" y="1644"/>
              <a:ext cx="1371" cy="557"/>
            </a:xfrm>
            <a:custGeom>
              <a:avLst/>
              <a:gdLst>
                <a:gd name="T0" fmla="*/ 804 w 6092"/>
                <a:gd name="T1" fmla="*/ 2142 h 2499"/>
                <a:gd name="T2" fmla="*/ 1428 w 6092"/>
                <a:gd name="T3" fmla="*/ 2499 h 2499"/>
                <a:gd name="T4" fmla="*/ 3024 w 6092"/>
                <a:gd name="T5" fmla="*/ 2183 h 2499"/>
                <a:gd name="T6" fmla="*/ 4648 w 6092"/>
                <a:gd name="T7" fmla="*/ 2499 h 2499"/>
                <a:gd name="T8" fmla="*/ 5167 w 6092"/>
                <a:gd name="T9" fmla="*/ 2191 h 2499"/>
                <a:gd name="T10" fmla="*/ 5669 w 6092"/>
                <a:gd name="T11" fmla="*/ 1851 h 2499"/>
                <a:gd name="T12" fmla="*/ 5968 w 6092"/>
                <a:gd name="T13" fmla="*/ 1444 h 2499"/>
                <a:gd name="T14" fmla="*/ 4885 w 6092"/>
                <a:gd name="T15" fmla="*/ 370 h 2499"/>
                <a:gd name="T16" fmla="*/ 5978 w 6092"/>
                <a:gd name="T17" fmla="*/ 1434 h 2499"/>
                <a:gd name="T18" fmla="*/ 5994 w 6092"/>
                <a:gd name="T19" fmla="*/ 788 h 2499"/>
                <a:gd name="T20" fmla="*/ 5417 w 6092"/>
                <a:gd name="T21" fmla="*/ 317 h 2499"/>
                <a:gd name="T22" fmla="*/ 4798 w 6092"/>
                <a:gd name="T23" fmla="*/ 335 h 2499"/>
                <a:gd name="T24" fmla="*/ 4778 w 6092"/>
                <a:gd name="T25" fmla="*/ 931 h 2499"/>
                <a:gd name="T26" fmla="*/ 4208 w 6092"/>
                <a:gd name="T27" fmla="*/ 1373 h 2499"/>
                <a:gd name="T28" fmla="*/ 3403 w 6092"/>
                <a:gd name="T29" fmla="*/ 1583 h 2499"/>
                <a:gd name="T30" fmla="*/ 3763 w 6092"/>
                <a:gd name="T31" fmla="*/ 1609 h 2499"/>
                <a:gd name="T32" fmla="*/ 3231 w 6092"/>
                <a:gd name="T33" fmla="*/ 1840 h 2499"/>
                <a:gd name="T34" fmla="*/ 2737 w 6092"/>
                <a:gd name="T35" fmla="*/ 1800 h 2499"/>
                <a:gd name="T36" fmla="*/ 2327 w 6092"/>
                <a:gd name="T37" fmla="*/ 1598 h 2499"/>
                <a:gd name="T38" fmla="*/ 3424 w 6092"/>
                <a:gd name="T39" fmla="*/ 1510 h 2499"/>
                <a:gd name="T40" fmla="*/ 3427 w 6092"/>
                <a:gd name="T41" fmla="*/ 1486 h 2499"/>
                <a:gd name="T42" fmla="*/ 4030 w 6092"/>
                <a:gd name="T43" fmla="*/ 1336 h 2499"/>
                <a:gd name="T44" fmla="*/ 4657 w 6092"/>
                <a:gd name="T45" fmla="*/ 948 h 2499"/>
                <a:gd name="T46" fmla="*/ 4605 w 6092"/>
                <a:gd name="T47" fmla="*/ 230 h 2499"/>
                <a:gd name="T48" fmla="*/ 3970 w 6092"/>
                <a:gd name="T49" fmla="*/ 84 h 2499"/>
                <a:gd name="T50" fmla="*/ 3308 w 6092"/>
                <a:gd name="T51" fmla="*/ 293 h 2499"/>
                <a:gd name="T52" fmla="*/ 1297 w 6092"/>
                <a:gd name="T53" fmla="*/ 344 h 2499"/>
                <a:gd name="T54" fmla="*/ 559 w 6092"/>
                <a:gd name="T55" fmla="*/ 340 h 2499"/>
                <a:gd name="T56" fmla="*/ 45 w 6092"/>
                <a:gd name="T57" fmla="*/ 902 h 2499"/>
                <a:gd name="T58" fmla="*/ 216 w 6092"/>
                <a:gd name="T59" fmla="*/ 1590 h 2499"/>
                <a:gd name="T60" fmla="*/ 804 w 6092"/>
                <a:gd name="T61" fmla="*/ 2142 h 2499"/>
                <a:gd name="connsiteX0" fmla="*/ 1273 w 9888"/>
                <a:gd name="connsiteY0" fmla="*/ 8366 h 9795"/>
                <a:gd name="connsiteX1" fmla="*/ 2297 w 9888"/>
                <a:gd name="connsiteY1" fmla="*/ 9795 h 9795"/>
                <a:gd name="connsiteX2" fmla="*/ 4917 w 9888"/>
                <a:gd name="connsiteY2" fmla="*/ 8530 h 9795"/>
                <a:gd name="connsiteX3" fmla="*/ 7583 w 9888"/>
                <a:gd name="connsiteY3" fmla="*/ 9795 h 9795"/>
                <a:gd name="connsiteX4" fmla="*/ 8435 w 9888"/>
                <a:gd name="connsiteY4" fmla="*/ 8563 h 9795"/>
                <a:gd name="connsiteX5" fmla="*/ 9259 w 9888"/>
                <a:gd name="connsiteY5" fmla="*/ 7202 h 9795"/>
                <a:gd name="connsiteX6" fmla="*/ 9749 w 9888"/>
                <a:gd name="connsiteY6" fmla="*/ 5573 h 9795"/>
                <a:gd name="connsiteX7" fmla="*/ 9766 w 9888"/>
                <a:gd name="connsiteY7" fmla="*/ 5533 h 9795"/>
                <a:gd name="connsiteX8" fmla="*/ 9792 w 9888"/>
                <a:gd name="connsiteY8" fmla="*/ 2948 h 9795"/>
                <a:gd name="connsiteX9" fmla="*/ 8845 w 9888"/>
                <a:gd name="connsiteY9" fmla="*/ 1064 h 9795"/>
                <a:gd name="connsiteX10" fmla="*/ 7829 w 9888"/>
                <a:gd name="connsiteY10" fmla="*/ 1136 h 9795"/>
                <a:gd name="connsiteX11" fmla="*/ 7796 w 9888"/>
                <a:gd name="connsiteY11" fmla="*/ 3520 h 9795"/>
                <a:gd name="connsiteX12" fmla="*/ 6860 w 9888"/>
                <a:gd name="connsiteY12" fmla="*/ 5289 h 9795"/>
                <a:gd name="connsiteX13" fmla="*/ 5539 w 9888"/>
                <a:gd name="connsiteY13" fmla="*/ 6130 h 9795"/>
                <a:gd name="connsiteX14" fmla="*/ 6130 w 9888"/>
                <a:gd name="connsiteY14" fmla="*/ 6234 h 9795"/>
                <a:gd name="connsiteX15" fmla="*/ 5257 w 9888"/>
                <a:gd name="connsiteY15" fmla="*/ 7158 h 9795"/>
                <a:gd name="connsiteX16" fmla="*/ 4446 w 9888"/>
                <a:gd name="connsiteY16" fmla="*/ 6998 h 9795"/>
                <a:gd name="connsiteX17" fmla="*/ 3773 w 9888"/>
                <a:gd name="connsiteY17" fmla="*/ 6190 h 9795"/>
                <a:gd name="connsiteX18" fmla="*/ 5573 w 9888"/>
                <a:gd name="connsiteY18" fmla="*/ 5837 h 9795"/>
                <a:gd name="connsiteX19" fmla="*/ 5578 w 9888"/>
                <a:gd name="connsiteY19" fmla="*/ 5741 h 9795"/>
                <a:gd name="connsiteX20" fmla="*/ 6568 w 9888"/>
                <a:gd name="connsiteY20" fmla="*/ 5141 h 9795"/>
                <a:gd name="connsiteX21" fmla="*/ 7597 w 9888"/>
                <a:gd name="connsiteY21" fmla="*/ 3589 h 9795"/>
                <a:gd name="connsiteX22" fmla="*/ 7512 w 9888"/>
                <a:gd name="connsiteY22" fmla="*/ 715 h 9795"/>
                <a:gd name="connsiteX23" fmla="*/ 6470 w 9888"/>
                <a:gd name="connsiteY23" fmla="*/ 131 h 9795"/>
                <a:gd name="connsiteX24" fmla="*/ 5383 w 9888"/>
                <a:gd name="connsiteY24" fmla="*/ 967 h 9795"/>
                <a:gd name="connsiteX25" fmla="*/ 2082 w 9888"/>
                <a:gd name="connsiteY25" fmla="*/ 1172 h 9795"/>
                <a:gd name="connsiteX26" fmla="*/ 871 w 9888"/>
                <a:gd name="connsiteY26" fmla="*/ 1156 h 9795"/>
                <a:gd name="connsiteX27" fmla="*/ 27 w 9888"/>
                <a:gd name="connsiteY27" fmla="*/ 3404 h 9795"/>
                <a:gd name="connsiteX28" fmla="*/ 308 w 9888"/>
                <a:gd name="connsiteY28" fmla="*/ 6158 h 9795"/>
                <a:gd name="connsiteX29" fmla="*/ 1273 w 9888"/>
                <a:gd name="connsiteY29" fmla="*/ 8366 h 9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9888" h="9795">
                  <a:moveTo>
                    <a:pt x="1273" y="8366"/>
                  </a:moveTo>
                  <a:cubicBezTo>
                    <a:pt x="1644" y="8715"/>
                    <a:pt x="1926" y="9447"/>
                    <a:pt x="2297" y="9795"/>
                  </a:cubicBezTo>
                  <a:cubicBezTo>
                    <a:pt x="3088" y="8711"/>
                    <a:pt x="4022" y="8426"/>
                    <a:pt x="4917" y="8530"/>
                  </a:cubicBezTo>
                  <a:cubicBezTo>
                    <a:pt x="5826" y="8422"/>
                    <a:pt x="6782" y="8667"/>
                    <a:pt x="7583" y="9795"/>
                  </a:cubicBezTo>
                  <a:cubicBezTo>
                    <a:pt x="7888" y="9475"/>
                    <a:pt x="8170" y="9043"/>
                    <a:pt x="8435" y="8563"/>
                  </a:cubicBezTo>
                  <a:cubicBezTo>
                    <a:pt x="8750" y="8282"/>
                    <a:pt x="9012" y="7746"/>
                    <a:pt x="9259" y="7202"/>
                  </a:cubicBezTo>
                  <a:cubicBezTo>
                    <a:pt x="9421" y="6658"/>
                    <a:pt x="9598" y="6138"/>
                    <a:pt x="9749" y="5573"/>
                  </a:cubicBezTo>
                  <a:cubicBezTo>
                    <a:pt x="9833" y="5295"/>
                    <a:pt x="9759" y="5970"/>
                    <a:pt x="9766" y="5533"/>
                  </a:cubicBezTo>
                  <a:cubicBezTo>
                    <a:pt x="9891" y="4717"/>
                    <a:pt x="9953" y="3765"/>
                    <a:pt x="9792" y="2948"/>
                  </a:cubicBezTo>
                  <a:cubicBezTo>
                    <a:pt x="9625" y="2008"/>
                    <a:pt x="9283" y="1152"/>
                    <a:pt x="8845" y="1064"/>
                  </a:cubicBezTo>
                  <a:cubicBezTo>
                    <a:pt x="8505" y="907"/>
                    <a:pt x="8165" y="1140"/>
                    <a:pt x="7829" y="1136"/>
                  </a:cubicBezTo>
                  <a:cubicBezTo>
                    <a:pt x="7931" y="1900"/>
                    <a:pt x="7983" y="2804"/>
                    <a:pt x="7796" y="3520"/>
                  </a:cubicBezTo>
                  <a:cubicBezTo>
                    <a:pt x="7617" y="4437"/>
                    <a:pt x="7230" y="4933"/>
                    <a:pt x="6860" y="5289"/>
                  </a:cubicBezTo>
                  <a:cubicBezTo>
                    <a:pt x="6437" y="5721"/>
                    <a:pt x="5981" y="5861"/>
                    <a:pt x="5539" y="6130"/>
                  </a:cubicBezTo>
                  <a:cubicBezTo>
                    <a:pt x="5734" y="6186"/>
                    <a:pt x="5933" y="6186"/>
                    <a:pt x="6130" y="6234"/>
                  </a:cubicBezTo>
                  <a:cubicBezTo>
                    <a:pt x="5846" y="6582"/>
                    <a:pt x="5557" y="6922"/>
                    <a:pt x="5257" y="7158"/>
                  </a:cubicBezTo>
                  <a:cubicBezTo>
                    <a:pt x="4987" y="7134"/>
                    <a:pt x="4697" y="7302"/>
                    <a:pt x="4446" y="6998"/>
                  </a:cubicBezTo>
                  <a:cubicBezTo>
                    <a:pt x="4211" y="6778"/>
                    <a:pt x="3986" y="6514"/>
                    <a:pt x="3773" y="6190"/>
                  </a:cubicBezTo>
                  <a:cubicBezTo>
                    <a:pt x="4378" y="6250"/>
                    <a:pt x="4973" y="5933"/>
                    <a:pt x="5573" y="5837"/>
                  </a:cubicBezTo>
                  <a:cubicBezTo>
                    <a:pt x="5575" y="5805"/>
                    <a:pt x="5576" y="5773"/>
                    <a:pt x="5578" y="5741"/>
                  </a:cubicBezTo>
                  <a:cubicBezTo>
                    <a:pt x="5925" y="5741"/>
                    <a:pt x="6243" y="5389"/>
                    <a:pt x="6568" y="5141"/>
                  </a:cubicBezTo>
                  <a:cubicBezTo>
                    <a:pt x="6947" y="4805"/>
                    <a:pt x="7369" y="4461"/>
                    <a:pt x="7597" y="3589"/>
                  </a:cubicBezTo>
                  <a:cubicBezTo>
                    <a:pt x="7870" y="2752"/>
                    <a:pt x="7791" y="1480"/>
                    <a:pt x="7512" y="715"/>
                  </a:cubicBezTo>
                  <a:cubicBezTo>
                    <a:pt x="7225" y="151"/>
                    <a:pt x="6833" y="-205"/>
                    <a:pt x="6470" y="131"/>
                  </a:cubicBezTo>
                  <a:cubicBezTo>
                    <a:pt x="6118" y="499"/>
                    <a:pt x="5747" y="711"/>
                    <a:pt x="5383" y="967"/>
                  </a:cubicBezTo>
                  <a:cubicBezTo>
                    <a:pt x="4306" y="1700"/>
                    <a:pt x="3175" y="1524"/>
                    <a:pt x="2082" y="1172"/>
                  </a:cubicBezTo>
                  <a:cubicBezTo>
                    <a:pt x="1681" y="1043"/>
                    <a:pt x="1268" y="899"/>
                    <a:pt x="871" y="1156"/>
                  </a:cubicBezTo>
                  <a:cubicBezTo>
                    <a:pt x="454" y="1496"/>
                    <a:pt x="145" y="2384"/>
                    <a:pt x="27" y="3404"/>
                  </a:cubicBezTo>
                  <a:cubicBezTo>
                    <a:pt x="-47" y="4361"/>
                    <a:pt x="33" y="5421"/>
                    <a:pt x="308" y="6158"/>
                  </a:cubicBezTo>
                  <a:cubicBezTo>
                    <a:pt x="588" y="6990"/>
                    <a:pt x="862" y="7898"/>
                    <a:pt x="1273" y="83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33" name="Freeform 123"/>
            <p:cNvSpPr>
              <a:spLocks/>
            </p:cNvSpPr>
            <p:nvPr/>
          </p:nvSpPr>
          <p:spPr bwMode="auto">
            <a:xfrm flipV="1">
              <a:off x="1004" y="2134"/>
              <a:ext cx="303" cy="76"/>
            </a:xfrm>
            <a:custGeom>
              <a:avLst/>
              <a:gdLst>
                <a:gd name="T0" fmla="*/ 0 w 1329"/>
                <a:gd name="T1" fmla="*/ 251 h 333"/>
                <a:gd name="T2" fmla="*/ 1329 w 1329"/>
                <a:gd name="T3" fmla="*/ 286 h 333"/>
                <a:gd name="T4" fmla="*/ 817 w 1329"/>
                <a:gd name="T5" fmla="*/ 131 h 333"/>
                <a:gd name="T6" fmla="*/ 300 w 1329"/>
                <a:gd name="T7" fmla="*/ 70 h 333"/>
                <a:gd name="T8" fmla="*/ 0 w 1329"/>
                <a:gd name="T9" fmla="*/ 25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9" h="333">
                  <a:moveTo>
                    <a:pt x="0" y="251"/>
                  </a:moveTo>
                  <a:cubicBezTo>
                    <a:pt x="440" y="306"/>
                    <a:pt x="886" y="333"/>
                    <a:pt x="1329" y="286"/>
                  </a:cubicBezTo>
                  <a:cubicBezTo>
                    <a:pt x="1159" y="233"/>
                    <a:pt x="990" y="177"/>
                    <a:pt x="817" y="131"/>
                  </a:cubicBezTo>
                  <a:cubicBezTo>
                    <a:pt x="658" y="59"/>
                    <a:pt x="472" y="0"/>
                    <a:pt x="300" y="70"/>
                  </a:cubicBezTo>
                  <a:cubicBezTo>
                    <a:pt x="195" y="121"/>
                    <a:pt x="77" y="157"/>
                    <a:pt x="0" y="2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7777261" y="5417722"/>
            <a:ext cx="1276350" cy="1684338"/>
            <a:chOff x="8583613" y="4699000"/>
            <a:chExt cx="1276350" cy="1684338"/>
          </a:xfrm>
          <a:solidFill>
            <a:srgbClr val="595959"/>
          </a:solidFill>
        </p:grpSpPr>
        <p:sp>
          <p:nvSpPr>
            <p:cNvPr id="235" name="Freeform 30"/>
            <p:cNvSpPr>
              <a:spLocks noEditPoints="1"/>
            </p:cNvSpPr>
            <p:nvPr/>
          </p:nvSpPr>
          <p:spPr bwMode="auto">
            <a:xfrm flipV="1">
              <a:off x="8583613" y="4699000"/>
              <a:ext cx="1276350" cy="1684338"/>
            </a:xfrm>
            <a:custGeom>
              <a:avLst/>
              <a:gdLst>
                <a:gd name="T0" fmla="*/ 1336 w 2265"/>
                <a:gd name="T1" fmla="*/ 1957 h 3005"/>
                <a:gd name="T2" fmla="*/ 1351 w 2265"/>
                <a:gd name="T3" fmla="*/ 2931 h 3005"/>
                <a:gd name="T4" fmla="*/ 1449 w 2265"/>
                <a:gd name="T5" fmla="*/ 2881 h 3005"/>
                <a:gd name="T6" fmla="*/ 2264 w 2265"/>
                <a:gd name="T7" fmla="*/ 2818 h 3005"/>
                <a:gd name="T8" fmla="*/ 2265 w 2265"/>
                <a:gd name="T9" fmla="*/ 2260 h 3005"/>
                <a:gd name="T10" fmla="*/ 1427 w 2265"/>
                <a:gd name="T11" fmla="*/ 2315 h 3005"/>
                <a:gd name="T12" fmla="*/ 1429 w 2265"/>
                <a:gd name="T13" fmla="*/ 1966 h 3005"/>
                <a:gd name="T14" fmla="*/ 1429 w 2265"/>
                <a:gd name="T15" fmla="*/ 1714 h 3005"/>
                <a:gd name="T16" fmla="*/ 1425 w 2265"/>
                <a:gd name="T17" fmla="*/ 163 h 3005"/>
                <a:gd name="T18" fmla="*/ 1339 w 2265"/>
                <a:gd name="T19" fmla="*/ 97 h 3005"/>
                <a:gd name="T20" fmla="*/ 1336 w 2265"/>
                <a:gd name="T21" fmla="*/ 1723 h 3005"/>
                <a:gd name="T22" fmla="*/ 835 w 2265"/>
                <a:gd name="T23" fmla="*/ 1723 h 3005"/>
                <a:gd name="T24" fmla="*/ 932 w 2265"/>
                <a:gd name="T25" fmla="*/ 256 h 3005"/>
                <a:gd name="T26" fmla="*/ 670 w 2265"/>
                <a:gd name="T27" fmla="*/ 140 h 3005"/>
                <a:gd name="T28" fmla="*/ 584 w 2265"/>
                <a:gd name="T29" fmla="*/ 665 h 3005"/>
                <a:gd name="T30" fmla="*/ 498 w 2265"/>
                <a:gd name="T31" fmla="*/ 142 h 3005"/>
                <a:gd name="T32" fmla="*/ 233 w 2265"/>
                <a:gd name="T33" fmla="*/ 196 h 3005"/>
                <a:gd name="T34" fmla="*/ 330 w 2265"/>
                <a:gd name="T35" fmla="*/ 1223 h 3005"/>
                <a:gd name="T36" fmla="*/ 222 w 2265"/>
                <a:gd name="T37" fmla="*/ 948 h 3005"/>
                <a:gd name="T38" fmla="*/ 25 w 2265"/>
                <a:gd name="T39" fmla="*/ 1044 h 3005"/>
                <a:gd name="T40" fmla="*/ 263 w 2265"/>
                <a:gd name="T41" fmla="*/ 1755 h 3005"/>
                <a:gd name="T42" fmla="*/ 413 w 2265"/>
                <a:gd name="T43" fmla="*/ 1953 h 3005"/>
                <a:gd name="T44" fmla="*/ 1336 w 2265"/>
                <a:gd name="T45" fmla="*/ 1957 h 3005"/>
                <a:gd name="T46" fmla="*/ 1431 w 2265"/>
                <a:gd name="T47" fmla="*/ 2731 h 3005"/>
                <a:gd name="T48" fmla="*/ 1433 w 2265"/>
                <a:gd name="T49" fmla="*/ 2495 h 3005"/>
                <a:gd name="T50" fmla="*/ 1431 w 2265"/>
                <a:gd name="T51" fmla="*/ 2731 h 3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65" h="3005">
                  <a:moveTo>
                    <a:pt x="1336" y="1957"/>
                  </a:moveTo>
                  <a:cubicBezTo>
                    <a:pt x="1345" y="2281"/>
                    <a:pt x="1317" y="2608"/>
                    <a:pt x="1351" y="2931"/>
                  </a:cubicBezTo>
                  <a:cubicBezTo>
                    <a:pt x="1375" y="2918"/>
                    <a:pt x="1424" y="2893"/>
                    <a:pt x="1449" y="2881"/>
                  </a:cubicBezTo>
                  <a:cubicBezTo>
                    <a:pt x="1727" y="3005"/>
                    <a:pt x="1983" y="2738"/>
                    <a:pt x="2264" y="2818"/>
                  </a:cubicBezTo>
                  <a:cubicBezTo>
                    <a:pt x="2231" y="2633"/>
                    <a:pt x="2234" y="2444"/>
                    <a:pt x="2265" y="2260"/>
                  </a:cubicBezTo>
                  <a:cubicBezTo>
                    <a:pt x="1976" y="2182"/>
                    <a:pt x="1710" y="2458"/>
                    <a:pt x="1427" y="2315"/>
                  </a:cubicBezTo>
                  <a:cubicBezTo>
                    <a:pt x="1427" y="2198"/>
                    <a:pt x="1425" y="2082"/>
                    <a:pt x="1429" y="1966"/>
                  </a:cubicBezTo>
                  <a:cubicBezTo>
                    <a:pt x="1514" y="1894"/>
                    <a:pt x="1511" y="1785"/>
                    <a:pt x="1429" y="1714"/>
                  </a:cubicBezTo>
                  <a:cubicBezTo>
                    <a:pt x="1423" y="1197"/>
                    <a:pt x="1431" y="679"/>
                    <a:pt x="1425" y="163"/>
                  </a:cubicBezTo>
                  <a:cubicBezTo>
                    <a:pt x="1437" y="102"/>
                    <a:pt x="1382" y="102"/>
                    <a:pt x="1339" y="97"/>
                  </a:cubicBezTo>
                  <a:cubicBezTo>
                    <a:pt x="1332" y="639"/>
                    <a:pt x="1337" y="1181"/>
                    <a:pt x="1336" y="1723"/>
                  </a:cubicBezTo>
                  <a:cubicBezTo>
                    <a:pt x="1169" y="1723"/>
                    <a:pt x="1002" y="1723"/>
                    <a:pt x="835" y="1723"/>
                  </a:cubicBezTo>
                  <a:cubicBezTo>
                    <a:pt x="817" y="1231"/>
                    <a:pt x="847" y="741"/>
                    <a:pt x="932" y="256"/>
                  </a:cubicBezTo>
                  <a:cubicBezTo>
                    <a:pt x="982" y="101"/>
                    <a:pt x="749" y="0"/>
                    <a:pt x="670" y="140"/>
                  </a:cubicBezTo>
                  <a:cubicBezTo>
                    <a:pt x="617" y="310"/>
                    <a:pt x="619" y="491"/>
                    <a:pt x="584" y="665"/>
                  </a:cubicBezTo>
                  <a:cubicBezTo>
                    <a:pt x="547" y="492"/>
                    <a:pt x="549" y="312"/>
                    <a:pt x="498" y="142"/>
                  </a:cubicBezTo>
                  <a:cubicBezTo>
                    <a:pt x="438" y="27"/>
                    <a:pt x="241" y="65"/>
                    <a:pt x="233" y="196"/>
                  </a:cubicBezTo>
                  <a:cubicBezTo>
                    <a:pt x="253" y="540"/>
                    <a:pt x="352" y="877"/>
                    <a:pt x="330" y="1223"/>
                  </a:cubicBezTo>
                  <a:cubicBezTo>
                    <a:pt x="296" y="1131"/>
                    <a:pt x="275" y="1032"/>
                    <a:pt x="222" y="948"/>
                  </a:cubicBezTo>
                  <a:cubicBezTo>
                    <a:pt x="153" y="868"/>
                    <a:pt x="0" y="936"/>
                    <a:pt x="25" y="1044"/>
                  </a:cubicBezTo>
                  <a:cubicBezTo>
                    <a:pt x="92" y="1285"/>
                    <a:pt x="188" y="1517"/>
                    <a:pt x="263" y="1755"/>
                  </a:cubicBezTo>
                  <a:cubicBezTo>
                    <a:pt x="294" y="1831"/>
                    <a:pt x="309" y="1949"/>
                    <a:pt x="413" y="1953"/>
                  </a:cubicBezTo>
                  <a:cubicBezTo>
                    <a:pt x="720" y="1963"/>
                    <a:pt x="1028" y="1953"/>
                    <a:pt x="1336" y="1957"/>
                  </a:cubicBezTo>
                  <a:moveTo>
                    <a:pt x="1431" y="2731"/>
                  </a:moveTo>
                  <a:cubicBezTo>
                    <a:pt x="1413" y="2656"/>
                    <a:pt x="1411" y="2569"/>
                    <a:pt x="1433" y="2495"/>
                  </a:cubicBezTo>
                  <a:cubicBezTo>
                    <a:pt x="1483" y="2542"/>
                    <a:pt x="1479" y="2682"/>
                    <a:pt x="1431" y="27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6" name="Freeform 31"/>
            <p:cNvSpPr>
              <a:spLocks/>
            </p:cNvSpPr>
            <p:nvPr/>
          </p:nvSpPr>
          <p:spPr bwMode="auto">
            <a:xfrm flipV="1">
              <a:off x="8675688" y="4862513"/>
              <a:ext cx="474663" cy="417513"/>
            </a:xfrm>
            <a:custGeom>
              <a:avLst/>
              <a:gdLst>
                <a:gd name="T0" fmla="*/ 365 w 844"/>
                <a:gd name="T1" fmla="*/ 654 h 745"/>
                <a:gd name="T2" fmla="*/ 474 w 844"/>
                <a:gd name="T3" fmla="*/ 87 h 745"/>
                <a:gd name="T4" fmla="*/ 365 w 844"/>
                <a:gd name="T5" fmla="*/ 654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4" h="745">
                  <a:moveTo>
                    <a:pt x="365" y="654"/>
                  </a:moveTo>
                  <a:cubicBezTo>
                    <a:pt x="730" y="745"/>
                    <a:pt x="844" y="136"/>
                    <a:pt x="474" y="87"/>
                  </a:cubicBezTo>
                  <a:cubicBezTo>
                    <a:pt x="111" y="0"/>
                    <a:pt x="0" y="600"/>
                    <a:pt x="365" y="6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5461793" y="5702865"/>
            <a:ext cx="1561563" cy="1425828"/>
            <a:chOff x="6323014" y="4821238"/>
            <a:chExt cx="1561563" cy="1425828"/>
          </a:xfrm>
        </p:grpSpPr>
        <p:sp>
          <p:nvSpPr>
            <p:cNvPr id="238" name="Freeform 35"/>
            <p:cNvSpPr>
              <a:spLocks/>
            </p:cNvSpPr>
            <p:nvPr/>
          </p:nvSpPr>
          <p:spPr bwMode="auto">
            <a:xfrm flipV="1">
              <a:off x="6861616" y="4825708"/>
              <a:ext cx="1022961" cy="1421358"/>
            </a:xfrm>
            <a:custGeom>
              <a:avLst/>
              <a:gdLst>
                <a:gd name="T0" fmla="*/ 711 w 1279"/>
                <a:gd name="T1" fmla="*/ 1337 h 1770"/>
                <a:gd name="T2" fmla="*/ 1236 w 1279"/>
                <a:gd name="T3" fmla="*/ 1770 h 1770"/>
                <a:gd name="T4" fmla="*/ 1240 w 1279"/>
                <a:gd name="T5" fmla="*/ 1635 h 1770"/>
                <a:gd name="T6" fmla="*/ 763 w 1279"/>
                <a:gd name="T7" fmla="*/ 1146 h 1770"/>
                <a:gd name="T8" fmla="*/ 703 w 1279"/>
                <a:gd name="T9" fmla="*/ 811 h 1770"/>
                <a:gd name="T10" fmla="*/ 1008 w 1279"/>
                <a:gd name="T11" fmla="*/ 552 h 1770"/>
                <a:gd name="T12" fmla="*/ 774 w 1279"/>
                <a:gd name="T13" fmla="*/ 230 h 1770"/>
                <a:gd name="T14" fmla="*/ 613 w 1279"/>
                <a:gd name="T15" fmla="*/ 294 h 1770"/>
                <a:gd name="T16" fmla="*/ 774 w 1279"/>
                <a:gd name="T17" fmla="*/ 548 h 1770"/>
                <a:gd name="T18" fmla="*/ 585 w 1279"/>
                <a:gd name="T19" fmla="*/ 685 h 1770"/>
                <a:gd name="T20" fmla="*/ 471 w 1279"/>
                <a:gd name="T21" fmla="*/ 681 h 1770"/>
                <a:gd name="T22" fmla="*/ 237 w 1279"/>
                <a:gd name="T23" fmla="*/ 94 h 1770"/>
                <a:gd name="T24" fmla="*/ 72 w 1279"/>
                <a:gd name="T25" fmla="*/ 156 h 1770"/>
                <a:gd name="T26" fmla="*/ 367 w 1279"/>
                <a:gd name="T27" fmla="*/ 1083 h 1770"/>
                <a:gd name="T28" fmla="*/ 162 w 1279"/>
                <a:gd name="T29" fmla="*/ 802 h 1770"/>
                <a:gd name="T30" fmla="*/ 66 w 1279"/>
                <a:gd name="T31" fmla="*/ 928 h 1770"/>
                <a:gd name="T32" fmla="*/ 711 w 1279"/>
                <a:gd name="T33" fmla="*/ 1337 h 1770"/>
                <a:gd name="connsiteX0" fmla="*/ 5224 w 9690"/>
                <a:gd name="connsiteY0" fmla="*/ 7284 h 9732"/>
                <a:gd name="connsiteX1" fmla="*/ 9329 w 9690"/>
                <a:gd name="connsiteY1" fmla="*/ 9730 h 9732"/>
                <a:gd name="connsiteX2" fmla="*/ 9360 w 9690"/>
                <a:gd name="connsiteY2" fmla="*/ 8967 h 9732"/>
                <a:gd name="connsiteX3" fmla="*/ 5631 w 9690"/>
                <a:gd name="connsiteY3" fmla="*/ 6205 h 9732"/>
                <a:gd name="connsiteX4" fmla="*/ 5161 w 9690"/>
                <a:gd name="connsiteY4" fmla="*/ 4312 h 9732"/>
                <a:gd name="connsiteX5" fmla="*/ 7546 w 9690"/>
                <a:gd name="connsiteY5" fmla="*/ 2849 h 9732"/>
                <a:gd name="connsiteX6" fmla="*/ 5717 w 9690"/>
                <a:gd name="connsiteY6" fmla="*/ 1029 h 9732"/>
                <a:gd name="connsiteX7" fmla="*/ 4458 w 9690"/>
                <a:gd name="connsiteY7" fmla="*/ 1391 h 9732"/>
                <a:gd name="connsiteX8" fmla="*/ 5717 w 9690"/>
                <a:gd name="connsiteY8" fmla="*/ 2826 h 9732"/>
                <a:gd name="connsiteX9" fmla="*/ 4239 w 9690"/>
                <a:gd name="connsiteY9" fmla="*/ 3600 h 9732"/>
                <a:gd name="connsiteX10" fmla="*/ 3348 w 9690"/>
                <a:gd name="connsiteY10" fmla="*/ 3577 h 9732"/>
                <a:gd name="connsiteX11" fmla="*/ 1518 w 9690"/>
                <a:gd name="connsiteY11" fmla="*/ 261 h 9732"/>
                <a:gd name="connsiteX12" fmla="*/ 228 w 9690"/>
                <a:gd name="connsiteY12" fmla="*/ 611 h 9732"/>
                <a:gd name="connsiteX13" fmla="*/ 2534 w 9690"/>
                <a:gd name="connsiteY13" fmla="*/ 5849 h 9732"/>
                <a:gd name="connsiteX14" fmla="*/ 932 w 9690"/>
                <a:gd name="connsiteY14" fmla="*/ 4261 h 9732"/>
                <a:gd name="connsiteX15" fmla="*/ 181 w 9690"/>
                <a:gd name="connsiteY15" fmla="*/ 4973 h 9732"/>
                <a:gd name="connsiteX16" fmla="*/ 5224 w 9690"/>
                <a:gd name="connsiteY16" fmla="*/ 7284 h 9732"/>
                <a:gd name="connsiteX0" fmla="*/ 5391 w 10000"/>
                <a:gd name="connsiteY0" fmla="*/ 7485 h 10000"/>
                <a:gd name="connsiteX1" fmla="*/ 9627 w 10000"/>
                <a:gd name="connsiteY1" fmla="*/ 9998 h 10000"/>
                <a:gd name="connsiteX2" fmla="*/ 9659 w 10000"/>
                <a:gd name="connsiteY2" fmla="*/ 9214 h 10000"/>
                <a:gd name="connsiteX3" fmla="*/ 5811 w 10000"/>
                <a:gd name="connsiteY3" fmla="*/ 6376 h 10000"/>
                <a:gd name="connsiteX4" fmla="*/ 5326 w 10000"/>
                <a:gd name="connsiteY4" fmla="*/ 4431 h 10000"/>
                <a:gd name="connsiteX5" fmla="*/ 7787 w 10000"/>
                <a:gd name="connsiteY5" fmla="*/ 2927 h 10000"/>
                <a:gd name="connsiteX6" fmla="*/ 5900 w 10000"/>
                <a:gd name="connsiteY6" fmla="*/ 1057 h 10000"/>
                <a:gd name="connsiteX7" fmla="*/ 4601 w 10000"/>
                <a:gd name="connsiteY7" fmla="*/ 1429 h 10000"/>
                <a:gd name="connsiteX8" fmla="*/ 5900 w 10000"/>
                <a:gd name="connsiteY8" fmla="*/ 2904 h 10000"/>
                <a:gd name="connsiteX9" fmla="*/ 4375 w 10000"/>
                <a:gd name="connsiteY9" fmla="*/ 3699 h 10000"/>
                <a:gd name="connsiteX10" fmla="*/ 3455 w 10000"/>
                <a:gd name="connsiteY10" fmla="*/ 3676 h 10000"/>
                <a:gd name="connsiteX11" fmla="*/ 1567 w 10000"/>
                <a:gd name="connsiteY11" fmla="*/ 268 h 10000"/>
                <a:gd name="connsiteX12" fmla="*/ 235 w 10000"/>
                <a:gd name="connsiteY12" fmla="*/ 628 h 10000"/>
                <a:gd name="connsiteX13" fmla="*/ 2615 w 10000"/>
                <a:gd name="connsiteY13" fmla="*/ 6010 h 10000"/>
                <a:gd name="connsiteX14" fmla="*/ 962 w 10000"/>
                <a:gd name="connsiteY14" fmla="*/ 4378 h 10000"/>
                <a:gd name="connsiteX15" fmla="*/ 187 w 10000"/>
                <a:gd name="connsiteY15" fmla="*/ 5110 h 10000"/>
                <a:gd name="connsiteX16" fmla="*/ 5391 w 10000"/>
                <a:gd name="connsiteY16" fmla="*/ 7485 h 10000"/>
                <a:gd name="connsiteX0" fmla="*/ 5391 w 10000"/>
                <a:gd name="connsiteY0" fmla="*/ 7485 h 10000"/>
                <a:gd name="connsiteX1" fmla="*/ 9627 w 10000"/>
                <a:gd name="connsiteY1" fmla="*/ 9998 h 10000"/>
                <a:gd name="connsiteX2" fmla="*/ 9659 w 10000"/>
                <a:gd name="connsiteY2" fmla="*/ 9214 h 10000"/>
                <a:gd name="connsiteX3" fmla="*/ 5811 w 10000"/>
                <a:gd name="connsiteY3" fmla="*/ 6376 h 10000"/>
                <a:gd name="connsiteX4" fmla="*/ 5326 w 10000"/>
                <a:gd name="connsiteY4" fmla="*/ 4431 h 10000"/>
                <a:gd name="connsiteX5" fmla="*/ 7787 w 10000"/>
                <a:gd name="connsiteY5" fmla="*/ 2927 h 10000"/>
                <a:gd name="connsiteX6" fmla="*/ 5900 w 10000"/>
                <a:gd name="connsiteY6" fmla="*/ 1057 h 10000"/>
                <a:gd name="connsiteX7" fmla="*/ 4601 w 10000"/>
                <a:gd name="connsiteY7" fmla="*/ 1429 h 10000"/>
                <a:gd name="connsiteX8" fmla="*/ 5900 w 10000"/>
                <a:gd name="connsiteY8" fmla="*/ 2904 h 10000"/>
                <a:gd name="connsiteX9" fmla="*/ 4375 w 10000"/>
                <a:gd name="connsiteY9" fmla="*/ 3699 h 10000"/>
                <a:gd name="connsiteX10" fmla="*/ 3455 w 10000"/>
                <a:gd name="connsiteY10" fmla="*/ 3676 h 10000"/>
                <a:gd name="connsiteX11" fmla="*/ 1567 w 10000"/>
                <a:gd name="connsiteY11" fmla="*/ 268 h 10000"/>
                <a:gd name="connsiteX12" fmla="*/ 235 w 10000"/>
                <a:gd name="connsiteY12" fmla="*/ 628 h 10000"/>
                <a:gd name="connsiteX13" fmla="*/ 2770 w 10000"/>
                <a:gd name="connsiteY13" fmla="*/ 5988 h 10000"/>
                <a:gd name="connsiteX14" fmla="*/ 962 w 10000"/>
                <a:gd name="connsiteY14" fmla="*/ 4378 h 10000"/>
                <a:gd name="connsiteX15" fmla="*/ 187 w 10000"/>
                <a:gd name="connsiteY15" fmla="*/ 5110 h 10000"/>
                <a:gd name="connsiteX16" fmla="*/ 5391 w 10000"/>
                <a:gd name="connsiteY16" fmla="*/ 7485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000" h="10000">
                  <a:moveTo>
                    <a:pt x="5391" y="7485"/>
                  </a:moveTo>
                  <a:cubicBezTo>
                    <a:pt x="6836" y="8280"/>
                    <a:pt x="9005" y="10072"/>
                    <a:pt x="9627" y="9998"/>
                  </a:cubicBezTo>
                  <a:cubicBezTo>
                    <a:pt x="10250" y="9924"/>
                    <a:pt x="9974" y="9429"/>
                    <a:pt x="9659" y="9214"/>
                  </a:cubicBezTo>
                  <a:cubicBezTo>
                    <a:pt x="8425" y="8233"/>
                    <a:pt x="7069" y="7339"/>
                    <a:pt x="5811" y="6376"/>
                  </a:cubicBezTo>
                  <a:cubicBezTo>
                    <a:pt x="5682" y="5719"/>
                    <a:pt x="5496" y="5075"/>
                    <a:pt x="5326" y="4431"/>
                  </a:cubicBezTo>
                  <a:cubicBezTo>
                    <a:pt x="6182" y="3966"/>
                    <a:pt x="7238" y="3629"/>
                    <a:pt x="7787" y="2927"/>
                  </a:cubicBezTo>
                  <a:cubicBezTo>
                    <a:pt x="7142" y="2312"/>
                    <a:pt x="6593" y="1638"/>
                    <a:pt x="5900" y="1057"/>
                  </a:cubicBezTo>
                  <a:cubicBezTo>
                    <a:pt x="5496" y="675"/>
                    <a:pt x="4463" y="947"/>
                    <a:pt x="4601" y="1429"/>
                  </a:cubicBezTo>
                  <a:cubicBezTo>
                    <a:pt x="4891" y="1975"/>
                    <a:pt x="5456" y="2422"/>
                    <a:pt x="5900" y="2904"/>
                  </a:cubicBezTo>
                  <a:cubicBezTo>
                    <a:pt x="5383" y="3165"/>
                    <a:pt x="4882" y="3432"/>
                    <a:pt x="4375" y="3699"/>
                  </a:cubicBezTo>
                  <a:cubicBezTo>
                    <a:pt x="4068" y="3688"/>
                    <a:pt x="3762" y="3682"/>
                    <a:pt x="3455" y="3676"/>
                  </a:cubicBezTo>
                  <a:cubicBezTo>
                    <a:pt x="2858" y="2532"/>
                    <a:pt x="2301" y="1372"/>
                    <a:pt x="1567" y="268"/>
                  </a:cubicBezTo>
                  <a:cubicBezTo>
                    <a:pt x="1268" y="-277"/>
                    <a:pt x="1" y="95"/>
                    <a:pt x="235" y="628"/>
                  </a:cubicBezTo>
                  <a:cubicBezTo>
                    <a:pt x="962" y="2439"/>
                    <a:pt x="2561" y="4084"/>
                    <a:pt x="2770" y="5988"/>
                  </a:cubicBezTo>
                  <a:cubicBezTo>
                    <a:pt x="2020" y="5552"/>
                    <a:pt x="1583" y="4884"/>
                    <a:pt x="962" y="4378"/>
                  </a:cubicBezTo>
                  <a:cubicBezTo>
                    <a:pt x="373" y="3955"/>
                    <a:pt x="-346" y="4762"/>
                    <a:pt x="187" y="5110"/>
                  </a:cubicBezTo>
                  <a:cubicBezTo>
                    <a:pt x="1765" y="6513"/>
                    <a:pt x="3189" y="8070"/>
                    <a:pt x="5391" y="7485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9" name="Freeform 36"/>
            <p:cNvSpPr>
              <a:spLocks/>
            </p:cNvSpPr>
            <p:nvPr/>
          </p:nvSpPr>
          <p:spPr bwMode="auto">
            <a:xfrm flipV="1">
              <a:off x="7197725" y="4821238"/>
              <a:ext cx="325438" cy="381000"/>
            </a:xfrm>
            <a:custGeom>
              <a:avLst/>
              <a:gdLst>
                <a:gd name="T0" fmla="*/ 122 w 395"/>
                <a:gd name="T1" fmla="*/ 392 h 462"/>
                <a:gd name="T2" fmla="*/ 374 w 395"/>
                <a:gd name="T3" fmla="*/ 258 h 462"/>
                <a:gd name="T4" fmla="*/ 103 w 395"/>
                <a:gd name="T5" fmla="*/ 108 h 462"/>
                <a:gd name="T6" fmla="*/ 122 w 395"/>
                <a:gd name="T7" fmla="*/ 39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5" h="462">
                  <a:moveTo>
                    <a:pt x="122" y="392"/>
                  </a:moveTo>
                  <a:cubicBezTo>
                    <a:pt x="221" y="462"/>
                    <a:pt x="370" y="374"/>
                    <a:pt x="374" y="258"/>
                  </a:cubicBezTo>
                  <a:cubicBezTo>
                    <a:pt x="395" y="124"/>
                    <a:pt x="202" y="0"/>
                    <a:pt x="103" y="108"/>
                  </a:cubicBezTo>
                  <a:cubicBezTo>
                    <a:pt x="0" y="172"/>
                    <a:pt x="18" y="339"/>
                    <a:pt x="122" y="392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0" name="Freeform 37"/>
            <p:cNvSpPr>
              <a:spLocks/>
            </p:cNvSpPr>
            <p:nvPr/>
          </p:nvSpPr>
          <p:spPr bwMode="auto">
            <a:xfrm flipV="1">
              <a:off x="6323014" y="5191139"/>
              <a:ext cx="830259" cy="780005"/>
            </a:xfrm>
            <a:custGeom>
              <a:avLst/>
              <a:gdLst>
                <a:gd name="T0" fmla="*/ 0 w 844"/>
                <a:gd name="T1" fmla="*/ 421 h 875"/>
                <a:gd name="T2" fmla="*/ 844 w 844"/>
                <a:gd name="T3" fmla="*/ 875 h 875"/>
                <a:gd name="T4" fmla="*/ 650 w 844"/>
                <a:gd name="T5" fmla="*/ 375 h 875"/>
                <a:gd name="T6" fmla="*/ 528 w 844"/>
                <a:gd name="T7" fmla="*/ 45 h 875"/>
                <a:gd name="T8" fmla="*/ 173 w 844"/>
                <a:gd name="T9" fmla="*/ 97 h 875"/>
                <a:gd name="T10" fmla="*/ 0 w 844"/>
                <a:gd name="T11" fmla="*/ 421 h 875"/>
                <a:gd name="connsiteX0" fmla="*/ 0 w 10501"/>
                <a:gd name="connsiteY0" fmla="*/ 4381 h 9834"/>
                <a:gd name="connsiteX1" fmla="*/ 10501 w 10501"/>
                <a:gd name="connsiteY1" fmla="*/ 9834 h 9834"/>
                <a:gd name="connsiteX2" fmla="*/ 7701 w 10501"/>
                <a:gd name="connsiteY2" fmla="*/ 3856 h 9834"/>
                <a:gd name="connsiteX3" fmla="*/ 6256 w 10501"/>
                <a:gd name="connsiteY3" fmla="*/ 84 h 9834"/>
                <a:gd name="connsiteX4" fmla="*/ 2050 w 10501"/>
                <a:gd name="connsiteY4" fmla="*/ 679 h 9834"/>
                <a:gd name="connsiteX5" fmla="*/ 0 w 10501"/>
                <a:gd name="connsiteY5" fmla="*/ 4381 h 9834"/>
                <a:gd name="connsiteX0" fmla="*/ 0 w 10000"/>
                <a:gd name="connsiteY0" fmla="*/ 4455 h 10000"/>
                <a:gd name="connsiteX1" fmla="*/ 10000 w 10000"/>
                <a:gd name="connsiteY1" fmla="*/ 10000 h 10000"/>
                <a:gd name="connsiteX2" fmla="*/ 7334 w 10000"/>
                <a:gd name="connsiteY2" fmla="*/ 3921 h 10000"/>
                <a:gd name="connsiteX3" fmla="*/ 5958 w 10000"/>
                <a:gd name="connsiteY3" fmla="*/ 85 h 10000"/>
                <a:gd name="connsiteX4" fmla="*/ 1952 w 10000"/>
                <a:gd name="connsiteY4" fmla="*/ 690 h 10000"/>
                <a:gd name="connsiteX5" fmla="*/ 0 w 10000"/>
                <a:gd name="connsiteY5" fmla="*/ 4455 h 10000"/>
                <a:gd name="connsiteX0" fmla="*/ 0 w 10607"/>
                <a:gd name="connsiteY0" fmla="*/ 4455 h 10223"/>
                <a:gd name="connsiteX1" fmla="*/ 10607 w 10607"/>
                <a:gd name="connsiteY1" fmla="*/ 10223 h 10223"/>
                <a:gd name="connsiteX2" fmla="*/ 7334 w 10607"/>
                <a:gd name="connsiteY2" fmla="*/ 3921 h 10223"/>
                <a:gd name="connsiteX3" fmla="*/ 5958 w 10607"/>
                <a:gd name="connsiteY3" fmla="*/ 85 h 10223"/>
                <a:gd name="connsiteX4" fmla="*/ 1952 w 10607"/>
                <a:gd name="connsiteY4" fmla="*/ 690 h 10223"/>
                <a:gd name="connsiteX5" fmla="*/ 0 w 10607"/>
                <a:gd name="connsiteY5" fmla="*/ 4455 h 10223"/>
                <a:gd name="connsiteX0" fmla="*/ 0 w 10607"/>
                <a:gd name="connsiteY0" fmla="*/ 4455 h 10223"/>
                <a:gd name="connsiteX1" fmla="*/ 10607 w 10607"/>
                <a:gd name="connsiteY1" fmla="*/ 10223 h 10223"/>
                <a:gd name="connsiteX2" fmla="*/ 7768 w 10607"/>
                <a:gd name="connsiteY2" fmla="*/ 3966 h 10223"/>
                <a:gd name="connsiteX3" fmla="*/ 5958 w 10607"/>
                <a:gd name="connsiteY3" fmla="*/ 85 h 10223"/>
                <a:gd name="connsiteX4" fmla="*/ 1952 w 10607"/>
                <a:gd name="connsiteY4" fmla="*/ 690 h 10223"/>
                <a:gd name="connsiteX5" fmla="*/ 0 w 10607"/>
                <a:gd name="connsiteY5" fmla="*/ 4455 h 10223"/>
                <a:gd name="connsiteX0" fmla="*/ 0 w 10607"/>
                <a:gd name="connsiteY0" fmla="*/ 4455 h 10223"/>
                <a:gd name="connsiteX1" fmla="*/ 10607 w 10607"/>
                <a:gd name="connsiteY1" fmla="*/ 10223 h 10223"/>
                <a:gd name="connsiteX2" fmla="*/ 7768 w 10607"/>
                <a:gd name="connsiteY2" fmla="*/ 3966 h 10223"/>
                <a:gd name="connsiteX3" fmla="*/ 5958 w 10607"/>
                <a:gd name="connsiteY3" fmla="*/ 85 h 10223"/>
                <a:gd name="connsiteX4" fmla="*/ 1952 w 10607"/>
                <a:gd name="connsiteY4" fmla="*/ 690 h 10223"/>
                <a:gd name="connsiteX5" fmla="*/ 0 w 10607"/>
                <a:gd name="connsiteY5" fmla="*/ 4455 h 10223"/>
                <a:gd name="connsiteX0" fmla="*/ 0 w 10607"/>
                <a:gd name="connsiteY0" fmla="*/ 4766 h 10534"/>
                <a:gd name="connsiteX1" fmla="*/ 10607 w 10607"/>
                <a:gd name="connsiteY1" fmla="*/ 10534 h 10534"/>
                <a:gd name="connsiteX2" fmla="*/ 7768 w 10607"/>
                <a:gd name="connsiteY2" fmla="*/ 4277 h 10534"/>
                <a:gd name="connsiteX3" fmla="*/ 5958 w 10607"/>
                <a:gd name="connsiteY3" fmla="*/ 396 h 10534"/>
                <a:gd name="connsiteX4" fmla="*/ 1952 w 10607"/>
                <a:gd name="connsiteY4" fmla="*/ 1001 h 10534"/>
                <a:gd name="connsiteX5" fmla="*/ 0 w 10607"/>
                <a:gd name="connsiteY5" fmla="*/ 4766 h 10534"/>
                <a:gd name="connsiteX0" fmla="*/ 0 w 10607"/>
                <a:gd name="connsiteY0" fmla="*/ 4766 h 10534"/>
                <a:gd name="connsiteX1" fmla="*/ 10607 w 10607"/>
                <a:gd name="connsiteY1" fmla="*/ 10534 h 10534"/>
                <a:gd name="connsiteX2" fmla="*/ 7768 w 10607"/>
                <a:gd name="connsiteY2" fmla="*/ 4277 h 10534"/>
                <a:gd name="connsiteX3" fmla="*/ 5958 w 10607"/>
                <a:gd name="connsiteY3" fmla="*/ 396 h 10534"/>
                <a:gd name="connsiteX4" fmla="*/ 1952 w 10607"/>
                <a:gd name="connsiteY4" fmla="*/ 1001 h 10534"/>
                <a:gd name="connsiteX5" fmla="*/ 0 w 10607"/>
                <a:gd name="connsiteY5" fmla="*/ 4766 h 10534"/>
                <a:gd name="connsiteX0" fmla="*/ 0 w 10607"/>
                <a:gd name="connsiteY0" fmla="*/ 4766 h 10534"/>
                <a:gd name="connsiteX1" fmla="*/ 10607 w 10607"/>
                <a:gd name="connsiteY1" fmla="*/ 10534 h 10534"/>
                <a:gd name="connsiteX2" fmla="*/ 7768 w 10607"/>
                <a:gd name="connsiteY2" fmla="*/ 4277 h 10534"/>
                <a:gd name="connsiteX3" fmla="*/ 5958 w 10607"/>
                <a:gd name="connsiteY3" fmla="*/ 396 h 10534"/>
                <a:gd name="connsiteX4" fmla="*/ 1952 w 10607"/>
                <a:gd name="connsiteY4" fmla="*/ 1001 h 10534"/>
                <a:gd name="connsiteX5" fmla="*/ 0 w 10607"/>
                <a:gd name="connsiteY5" fmla="*/ 4766 h 10534"/>
                <a:gd name="connsiteX0" fmla="*/ 0 w 11345"/>
                <a:gd name="connsiteY0" fmla="*/ 4766 h 10981"/>
                <a:gd name="connsiteX1" fmla="*/ 11345 w 11345"/>
                <a:gd name="connsiteY1" fmla="*/ 10981 h 10981"/>
                <a:gd name="connsiteX2" fmla="*/ 7768 w 11345"/>
                <a:gd name="connsiteY2" fmla="*/ 4277 h 10981"/>
                <a:gd name="connsiteX3" fmla="*/ 5958 w 11345"/>
                <a:gd name="connsiteY3" fmla="*/ 396 h 10981"/>
                <a:gd name="connsiteX4" fmla="*/ 1952 w 11345"/>
                <a:gd name="connsiteY4" fmla="*/ 1001 h 10981"/>
                <a:gd name="connsiteX5" fmla="*/ 0 w 11345"/>
                <a:gd name="connsiteY5" fmla="*/ 4766 h 10981"/>
                <a:gd name="connsiteX0" fmla="*/ 0 w 11345"/>
                <a:gd name="connsiteY0" fmla="*/ 4766 h 10981"/>
                <a:gd name="connsiteX1" fmla="*/ 11345 w 11345"/>
                <a:gd name="connsiteY1" fmla="*/ 10981 h 10981"/>
                <a:gd name="connsiteX2" fmla="*/ 7768 w 11345"/>
                <a:gd name="connsiteY2" fmla="*/ 4277 h 10981"/>
                <a:gd name="connsiteX3" fmla="*/ 5958 w 11345"/>
                <a:gd name="connsiteY3" fmla="*/ 396 h 10981"/>
                <a:gd name="connsiteX4" fmla="*/ 1952 w 11345"/>
                <a:gd name="connsiteY4" fmla="*/ 1001 h 10981"/>
                <a:gd name="connsiteX5" fmla="*/ 0 w 11345"/>
                <a:gd name="connsiteY5" fmla="*/ 4766 h 10981"/>
                <a:gd name="connsiteX0" fmla="*/ 0 w 11345"/>
                <a:gd name="connsiteY0" fmla="*/ 4766 h 10981"/>
                <a:gd name="connsiteX1" fmla="*/ 11345 w 11345"/>
                <a:gd name="connsiteY1" fmla="*/ 10981 h 10981"/>
                <a:gd name="connsiteX2" fmla="*/ 7768 w 11345"/>
                <a:gd name="connsiteY2" fmla="*/ 4277 h 10981"/>
                <a:gd name="connsiteX3" fmla="*/ 5958 w 11345"/>
                <a:gd name="connsiteY3" fmla="*/ 396 h 10981"/>
                <a:gd name="connsiteX4" fmla="*/ 1952 w 11345"/>
                <a:gd name="connsiteY4" fmla="*/ 1001 h 10981"/>
                <a:gd name="connsiteX5" fmla="*/ 0 w 11345"/>
                <a:gd name="connsiteY5" fmla="*/ 4766 h 10981"/>
                <a:gd name="connsiteX0" fmla="*/ 0 w 11345"/>
                <a:gd name="connsiteY0" fmla="*/ 4766 h 10981"/>
                <a:gd name="connsiteX1" fmla="*/ 11345 w 11345"/>
                <a:gd name="connsiteY1" fmla="*/ 10981 h 10981"/>
                <a:gd name="connsiteX2" fmla="*/ 7768 w 11345"/>
                <a:gd name="connsiteY2" fmla="*/ 4277 h 10981"/>
                <a:gd name="connsiteX3" fmla="*/ 5958 w 11345"/>
                <a:gd name="connsiteY3" fmla="*/ 396 h 10981"/>
                <a:gd name="connsiteX4" fmla="*/ 1952 w 11345"/>
                <a:gd name="connsiteY4" fmla="*/ 1001 h 10981"/>
                <a:gd name="connsiteX5" fmla="*/ 0 w 11345"/>
                <a:gd name="connsiteY5" fmla="*/ 4766 h 1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45" h="10981">
                  <a:moveTo>
                    <a:pt x="0" y="4766"/>
                  </a:moveTo>
                  <a:cubicBezTo>
                    <a:pt x="3536" y="5795"/>
                    <a:pt x="7809" y="9058"/>
                    <a:pt x="11345" y="10981"/>
                  </a:cubicBezTo>
                  <a:cubicBezTo>
                    <a:pt x="8320" y="7816"/>
                    <a:pt x="5474" y="5969"/>
                    <a:pt x="7768" y="4277"/>
                  </a:cubicBezTo>
                  <a:cubicBezTo>
                    <a:pt x="7328" y="2987"/>
                    <a:pt x="6290" y="2435"/>
                    <a:pt x="5958" y="396"/>
                  </a:cubicBezTo>
                  <a:cubicBezTo>
                    <a:pt x="4649" y="490"/>
                    <a:pt x="2880" y="-886"/>
                    <a:pt x="1952" y="1001"/>
                  </a:cubicBezTo>
                  <a:cubicBezTo>
                    <a:pt x="2400" y="3166"/>
                    <a:pt x="1038" y="3744"/>
                    <a:pt x="0" y="4766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5098997" y="3526468"/>
            <a:ext cx="885824" cy="1547812"/>
            <a:chOff x="5372101" y="2792413"/>
            <a:chExt cx="885824" cy="1547812"/>
          </a:xfrm>
          <a:solidFill>
            <a:srgbClr val="595959"/>
          </a:solidFill>
        </p:grpSpPr>
        <p:sp>
          <p:nvSpPr>
            <p:cNvPr id="242" name="Freeform 41"/>
            <p:cNvSpPr>
              <a:spLocks/>
            </p:cNvSpPr>
            <p:nvPr/>
          </p:nvSpPr>
          <p:spPr bwMode="auto">
            <a:xfrm flipV="1">
              <a:off x="5489575" y="2792413"/>
              <a:ext cx="355600" cy="346075"/>
            </a:xfrm>
            <a:custGeom>
              <a:avLst/>
              <a:gdLst>
                <a:gd name="T0" fmla="*/ 1316 w 2927"/>
                <a:gd name="T1" fmla="*/ 2794 h 2863"/>
                <a:gd name="T2" fmla="*/ 2561 w 2927"/>
                <a:gd name="T3" fmla="*/ 2292 h 2863"/>
                <a:gd name="T4" fmla="*/ 2793 w 2927"/>
                <a:gd name="T5" fmla="*/ 1035 h 2863"/>
                <a:gd name="T6" fmla="*/ 1627 w 2927"/>
                <a:gd name="T7" fmla="*/ 87 h 2863"/>
                <a:gd name="T8" fmla="*/ 148 w 2927"/>
                <a:gd name="T9" fmla="*/ 1213 h 2863"/>
                <a:gd name="T10" fmla="*/ 1316 w 2927"/>
                <a:gd name="T11" fmla="*/ 2794 h 2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27" h="2863">
                  <a:moveTo>
                    <a:pt x="1316" y="2794"/>
                  </a:moveTo>
                  <a:cubicBezTo>
                    <a:pt x="1782" y="2863"/>
                    <a:pt x="2272" y="2662"/>
                    <a:pt x="2561" y="2292"/>
                  </a:cubicBezTo>
                  <a:cubicBezTo>
                    <a:pt x="2841" y="1945"/>
                    <a:pt x="2927" y="1459"/>
                    <a:pt x="2793" y="1035"/>
                  </a:cubicBezTo>
                  <a:cubicBezTo>
                    <a:pt x="2640" y="524"/>
                    <a:pt x="2159" y="131"/>
                    <a:pt x="1627" y="87"/>
                  </a:cubicBezTo>
                  <a:cubicBezTo>
                    <a:pt x="938" y="0"/>
                    <a:pt x="250" y="526"/>
                    <a:pt x="148" y="1213"/>
                  </a:cubicBezTo>
                  <a:cubicBezTo>
                    <a:pt x="0" y="1947"/>
                    <a:pt x="570" y="2722"/>
                    <a:pt x="1316" y="27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3" name="Freeform 42"/>
            <p:cNvSpPr>
              <a:spLocks noEditPoints="1"/>
            </p:cNvSpPr>
            <p:nvPr/>
          </p:nvSpPr>
          <p:spPr bwMode="auto">
            <a:xfrm flipV="1">
              <a:off x="5372101" y="3101975"/>
              <a:ext cx="687387" cy="1238250"/>
            </a:xfrm>
            <a:custGeom>
              <a:avLst/>
              <a:gdLst>
                <a:gd name="T0" fmla="*/ 3147 w 5654"/>
                <a:gd name="T1" fmla="*/ 10011 h 10223"/>
                <a:gd name="T2" fmla="*/ 4107 w 5654"/>
                <a:gd name="T3" fmla="*/ 9971 h 10223"/>
                <a:gd name="T4" fmla="*/ 4411 w 5654"/>
                <a:gd name="T5" fmla="*/ 9534 h 10223"/>
                <a:gd name="T6" fmla="*/ 5390 w 5654"/>
                <a:gd name="T7" fmla="*/ 6017 h 10223"/>
                <a:gd name="T8" fmla="*/ 5129 w 5654"/>
                <a:gd name="T9" fmla="*/ 5268 h 10223"/>
                <a:gd name="T10" fmla="*/ 5474 w 5654"/>
                <a:gd name="T11" fmla="*/ 3686 h 10223"/>
                <a:gd name="T12" fmla="*/ 5654 w 5654"/>
                <a:gd name="T13" fmla="*/ 3414 h 10223"/>
                <a:gd name="T14" fmla="*/ 4810 w 5654"/>
                <a:gd name="T15" fmla="*/ 2743 h 10223"/>
                <a:gd name="T16" fmla="*/ 4627 w 5654"/>
                <a:gd name="T17" fmla="*/ 2988 h 10223"/>
                <a:gd name="T18" fmla="*/ 4440 w 5654"/>
                <a:gd name="T19" fmla="*/ 589 h 10223"/>
                <a:gd name="T20" fmla="*/ 3543 w 5654"/>
                <a:gd name="T21" fmla="*/ 270 h 10223"/>
                <a:gd name="T22" fmla="*/ 3341 w 5654"/>
                <a:gd name="T23" fmla="*/ 761 h 10223"/>
                <a:gd name="T24" fmla="*/ 3396 w 5654"/>
                <a:gd name="T25" fmla="*/ 3265 h 10223"/>
                <a:gd name="T26" fmla="*/ 3632 w 5654"/>
                <a:gd name="T27" fmla="*/ 5197 h 10223"/>
                <a:gd name="T28" fmla="*/ 3353 w 5654"/>
                <a:gd name="T29" fmla="*/ 5631 h 10223"/>
                <a:gd name="T30" fmla="*/ 3119 w 5654"/>
                <a:gd name="T31" fmla="*/ 5064 h 10223"/>
                <a:gd name="T32" fmla="*/ 2978 w 5654"/>
                <a:gd name="T33" fmla="*/ 4988 h 10223"/>
                <a:gd name="T34" fmla="*/ 2114 w 5654"/>
                <a:gd name="T35" fmla="*/ 4907 h 10223"/>
                <a:gd name="T36" fmla="*/ 408 w 5654"/>
                <a:gd name="T37" fmla="*/ 574 h 10223"/>
                <a:gd name="T38" fmla="*/ 82 w 5654"/>
                <a:gd name="T39" fmla="*/ 691 h 10223"/>
                <a:gd name="T40" fmla="*/ 1777 w 5654"/>
                <a:gd name="T41" fmla="*/ 5022 h 10223"/>
                <a:gd name="T42" fmla="*/ 1314 w 5654"/>
                <a:gd name="T43" fmla="*/ 5630 h 10223"/>
                <a:gd name="T44" fmla="*/ 1326 w 5654"/>
                <a:gd name="T45" fmla="*/ 5873 h 10223"/>
                <a:gd name="T46" fmla="*/ 2530 w 5654"/>
                <a:gd name="T47" fmla="*/ 8946 h 10223"/>
                <a:gd name="T48" fmla="*/ 2307 w 5654"/>
                <a:gd name="T49" fmla="*/ 9055 h 10223"/>
                <a:gd name="T50" fmla="*/ 2446 w 5654"/>
                <a:gd name="T51" fmla="*/ 9344 h 10223"/>
                <a:gd name="T52" fmla="*/ 2857 w 5654"/>
                <a:gd name="T53" fmla="*/ 9194 h 10223"/>
                <a:gd name="T54" fmla="*/ 3147 w 5654"/>
                <a:gd name="T55" fmla="*/ 10011 h 10223"/>
                <a:gd name="T56" fmla="*/ 3044 w 5654"/>
                <a:gd name="T57" fmla="*/ 9586 h 10223"/>
                <a:gd name="T58" fmla="*/ 2796 w 5654"/>
                <a:gd name="T59" fmla="*/ 8739 h 10223"/>
                <a:gd name="T60" fmla="*/ 1626 w 5654"/>
                <a:gd name="T61" fmla="*/ 5756 h 10223"/>
                <a:gd name="T62" fmla="*/ 2030 w 5654"/>
                <a:gd name="T63" fmla="*/ 5252 h 10223"/>
                <a:gd name="T64" fmla="*/ 2869 w 5654"/>
                <a:gd name="T65" fmla="*/ 5300 h 10223"/>
                <a:gd name="T66" fmla="*/ 4181 w 5654"/>
                <a:gd name="T67" fmla="*/ 9263 h 10223"/>
                <a:gd name="T68" fmla="*/ 3798 w 5654"/>
                <a:gd name="T69" fmla="*/ 9908 h 10223"/>
                <a:gd name="T70" fmla="*/ 3044 w 5654"/>
                <a:gd name="T71" fmla="*/ 9586 h 10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54" h="10223">
                  <a:moveTo>
                    <a:pt x="3147" y="10011"/>
                  </a:moveTo>
                  <a:cubicBezTo>
                    <a:pt x="3424" y="10223"/>
                    <a:pt x="3850" y="10209"/>
                    <a:pt x="4107" y="9971"/>
                  </a:cubicBezTo>
                  <a:cubicBezTo>
                    <a:pt x="4243" y="9853"/>
                    <a:pt x="4319" y="9686"/>
                    <a:pt x="4411" y="9534"/>
                  </a:cubicBezTo>
                  <a:cubicBezTo>
                    <a:pt x="5004" y="8459"/>
                    <a:pt x="5338" y="7243"/>
                    <a:pt x="5390" y="6017"/>
                  </a:cubicBezTo>
                  <a:cubicBezTo>
                    <a:pt x="5406" y="5745"/>
                    <a:pt x="5307" y="5473"/>
                    <a:pt x="5129" y="5268"/>
                  </a:cubicBezTo>
                  <a:cubicBezTo>
                    <a:pt x="5216" y="4735"/>
                    <a:pt x="5323" y="4204"/>
                    <a:pt x="5474" y="3686"/>
                  </a:cubicBezTo>
                  <a:cubicBezTo>
                    <a:pt x="5501" y="3577"/>
                    <a:pt x="5589" y="3500"/>
                    <a:pt x="5654" y="3414"/>
                  </a:cubicBezTo>
                  <a:cubicBezTo>
                    <a:pt x="5371" y="3192"/>
                    <a:pt x="5096" y="2961"/>
                    <a:pt x="4810" y="2743"/>
                  </a:cubicBezTo>
                  <a:cubicBezTo>
                    <a:pt x="4727" y="2793"/>
                    <a:pt x="4690" y="2912"/>
                    <a:pt x="4627" y="2988"/>
                  </a:cubicBezTo>
                  <a:cubicBezTo>
                    <a:pt x="4528" y="2192"/>
                    <a:pt x="4468" y="1391"/>
                    <a:pt x="4440" y="589"/>
                  </a:cubicBezTo>
                  <a:cubicBezTo>
                    <a:pt x="4383" y="188"/>
                    <a:pt x="3841" y="0"/>
                    <a:pt x="3543" y="270"/>
                  </a:cubicBezTo>
                  <a:cubicBezTo>
                    <a:pt x="3396" y="387"/>
                    <a:pt x="3331" y="578"/>
                    <a:pt x="3341" y="761"/>
                  </a:cubicBezTo>
                  <a:cubicBezTo>
                    <a:pt x="3326" y="1596"/>
                    <a:pt x="3336" y="2432"/>
                    <a:pt x="3396" y="3265"/>
                  </a:cubicBezTo>
                  <a:cubicBezTo>
                    <a:pt x="3464" y="3911"/>
                    <a:pt x="3557" y="4553"/>
                    <a:pt x="3632" y="5197"/>
                  </a:cubicBezTo>
                  <a:cubicBezTo>
                    <a:pt x="3509" y="5319"/>
                    <a:pt x="3413" y="5467"/>
                    <a:pt x="3353" y="5631"/>
                  </a:cubicBezTo>
                  <a:cubicBezTo>
                    <a:pt x="3263" y="5447"/>
                    <a:pt x="3209" y="5248"/>
                    <a:pt x="3119" y="5064"/>
                  </a:cubicBezTo>
                  <a:cubicBezTo>
                    <a:pt x="3097" y="5008"/>
                    <a:pt x="3031" y="4994"/>
                    <a:pt x="2978" y="4988"/>
                  </a:cubicBezTo>
                  <a:cubicBezTo>
                    <a:pt x="2690" y="4960"/>
                    <a:pt x="2402" y="4934"/>
                    <a:pt x="2114" y="4907"/>
                  </a:cubicBezTo>
                  <a:cubicBezTo>
                    <a:pt x="1542" y="3464"/>
                    <a:pt x="980" y="2017"/>
                    <a:pt x="408" y="574"/>
                  </a:cubicBezTo>
                  <a:cubicBezTo>
                    <a:pt x="340" y="370"/>
                    <a:pt x="0" y="487"/>
                    <a:pt x="82" y="691"/>
                  </a:cubicBezTo>
                  <a:cubicBezTo>
                    <a:pt x="639" y="2138"/>
                    <a:pt x="1218" y="3576"/>
                    <a:pt x="1777" y="5022"/>
                  </a:cubicBezTo>
                  <a:cubicBezTo>
                    <a:pt x="1622" y="5224"/>
                    <a:pt x="1465" y="5424"/>
                    <a:pt x="1314" y="5630"/>
                  </a:cubicBezTo>
                  <a:cubicBezTo>
                    <a:pt x="1258" y="5702"/>
                    <a:pt x="1298" y="5797"/>
                    <a:pt x="1326" y="5873"/>
                  </a:cubicBezTo>
                  <a:cubicBezTo>
                    <a:pt x="1730" y="6896"/>
                    <a:pt x="2125" y="7923"/>
                    <a:pt x="2530" y="8946"/>
                  </a:cubicBezTo>
                  <a:cubicBezTo>
                    <a:pt x="2455" y="8979"/>
                    <a:pt x="2369" y="8998"/>
                    <a:pt x="2307" y="9055"/>
                  </a:cubicBezTo>
                  <a:cubicBezTo>
                    <a:pt x="2221" y="9163"/>
                    <a:pt x="2298" y="9356"/>
                    <a:pt x="2446" y="9344"/>
                  </a:cubicBezTo>
                  <a:cubicBezTo>
                    <a:pt x="2590" y="9318"/>
                    <a:pt x="2720" y="9243"/>
                    <a:pt x="2857" y="9194"/>
                  </a:cubicBezTo>
                  <a:cubicBezTo>
                    <a:pt x="2792" y="9492"/>
                    <a:pt x="2891" y="9832"/>
                    <a:pt x="3147" y="10011"/>
                  </a:cubicBezTo>
                  <a:moveTo>
                    <a:pt x="3044" y="9586"/>
                  </a:moveTo>
                  <a:cubicBezTo>
                    <a:pt x="2946" y="9309"/>
                    <a:pt x="2922" y="9008"/>
                    <a:pt x="2796" y="8739"/>
                  </a:cubicBezTo>
                  <a:cubicBezTo>
                    <a:pt x="2403" y="7746"/>
                    <a:pt x="2021" y="6748"/>
                    <a:pt x="1626" y="5756"/>
                  </a:cubicBezTo>
                  <a:cubicBezTo>
                    <a:pt x="1761" y="5589"/>
                    <a:pt x="1872" y="5394"/>
                    <a:pt x="2030" y="5252"/>
                  </a:cubicBezTo>
                  <a:cubicBezTo>
                    <a:pt x="2305" y="5215"/>
                    <a:pt x="2590" y="5296"/>
                    <a:pt x="2869" y="5300"/>
                  </a:cubicBezTo>
                  <a:cubicBezTo>
                    <a:pt x="3384" y="6593"/>
                    <a:pt x="3885" y="7899"/>
                    <a:pt x="4181" y="9263"/>
                  </a:cubicBezTo>
                  <a:cubicBezTo>
                    <a:pt x="4228" y="9533"/>
                    <a:pt x="4059" y="9821"/>
                    <a:pt x="3798" y="9908"/>
                  </a:cubicBezTo>
                  <a:cubicBezTo>
                    <a:pt x="3514" y="10019"/>
                    <a:pt x="3157" y="9873"/>
                    <a:pt x="3044" y="95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4" name="Freeform 43"/>
            <p:cNvSpPr>
              <a:spLocks/>
            </p:cNvSpPr>
            <p:nvPr/>
          </p:nvSpPr>
          <p:spPr bwMode="auto">
            <a:xfrm flipV="1">
              <a:off x="5594350" y="3128963"/>
              <a:ext cx="290512" cy="563563"/>
            </a:xfrm>
            <a:custGeom>
              <a:avLst/>
              <a:gdLst>
                <a:gd name="T0" fmla="*/ 1575 w 2384"/>
                <a:gd name="T1" fmla="*/ 4497 h 4651"/>
                <a:gd name="T2" fmla="*/ 2275 w 2384"/>
                <a:gd name="T3" fmla="*/ 3878 h 4651"/>
                <a:gd name="T4" fmla="*/ 1064 w 2384"/>
                <a:gd name="T5" fmla="*/ 358 h 4651"/>
                <a:gd name="T6" fmla="*/ 575 w 2384"/>
                <a:gd name="T7" fmla="*/ 13 h 4651"/>
                <a:gd name="T8" fmla="*/ 31 w 2384"/>
                <a:gd name="T9" fmla="*/ 491 h 4651"/>
                <a:gd name="T10" fmla="*/ 233 w 2384"/>
                <a:gd name="T11" fmla="*/ 1079 h 4651"/>
                <a:gd name="T12" fmla="*/ 1226 w 2384"/>
                <a:gd name="T13" fmla="*/ 4067 h 4651"/>
                <a:gd name="T14" fmla="*/ 1575 w 2384"/>
                <a:gd name="T15" fmla="*/ 4497 h 4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84" h="4651">
                  <a:moveTo>
                    <a:pt x="1575" y="4497"/>
                  </a:moveTo>
                  <a:cubicBezTo>
                    <a:pt x="1948" y="4651"/>
                    <a:pt x="2384" y="4268"/>
                    <a:pt x="2275" y="3878"/>
                  </a:cubicBezTo>
                  <a:cubicBezTo>
                    <a:pt x="1977" y="2673"/>
                    <a:pt x="1621" y="1471"/>
                    <a:pt x="1064" y="358"/>
                  </a:cubicBezTo>
                  <a:cubicBezTo>
                    <a:pt x="981" y="163"/>
                    <a:pt x="791" y="15"/>
                    <a:pt x="575" y="13"/>
                  </a:cubicBezTo>
                  <a:cubicBezTo>
                    <a:pt x="305" y="0"/>
                    <a:pt x="52" y="221"/>
                    <a:pt x="31" y="491"/>
                  </a:cubicBezTo>
                  <a:cubicBezTo>
                    <a:pt x="0" y="711"/>
                    <a:pt x="155" y="887"/>
                    <a:pt x="233" y="1079"/>
                  </a:cubicBezTo>
                  <a:cubicBezTo>
                    <a:pt x="671" y="2035"/>
                    <a:pt x="974" y="3048"/>
                    <a:pt x="1226" y="4067"/>
                  </a:cubicBezTo>
                  <a:cubicBezTo>
                    <a:pt x="1254" y="4260"/>
                    <a:pt x="1390" y="4432"/>
                    <a:pt x="1575" y="44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5" name="Freeform 44"/>
            <p:cNvSpPr>
              <a:spLocks/>
            </p:cNvSpPr>
            <p:nvPr/>
          </p:nvSpPr>
          <p:spPr bwMode="auto">
            <a:xfrm flipV="1">
              <a:off x="5965825" y="3941763"/>
              <a:ext cx="119062" cy="98425"/>
            </a:xfrm>
            <a:custGeom>
              <a:avLst/>
              <a:gdLst>
                <a:gd name="T0" fmla="*/ 0 w 972"/>
                <a:gd name="T1" fmla="*/ 126 h 823"/>
                <a:gd name="T2" fmla="*/ 870 w 972"/>
                <a:gd name="T3" fmla="*/ 823 h 823"/>
                <a:gd name="T4" fmla="*/ 972 w 972"/>
                <a:gd name="T5" fmla="*/ 721 h 823"/>
                <a:gd name="T6" fmla="*/ 90 w 972"/>
                <a:gd name="T7" fmla="*/ 0 h 823"/>
                <a:gd name="T8" fmla="*/ 0 w 972"/>
                <a:gd name="T9" fmla="*/ 126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2" h="823">
                  <a:moveTo>
                    <a:pt x="0" y="126"/>
                  </a:moveTo>
                  <a:cubicBezTo>
                    <a:pt x="290" y="358"/>
                    <a:pt x="582" y="589"/>
                    <a:pt x="870" y="823"/>
                  </a:cubicBezTo>
                  <a:cubicBezTo>
                    <a:pt x="904" y="789"/>
                    <a:pt x="938" y="755"/>
                    <a:pt x="972" y="721"/>
                  </a:cubicBezTo>
                  <a:cubicBezTo>
                    <a:pt x="677" y="483"/>
                    <a:pt x="383" y="242"/>
                    <a:pt x="90" y="0"/>
                  </a:cubicBezTo>
                  <a:cubicBezTo>
                    <a:pt x="60" y="42"/>
                    <a:pt x="30" y="84"/>
                    <a:pt x="0" y="1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6" name="Freeform 45"/>
            <p:cNvSpPr>
              <a:spLocks/>
            </p:cNvSpPr>
            <p:nvPr/>
          </p:nvSpPr>
          <p:spPr bwMode="auto">
            <a:xfrm flipV="1">
              <a:off x="5988050" y="3967163"/>
              <a:ext cx="131762" cy="112713"/>
            </a:xfrm>
            <a:custGeom>
              <a:avLst/>
              <a:gdLst>
                <a:gd name="T0" fmla="*/ 0 w 1073"/>
                <a:gd name="T1" fmla="*/ 192 h 927"/>
                <a:gd name="T2" fmla="*/ 899 w 1073"/>
                <a:gd name="T3" fmla="*/ 927 h 927"/>
                <a:gd name="T4" fmla="*/ 1073 w 1073"/>
                <a:gd name="T5" fmla="*/ 754 h 927"/>
                <a:gd name="T6" fmla="*/ 144 w 1073"/>
                <a:gd name="T7" fmla="*/ 0 h 927"/>
                <a:gd name="T8" fmla="*/ 0 w 1073"/>
                <a:gd name="T9" fmla="*/ 192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927">
                  <a:moveTo>
                    <a:pt x="0" y="192"/>
                  </a:moveTo>
                  <a:cubicBezTo>
                    <a:pt x="301" y="436"/>
                    <a:pt x="601" y="680"/>
                    <a:pt x="899" y="927"/>
                  </a:cubicBezTo>
                  <a:cubicBezTo>
                    <a:pt x="957" y="869"/>
                    <a:pt x="1015" y="811"/>
                    <a:pt x="1073" y="754"/>
                  </a:cubicBezTo>
                  <a:cubicBezTo>
                    <a:pt x="768" y="497"/>
                    <a:pt x="450" y="256"/>
                    <a:pt x="144" y="0"/>
                  </a:cubicBezTo>
                  <a:cubicBezTo>
                    <a:pt x="94" y="63"/>
                    <a:pt x="47" y="128"/>
                    <a:pt x="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7" name="Freeform 46"/>
            <p:cNvSpPr>
              <a:spLocks/>
            </p:cNvSpPr>
            <p:nvPr/>
          </p:nvSpPr>
          <p:spPr bwMode="auto">
            <a:xfrm flipV="1">
              <a:off x="6018213" y="4005263"/>
              <a:ext cx="136525" cy="122238"/>
            </a:xfrm>
            <a:custGeom>
              <a:avLst/>
              <a:gdLst>
                <a:gd name="T0" fmla="*/ 0 w 1134"/>
                <a:gd name="T1" fmla="*/ 257 h 1016"/>
                <a:gd name="T2" fmla="*/ 947 w 1134"/>
                <a:gd name="T3" fmla="*/ 1016 h 1016"/>
                <a:gd name="T4" fmla="*/ 1134 w 1134"/>
                <a:gd name="T5" fmla="*/ 872 h 1016"/>
                <a:gd name="T6" fmla="*/ 191 w 1134"/>
                <a:gd name="T7" fmla="*/ 0 h 1016"/>
                <a:gd name="T8" fmla="*/ 0 w 1134"/>
                <a:gd name="T9" fmla="*/ 257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1016">
                  <a:moveTo>
                    <a:pt x="0" y="257"/>
                  </a:moveTo>
                  <a:cubicBezTo>
                    <a:pt x="312" y="514"/>
                    <a:pt x="626" y="771"/>
                    <a:pt x="947" y="1016"/>
                  </a:cubicBezTo>
                  <a:cubicBezTo>
                    <a:pt x="1024" y="1002"/>
                    <a:pt x="1071" y="916"/>
                    <a:pt x="1134" y="872"/>
                  </a:cubicBezTo>
                  <a:cubicBezTo>
                    <a:pt x="820" y="581"/>
                    <a:pt x="503" y="293"/>
                    <a:pt x="191" y="0"/>
                  </a:cubicBezTo>
                  <a:cubicBezTo>
                    <a:pt x="124" y="83"/>
                    <a:pt x="63" y="171"/>
                    <a:pt x="0" y="2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8" name="Freeform 47"/>
            <p:cNvSpPr>
              <a:spLocks/>
            </p:cNvSpPr>
            <p:nvPr/>
          </p:nvSpPr>
          <p:spPr bwMode="auto">
            <a:xfrm flipV="1">
              <a:off x="6051550" y="4035425"/>
              <a:ext cx="157162" cy="130175"/>
            </a:xfrm>
            <a:custGeom>
              <a:avLst/>
              <a:gdLst>
                <a:gd name="T0" fmla="*/ 0 w 1297"/>
                <a:gd name="T1" fmla="*/ 176 h 1077"/>
                <a:gd name="T2" fmla="*/ 978 w 1297"/>
                <a:gd name="T3" fmla="*/ 1077 h 1077"/>
                <a:gd name="T4" fmla="*/ 1297 w 1297"/>
                <a:gd name="T5" fmla="*/ 803 h 1077"/>
                <a:gd name="T6" fmla="*/ 123 w 1297"/>
                <a:gd name="T7" fmla="*/ 0 h 1077"/>
                <a:gd name="T8" fmla="*/ 0 w 1297"/>
                <a:gd name="T9" fmla="*/ 17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7" h="1077">
                  <a:moveTo>
                    <a:pt x="0" y="176"/>
                  </a:moveTo>
                  <a:cubicBezTo>
                    <a:pt x="324" y="478"/>
                    <a:pt x="652" y="777"/>
                    <a:pt x="978" y="1077"/>
                  </a:cubicBezTo>
                  <a:cubicBezTo>
                    <a:pt x="1081" y="982"/>
                    <a:pt x="1187" y="891"/>
                    <a:pt x="1297" y="803"/>
                  </a:cubicBezTo>
                  <a:cubicBezTo>
                    <a:pt x="905" y="537"/>
                    <a:pt x="512" y="271"/>
                    <a:pt x="123" y="0"/>
                  </a:cubicBezTo>
                  <a:cubicBezTo>
                    <a:pt x="81" y="58"/>
                    <a:pt x="40" y="117"/>
                    <a:pt x="0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9" name="Freeform 48"/>
            <p:cNvSpPr>
              <a:spLocks/>
            </p:cNvSpPr>
            <p:nvPr/>
          </p:nvSpPr>
          <p:spPr bwMode="auto">
            <a:xfrm flipV="1">
              <a:off x="6076950" y="4081463"/>
              <a:ext cx="166687" cy="131763"/>
            </a:xfrm>
            <a:custGeom>
              <a:avLst/>
              <a:gdLst>
                <a:gd name="T0" fmla="*/ 0 w 1372"/>
                <a:gd name="T1" fmla="*/ 262 h 1096"/>
                <a:gd name="T2" fmla="*/ 1224 w 1372"/>
                <a:gd name="T3" fmla="*/ 1096 h 1096"/>
                <a:gd name="T4" fmla="*/ 1372 w 1372"/>
                <a:gd name="T5" fmla="*/ 913 h 1096"/>
                <a:gd name="T6" fmla="*/ 182 w 1372"/>
                <a:gd name="T7" fmla="*/ 0 h 1096"/>
                <a:gd name="T8" fmla="*/ 0 w 1372"/>
                <a:gd name="T9" fmla="*/ 262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2" h="1096">
                  <a:moveTo>
                    <a:pt x="0" y="262"/>
                  </a:moveTo>
                  <a:cubicBezTo>
                    <a:pt x="410" y="538"/>
                    <a:pt x="814" y="822"/>
                    <a:pt x="1224" y="1096"/>
                  </a:cubicBezTo>
                  <a:cubicBezTo>
                    <a:pt x="1277" y="1037"/>
                    <a:pt x="1326" y="976"/>
                    <a:pt x="1372" y="913"/>
                  </a:cubicBezTo>
                  <a:cubicBezTo>
                    <a:pt x="977" y="607"/>
                    <a:pt x="583" y="298"/>
                    <a:pt x="182" y="0"/>
                  </a:cubicBezTo>
                  <a:cubicBezTo>
                    <a:pt x="115" y="83"/>
                    <a:pt x="56" y="171"/>
                    <a:pt x="0" y="2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0" name="Freeform 49"/>
            <p:cNvSpPr>
              <a:spLocks/>
            </p:cNvSpPr>
            <p:nvPr/>
          </p:nvSpPr>
          <p:spPr bwMode="auto">
            <a:xfrm flipV="1">
              <a:off x="6115050" y="4122738"/>
              <a:ext cx="142875" cy="127000"/>
            </a:xfrm>
            <a:custGeom>
              <a:avLst/>
              <a:gdLst>
                <a:gd name="T0" fmla="*/ 0 w 1176"/>
                <a:gd name="T1" fmla="*/ 194 h 1051"/>
                <a:gd name="T2" fmla="*/ 1125 w 1176"/>
                <a:gd name="T3" fmla="*/ 1051 h 1051"/>
                <a:gd name="T4" fmla="*/ 988 w 1176"/>
                <a:gd name="T5" fmla="*/ 366 h 1051"/>
                <a:gd name="T6" fmla="*/ 0 w 1176"/>
                <a:gd name="T7" fmla="*/ 194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6" h="1051">
                  <a:moveTo>
                    <a:pt x="0" y="194"/>
                  </a:moveTo>
                  <a:cubicBezTo>
                    <a:pt x="376" y="478"/>
                    <a:pt x="743" y="775"/>
                    <a:pt x="1125" y="1051"/>
                  </a:cubicBezTo>
                  <a:cubicBezTo>
                    <a:pt x="1176" y="816"/>
                    <a:pt x="1146" y="555"/>
                    <a:pt x="988" y="366"/>
                  </a:cubicBezTo>
                  <a:cubicBezTo>
                    <a:pt x="763" y="69"/>
                    <a:pt x="314" y="0"/>
                    <a:pt x="0" y="1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51" name="Group 56"/>
          <p:cNvGrpSpPr>
            <a:grpSpLocks/>
          </p:cNvGrpSpPr>
          <p:nvPr/>
        </p:nvGrpSpPr>
        <p:grpSpPr bwMode="auto">
          <a:xfrm>
            <a:off x="2020412" y="5336224"/>
            <a:ext cx="2713038" cy="1731963"/>
            <a:chOff x="2009" y="2762"/>
            <a:chExt cx="1709" cy="1091"/>
          </a:xfrm>
          <a:solidFill>
            <a:srgbClr val="595959"/>
          </a:solidFill>
        </p:grpSpPr>
        <p:sp>
          <p:nvSpPr>
            <p:cNvPr id="252" name="Freeform 53"/>
            <p:cNvSpPr>
              <a:spLocks/>
            </p:cNvSpPr>
            <p:nvPr/>
          </p:nvSpPr>
          <p:spPr bwMode="auto">
            <a:xfrm flipV="1">
              <a:off x="2009" y="2762"/>
              <a:ext cx="1" cy="1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3 h 3"/>
                <a:gd name="T4" fmla="*/ 0 w 4"/>
                <a:gd name="T5" fmla="*/ 0 h 3"/>
                <a:gd name="T6" fmla="*/ 0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4" y="3"/>
                  </a:lnTo>
                  <a:cubicBezTo>
                    <a:pt x="3" y="2"/>
                    <a:pt x="1" y="1"/>
                    <a:pt x="0" y="0"/>
                  </a:cubicBezTo>
                  <a:lnTo>
                    <a:pt x="0" y="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3" name="Freeform 54"/>
            <p:cNvSpPr>
              <a:spLocks noEditPoints="1"/>
            </p:cNvSpPr>
            <p:nvPr/>
          </p:nvSpPr>
          <p:spPr bwMode="auto">
            <a:xfrm flipV="1">
              <a:off x="2027" y="2796"/>
              <a:ext cx="1691" cy="1057"/>
            </a:xfrm>
            <a:custGeom>
              <a:avLst/>
              <a:gdLst>
                <a:gd name="T0" fmla="*/ 5251 w 7426"/>
                <a:gd name="T1" fmla="*/ 4567 h 4632"/>
                <a:gd name="T2" fmla="*/ 5884 w 7426"/>
                <a:gd name="T3" fmla="*/ 4459 h 4632"/>
                <a:gd name="T4" fmla="*/ 6262 w 7426"/>
                <a:gd name="T5" fmla="*/ 3796 h 4632"/>
                <a:gd name="T6" fmla="*/ 6920 w 7426"/>
                <a:gd name="T7" fmla="*/ 3698 h 4632"/>
                <a:gd name="T8" fmla="*/ 6849 w 7426"/>
                <a:gd name="T9" fmla="*/ 3018 h 4632"/>
                <a:gd name="T10" fmla="*/ 7372 w 7426"/>
                <a:gd name="T11" fmla="*/ 2591 h 4632"/>
                <a:gd name="T12" fmla="*/ 6964 w 7426"/>
                <a:gd name="T13" fmla="*/ 2044 h 4632"/>
                <a:gd name="T14" fmla="*/ 7214 w 7426"/>
                <a:gd name="T15" fmla="*/ 1435 h 4632"/>
                <a:gd name="T16" fmla="*/ 6591 w 7426"/>
                <a:gd name="T17" fmla="*/ 1155 h 4632"/>
                <a:gd name="T18" fmla="*/ 6494 w 7426"/>
                <a:gd name="T19" fmla="*/ 498 h 4632"/>
                <a:gd name="T20" fmla="*/ 5811 w 7426"/>
                <a:gd name="T21" fmla="*/ 568 h 4632"/>
                <a:gd name="T22" fmla="*/ 5510 w 7426"/>
                <a:gd name="T23" fmla="*/ 69 h 4632"/>
                <a:gd name="T24" fmla="*/ 4842 w 7426"/>
                <a:gd name="T25" fmla="*/ 450 h 4632"/>
                <a:gd name="T26" fmla="*/ 4330 w 7426"/>
                <a:gd name="T27" fmla="*/ 163 h 4632"/>
                <a:gd name="T28" fmla="*/ 3949 w 7426"/>
                <a:gd name="T29" fmla="*/ 826 h 4632"/>
                <a:gd name="T30" fmla="*/ 3294 w 7426"/>
                <a:gd name="T31" fmla="*/ 918 h 4632"/>
                <a:gd name="T32" fmla="*/ 3361 w 7426"/>
                <a:gd name="T33" fmla="*/ 1604 h 4632"/>
                <a:gd name="T34" fmla="*/ 2836 w 7426"/>
                <a:gd name="T35" fmla="*/ 1945 h 4632"/>
                <a:gd name="T36" fmla="*/ 1512 w 7426"/>
                <a:gd name="T37" fmla="*/ 1243 h 4632"/>
                <a:gd name="T38" fmla="*/ 1738 w 7426"/>
                <a:gd name="T39" fmla="*/ 62 h 4632"/>
                <a:gd name="T40" fmla="*/ 1622 w 7426"/>
                <a:gd name="T41" fmla="*/ 748 h 4632"/>
                <a:gd name="T42" fmla="*/ 613 w 7426"/>
                <a:gd name="T43" fmla="*/ 347 h 4632"/>
                <a:gd name="T44" fmla="*/ 21 w 7426"/>
                <a:gd name="T45" fmla="*/ 257 h 4632"/>
                <a:gd name="T46" fmla="*/ 1419 w 7426"/>
                <a:gd name="T47" fmla="*/ 2221 h 4632"/>
                <a:gd name="T48" fmla="*/ 2147 w 7426"/>
                <a:gd name="T49" fmla="*/ 2111 h 4632"/>
                <a:gd name="T50" fmla="*/ 2843 w 7426"/>
                <a:gd name="T51" fmla="*/ 2455 h 4632"/>
                <a:gd name="T52" fmla="*/ 3284 w 7426"/>
                <a:gd name="T53" fmla="*/ 2797 h 4632"/>
                <a:gd name="T54" fmla="*/ 3214 w 7426"/>
                <a:gd name="T55" fmla="*/ 3563 h 4632"/>
                <a:gd name="T56" fmla="*/ 3769 w 7426"/>
                <a:gd name="T57" fmla="*/ 3642 h 4632"/>
                <a:gd name="T58" fmla="*/ 4144 w 7426"/>
                <a:gd name="T59" fmla="*/ 4312 h 4632"/>
                <a:gd name="T60" fmla="*/ 4608 w 7426"/>
                <a:gd name="T61" fmla="*/ 4124 h 4632"/>
                <a:gd name="T62" fmla="*/ 4842 w 7426"/>
                <a:gd name="T63" fmla="*/ 3489 h 4632"/>
                <a:gd name="T64" fmla="*/ 4539 w 7426"/>
                <a:gd name="T65" fmla="*/ 1247 h 4632"/>
                <a:gd name="T66" fmla="*/ 6215 w 7426"/>
                <a:gd name="T67" fmla="*/ 2782 h 4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26" h="4632">
                  <a:moveTo>
                    <a:pt x="4724" y="4568"/>
                  </a:moveTo>
                  <a:cubicBezTo>
                    <a:pt x="4897" y="4567"/>
                    <a:pt x="5090" y="4632"/>
                    <a:pt x="5251" y="4567"/>
                  </a:cubicBezTo>
                  <a:cubicBezTo>
                    <a:pt x="5327" y="4386"/>
                    <a:pt x="5304" y="4107"/>
                    <a:pt x="5575" y="4128"/>
                  </a:cubicBezTo>
                  <a:cubicBezTo>
                    <a:pt x="5692" y="4225"/>
                    <a:pt x="5742" y="4400"/>
                    <a:pt x="5884" y="4459"/>
                  </a:cubicBezTo>
                  <a:cubicBezTo>
                    <a:pt x="6044" y="4391"/>
                    <a:pt x="6218" y="4325"/>
                    <a:pt x="6352" y="4213"/>
                  </a:cubicBezTo>
                  <a:cubicBezTo>
                    <a:pt x="6359" y="4072"/>
                    <a:pt x="6287" y="3935"/>
                    <a:pt x="6262" y="3796"/>
                  </a:cubicBezTo>
                  <a:cubicBezTo>
                    <a:pt x="6318" y="3744"/>
                    <a:pt x="6376" y="3694"/>
                    <a:pt x="6436" y="3646"/>
                  </a:cubicBezTo>
                  <a:cubicBezTo>
                    <a:pt x="6590" y="3679"/>
                    <a:pt x="6813" y="3903"/>
                    <a:pt x="6920" y="3698"/>
                  </a:cubicBezTo>
                  <a:cubicBezTo>
                    <a:pt x="6986" y="3575"/>
                    <a:pt x="7099" y="3471"/>
                    <a:pt x="7136" y="3338"/>
                  </a:cubicBezTo>
                  <a:cubicBezTo>
                    <a:pt x="7074" y="3210"/>
                    <a:pt x="6939" y="3128"/>
                    <a:pt x="6849" y="3018"/>
                  </a:cubicBezTo>
                  <a:cubicBezTo>
                    <a:pt x="6874" y="2948"/>
                    <a:pt x="6898" y="2877"/>
                    <a:pt x="6920" y="2806"/>
                  </a:cubicBezTo>
                  <a:cubicBezTo>
                    <a:pt x="7073" y="2751"/>
                    <a:pt x="7391" y="2839"/>
                    <a:pt x="7372" y="2591"/>
                  </a:cubicBezTo>
                  <a:cubicBezTo>
                    <a:pt x="7362" y="2452"/>
                    <a:pt x="7426" y="2296"/>
                    <a:pt x="7364" y="2167"/>
                  </a:cubicBezTo>
                  <a:cubicBezTo>
                    <a:pt x="7236" y="2111"/>
                    <a:pt x="7092" y="2100"/>
                    <a:pt x="6964" y="2044"/>
                  </a:cubicBezTo>
                  <a:cubicBezTo>
                    <a:pt x="6955" y="1975"/>
                    <a:pt x="6941" y="1907"/>
                    <a:pt x="6922" y="1840"/>
                  </a:cubicBezTo>
                  <a:cubicBezTo>
                    <a:pt x="7016" y="1707"/>
                    <a:pt x="7338" y="1637"/>
                    <a:pt x="7214" y="1435"/>
                  </a:cubicBezTo>
                  <a:cubicBezTo>
                    <a:pt x="7144" y="1313"/>
                    <a:pt x="7103" y="1172"/>
                    <a:pt x="7011" y="1064"/>
                  </a:cubicBezTo>
                  <a:cubicBezTo>
                    <a:pt x="6868" y="1059"/>
                    <a:pt x="6731" y="1127"/>
                    <a:pt x="6591" y="1155"/>
                  </a:cubicBezTo>
                  <a:cubicBezTo>
                    <a:pt x="6543" y="1099"/>
                    <a:pt x="6493" y="1045"/>
                    <a:pt x="6440" y="993"/>
                  </a:cubicBezTo>
                  <a:cubicBezTo>
                    <a:pt x="6460" y="833"/>
                    <a:pt x="6698" y="613"/>
                    <a:pt x="6494" y="498"/>
                  </a:cubicBezTo>
                  <a:cubicBezTo>
                    <a:pt x="6371" y="428"/>
                    <a:pt x="6265" y="323"/>
                    <a:pt x="6132" y="278"/>
                  </a:cubicBezTo>
                  <a:cubicBezTo>
                    <a:pt x="6004" y="347"/>
                    <a:pt x="5920" y="474"/>
                    <a:pt x="5811" y="568"/>
                  </a:cubicBezTo>
                  <a:cubicBezTo>
                    <a:pt x="5743" y="543"/>
                    <a:pt x="5674" y="519"/>
                    <a:pt x="5604" y="499"/>
                  </a:cubicBezTo>
                  <a:cubicBezTo>
                    <a:pt x="5556" y="361"/>
                    <a:pt x="5593" y="189"/>
                    <a:pt x="5510" y="69"/>
                  </a:cubicBezTo>
                  <a:cubicBezTo>
                    <a:pt x="5345" y="26"/>
                    <a:pt x="5167" y="35"/>
                    <a:pt x="4997" y="30"/>
                  </a:cubicBezTo>
                  <a:cubicBezTo>
                    <a:pt x="4884" y="134"/>
                    <a:pt x="4905" y="316"/>
                    <a:pt x="4842" y="450"/>
                  </a:cubicBezTo>
                  <a:cubicBezTo>
                    <a:pt x="4767" y="464"/>
                    <a:pt x="4692" y="478"/>
                    <a:pt x="4616" y="490"/>
                  </a:cubicBezTo>
                  <a:cubicBezTo>
                    <a:pt x="4523" y="382"/>
                    <a:pt x="4459" y="231"/>
                    <a:pt x="4330" y="163"/>
                  </a:cubicBezTo>
                  <a:cubicBezTo>
                    <a:pt x="4164" y="222"/>
                    <a:pt x="4013" y="316"/>
                    <a:pt x="3854" y="391"/>
                  </a:cubicBezTo>
                  <a:cubicBezTo>
                    <a:pt x="3851" y="541"/>
                    <a:pt x="3916" y="682"/>
                    <a:pt x="3949" y="826"/>
                  </a:cubicBezTo>
                  <a:cubicBezTo>
                    <a:pt x="3892" y="878"/>
                    <a:pt x="3834" y="929"/>
                    <a:pt x="3775" y="978"/>
                  </a:cubicBezTo>
                  <a:cubicBezTo>
                    <a:pt x="3624" y="949"/>
                    <a:pt x="3406" y="725"/>
                    <a:pt x="3294" y="918"/>
                  </a:cubicBezTo>
                  <a:cubicBezTo>
                    <a:pt x="3223" y="1042"/>
                    <a:pt x="3118" y="1150"/>
                    <a:pt x="3071" y="1286"/>
                  </a:cubicBezTo>
                  <a:cubicBezTo>
                    <a:pt x="3136" y="1415"/>
                    <a:pt x="3267" y="1496"/>
                    <a:pt x="3361" y="1604"/>
                  </a:cubicBezTo>
                  <a:cubicBezTo>
                    <a:pt x="3337" y="1678"/>
                    <a:pt x="3312" y="1751"/>
                    <a:pt x="3282" y="1823"/>
                  </a:cubicBezTo>
                  <a:cubicBezTo>
                    <a:pt x="3136" y="1862"/>
                    <a:pt x="2934" y="1809"/>
                    <a:pt x="2836" y="1945"/>
                  </a:cubicBezTo>
                  <a:cubicBezTo>
                    <a:pt x="2511" y="1857"/>
                    <a:pt x="2174" y="1850"/>
                    <a:pt x="1839" y="1854"/>
                  </a:cubicBezTo>
                  <a:cubicBezTo>
                    <a:pt x="1731" y="1650"/>
                    <a:pt x="1624" y="1445"/>
                    <a:pt x="1512" y="1243"/>
                  </a:cubicBezTo>
                  <a:cubicBezTo>
                    <a:pt x="1654" y="1103"/>
                    <a:pt x="1810" y="978"/>
                    <a:pt x="1948" y="834"/>
                  </a:cubicBezTo>
                  <a:cubicBezTo>
                    <a:pt x="1885" y="575"/>
                    <a:pt x="1794" y="323"/>
                    <a:pt x="1738" y="62"/>
                  </a:cubicBezTo>
                  <a:cubicBezTo>
                    <a:pt x="1639" y="0"/>
                    <a:pt x="1459" y="43"/>
                    <a:pt x="1486" y="186"/>
                  </a:cubicBezTo>
                  <a:cubicBezTo>
                    <a:pt x="1532" y="373"/>
                    <a:pt x="1575" y="561"/>
                    <a:pt x="1622" y="748"/>
                  </a:cubicBezTo>
                  <a:cubicBezTo>
                    <a:pt x="1477" y="877"/>
                    <a:pt x="1335" y="1008"/>
                    <a:pt x="1194" y="1142"/>
                  </a:cubicBezTo>
                  <a:cubicBezTo>
                    <a:pt x="996" y="879"/>
                    <a:pt x="909" y="525"/>
                    <a:pt x="613" y="347"/>
                  </a:cubicBezTo>
                  <a:cubicBezTo>
                    <a:pt x="453" y="253"/>
                    <a:pt x="333" y="103"/>
                    <a:pt x="164" y="29"/>
                  </a:cubicBezTo>
                  <a:cubicBezTo>
                    <a:pt x="77" y="68"/>
                    <a:pt x="0" y="158"/>
                    <a:pt x="21" y="257"/>
                  </a:cubicBezTo>
                  <a:cubicBezTo>
                    <a:pt x="227" y="404"/>
                    <a:pt x="434" y="553"/>
                    <a:pt x="612" y="734"/>
                  </a:cubicBezTo>
                  <a:cubicBezTo>
                    <a:pt x="907" y="1214"/>
                    <a:pt x="1157" y="1721"/>
                    <a:pt x="1419" y="2221"/>
                  </a:cubicBezTo>
                  <a:cubicBezTo>
                    <a:pt x="1441" y="2251"/>
                    <a:pt x="1455" y="2313"/>
                    <a:pt x="1504" y="2301"/>
                  </a:cubicBezTo>
                  <a:cubicBezTo>
                    <a:pt x="1720" y="2242"/>
                    <a:pt x="1916" y="2104"/>
                    <a:pt x="2147" y="2111"/>
                  </a:cubicBezTo>
                  <a:cubicBezTo>
                    <a:pt x="2379" y="2084"/>
                    <a:pt x="2602" y="2176"/>
                    <a:pt x="2833" y="2170"/>
                  </a:cubicBezTo>
                  <a:cubicBezTo>
                    <a:pt x="2832" y="2264"/>
                    <a:pt x="2794" y="2369"/>
                    <a:pt x="2843" y="2455"/>
                  </a:cubicBezTo>
                  <a:cubicBezTo>
                    <a:pt x="2973" y="2512"/>
                    <a:pt x="3116" y="2526"/>
                    <a:pt x="3246" y="2580"/>
                  </a:cubicBezTo>
                  <a:cubicBezTo>
                    <a:pt x="3256" y="2653"/>
                    <a:pt x="3270" y="2725"/>
                    <a:pt x="3284" y="2797"/>
                  </a:cubicBezTo>
                  <a:cubicBezTo>
                    <a:pt x="3174" y="2913"/>
                    <a:pt x="2854" y="3009"/>
                    <a:pt x="3009" y="3206"/>
                  </a:cubicBezTo>
                  <a:cubicBezTo>
                    <a:pt x="3091" y="3316"/>
                    <a:pt x="3097" y="3484"/>
                    <a:pt x="3214" y="3563"/>
                  </a:cubicBezTo>
                  <a:cubicBezTo>
                    <a:pt x="3353" y="3555"/>
                    <a:pt x="3486" y="3497"/>
                    <a:pt x="3622" y="3469"/>
                  </a:cubicBezTo>
                  <a:cubicBezTo>
                    <a:pt x="3672" y="3526"/>
                    <a:pt x="3721" y="3583"/>
                    <a:pt x="3769" y="3642"/>
                  </a:cubicBezTo>
                  <a:cubicBezTo>
                    <a:pt x="3743" y="3797"/>
                    <a:pt x="3518" y="4014"/>
                    <a:pt x="3714" y="4123"/>
                  </a:cubicBezTo>
                  <a:cubicBezTo>
                    <a:pt x="3853" y="4198"/>
                    <a:pt x="3969" y="4353"/>
                    <a:pt x="4144" y="4312"/>
                  </a:cubicBezTo>
                  <a:cubicBezTo>
                    <a:pt x="4226" y="4224"/>
                    <a:pt x="4311" y="4139"/>
                    <a:pt x="4398" y="4056"/>
                  </a:cubicBezTo>
                  <a:cubicBezTo>
                    <a:pt x="4467" y="4081"/>
                    <a:pt x="4537" y="4104"/>
                    <a:pt x="4608" y="4124"/>
                  </a:cubicBezTo>
                  <a:cubicBezTo>
                    <a:pt x="4660" y="4266"/>
                    <a:pt x="4600" y="4466"/>
                    <a:pt x="4724" y="4568"/>
                  </a:cubicBezTo>
                  <a:moveTo>
                    <a:pt x="4842" y="3489"/>
                  </a:moveTo>
                  <a:cubicBezTo>
                    <a:pt x="4363" y="3389"/>
                    <a:pt x="3972" y="2967"/>
                    <a:pt x="3910" y="2481"/>
                  </a:cubicBezTo>
                  <a:cubicBezTo>
                    <a:pt x="3832" y="1991"/>
                    <a:pt x="4099" y="1474"/>
                    <a:pt x="4539" y="1247"/>
                  </a:cubicBezTo>
                  <a:cubicBezTo>
                    <a:pt x="4953" y="1019"/>
                    <a:pt x="5499" y="1073"/>
                    <a:pt x="5863" y="1374"/>
                  </a:cubicBezTo>
                  <a:cubicBezTo>
                    <a:pt x="6275" y="1698"/>
                    <a:pt x="6430" y="2302"/>
                    <a:pt x="6215" y="2782"/>
                  </a:cubicBezTo>
                  <a:cubicBezTo>
                    <a:pt x="6004" y="3307"/>
                    <a:pt x="5393" y="3625"/>
                    <a:pt x="4842" y="34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4" name="Freeform 55"/>
            <p:cNvSpPr>
              <a:spLocks/>
            </p:cNvSpPr>
            <p:nvPr/>
          </p:nvSpPr>
          <p:spPr bwMode="auto">
            <a:xfrm flipV="1">
              <a:off x="2340" y="3184"/>
              <a:ext cx="164" cy="164"/>
            </a:xfrm>
            <a:custGeom>
              <a:avLst/>
              <a:gdLst>
                <a:gd name="T0" fmla="*/ 285 w 719"/>
                <a:gd name="T1" fmla="*/ 649 h 719"/>
                <a:gd name="T2" fmla="*/ 650 w 719"/>
                <a:gd name="T3" fmla="*/ 284 h 719"/>
                <a:gd name="T4" fmla="*/ 161 w 719"/>
                <a:gd name="T5" fmla="*/ 159 h 719"/>
                <a:gd name="T6" fmla="*/ 285 w 719"/>
                <a:gd name="T7" fmla="*/ 649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719">
                  <a:moveTo>
                    <a:pt x="285" y="649"/>
                  </a:moveTo>
                  <a:cubicBezTo>
                    <a:pt x="498" y="719"/>
                    <a:pt x="719" y="497"/>
                    <a:pt x="650" y="284"/>
                  </a:cubicBezTo>
                  <a:cubicBezTo>
                    <a:pt x="597" y="76"/>
                    <a:pt x="307" y="0"/>
                    <a:pt x="161" y="159"/>
                  </a:cubicBezTo>
                  <a:cubicBezTo>
                    <a:pt x="0" y="302"/>
                    <a:pt x="76" y="599"/>
                    <a:pt x="285" y="6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255" name="Freeform 69"/>
          <p:cNvSpPr>
            <a:spLocks/>
          </p:cNvSpPr>
          <p:nvPr/>
        </p:nvSpPr>
        <p:spPr bwMode="auto">
          <a:xfrm flipV="1">
            <a:off x="7107413" y="3987964"/>
            <a:ext cx="160014" cy="99056"/>
          </a:xfrm>
          <a:custGeom>
            <a:avLst/>
            <a:gdLst>
              <a:gd name="T0" fmla="*/ 0 w 368"/>
              <a:gd name="T1" fmla="*/ 112 h 223"/>
              <a:gd name="T2" fmla="*/ 368 w 368"/>
              <a:gd name="T3" fmla="*/ 223 h 223"/>
              <a:gd name="T4" fmla="*/ 57 w 368"/>
              <a:gd name="T5" fmla="*/ 0 h 223"/>
              <a:gd name="T6" fmla="*/ 0 w 368"/>
              <a:gd name="T7" fmla="*/ 11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8" h="223">
                <a:moveTo>
                  <a:pt x="0" y="112"/>
                </a:moveTo>
                <a:cubicBezTo>
                  <a:pt x="123" y="148"/>
                  <a:pt x="244" y="188"/>
                  <a:pt x="368" y="223"/>
                </a:cubicBezTo>
                <a:cubicBezTo>
                  <a:pt x="266" y="145"/>
                  <a:pt x="161" y="74"/>
                  <a:pt x="57" y="0"/>
                </a:cubicBezTo>
                <a:cubicBezTo>
                  <a:pt x="38" y="37"/>
                  <a:pt x="19" y="74"/>
                  <a:pt x="0" y="11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256" name="Group 77"/>
          <p:cNvGrpSpPr>
            <a:grpSpLocks/>
          </p:cNvGrpSpPr>
          <p:nvPr/>
        </p:nvGrpSpPr>
        <p:grpSpPr bwMode="auto">
          <a:xfrm>
            <a:off x="6204477" y="3669841"/>
            <a:ext cx="603863" cy="1354406"/>
            <a:chOff x="4517" y="1999"/>
            <a:chExt cx="317" cy="711"/>
          </a:xfrm>
          <a:solidFill>
            <a:srgbClr val="595959"/>
          </a:solidFill>
        </p:grpSpPr>
        <p:sp>
          <p:nvSpPr>
            <p:cNvPr id="257" name="Freeform 72"/>
            <p:cNvSpPr>
              <a:spLocks/>
            </p:cNvSpPr>
            <p:nvPr/>
          </p:nvSpPr>
          <p:spPr bwMode="auto">
            <a:xfrm flipV="1">
              <a:off x="4517" y="1999"/>
              <a:ext cx="163" cy="149"/>
            </a:xfrm>
            <a:custGeom>
              <a:avLst/>
              <a:gdLst>
                <a:gd name="T0" fmla="*/ 417 w 713"/>
                <a:gd name="T1" fmla="*/ 649 h 649"/>
                <a:gd name="T2" fmla="*/ 576 w 713"/>
                <a:gd name="T3" fmla="*/ 425 h 649"/>
                <a:gd name="T4" fmla="*/ 706 w 713"/>
                <a:gd name="T5" fmla="*/ 544 h 649"/>
                <a:gd name="T6" fmla="*/ 713 w 713"/>
                <a:gd name="T7" fmla="*/ 330 h 649"/>
                <a:gd name="T8" fmla="*/ 676 w 713"/>
                <a:gd name="T9" fmla="*/ 330 h 649"/>
                <a:gd name="T10" fmla="*/ 672 w 713"/>
                <a:gd name="T11" fmla="*/ 464 h 649"/>
                <a:gd name="T12" fmla="*/ 570 w 713"/>
                <a:gd name="T13" fmla="*/ 362 h 649"/>
                <a:gd name="T14" fmla="*/ 447 w 713"/>
                <a:gd name="T15" fmla="*/ 552 h 649"/>
                <a:gd name="T16" fmla="*/ 427 w 713"/>
                <a:gd name="T17" fmla="*/ 366 h 649"/>
                <a:gd name="T18" fmla="*/ 240 w 713"/>
                <a:gd name="T19" fmla="*/ 467 h 649"/>
                <a:gd name="T20" fmla="*/ 308 w 713"/>
                <a:gd name="T21" fmla="*/ 283 h 649"/>
                <a:gd name="T22" fmla="*/ 97 w 713"/>
                <a:gd name="T23" fmla="*/ 278 h 649"/>
                <a:gd name="T24" fmla="*/ 272 w 713"/>
                <a:gd name="T25" fmla="*/ 150 h 649"/>
                <a:gd name="T26" fmla="*/ 132 w 713"/>
                <a:gd name="T27" fmla="*/ 62 h 649"/>
                <a:gd name="T28" fmla="*/ 282 w 713"/>
                <a:gd name="T29" fmla="*/ 0 h 649"/>
                <a:gd name="T30" fmla="*/ 30 w 713"/>
                <a:gd name="T31" fmla="*/ 41 h 649"/>
                <a:gd name="T32" fmla="*/ 203 w 713"/>
                <a:gd name="T33" fmla="*/ 152 h 649"/>
                <a:gd name="T34" fmla="*/ 0 w 713"/>
                <a:gd name="T35" fmla="*/ 312 h 649"/>
                <a:gd name="T36" fmla="*/ 255 w 713"/>
                <a:gd name="T37" fmla="*/ 319 h 649"/>
                <a:gd name="T38" fmla="*/ 178 w 713"/>
                <a:gd name="T39" fmla="*/ 538 h 649"/>
                <a:gd name="T40" fmla="*/ 395 w 713"/>
                <a:gd name="T41" fmla="*/ 426 h 649"/>
                <a:gd name="T42" fmla="*/ 417 w 713"/>
                <a:gd name="T4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3" h="649">
                  <a:moveTo>
                    <a:pt x="417" y="649"/>
                  </a:moveTo>
                  <a:cubicBezTo>
                    <a:pt x="473" y="577"/>
                    <a:pt x="526" y="502"/>
                    <a:pt x="576" y="425"/>
                  </a:cubicBezTo>
                  <a:cubicBezTo>
                    <a:pt x="619" y="465"/>
                    <a:pt x="662" y="505"/>
                    <a:pt x="706" y="544"/>
                  </a:cubicBezTo>
                  <a:cubicBezTo>
                    <a:pt x="709" y="473"/>
                    <a:pt x="712" y="401"/>
                    <a:pt x="713" y="330"/>
                  </a:cubicBezTo>
                  <a:lnTo>
                    <a:pt x="676" y="330"/>
                  </a:lnTo>
                  <a:cubicBezTo>
                    <a:pt x="675" y="364"/>
                    <a:pt x="673" y="431"/>
                    <a:pt x="672" y="464"/>
                  </a:cubicBezTo>
                  <a:cubicBezTo>
                    <a:pt x="638" y="430"/>
                    <a:pt x="604" y="396"/>
                    <a:pt x="570" y="362"/>
                  </a:cubicBezTo>
                  <a:cubicBezTo>
                    <a:pt x="529" y="425"/>
                    <a:pt x="488" y="489"/>
                    <a:pt x="447" y="552"/>
                  </a:cubicBezTo>
                  <a:cubicBezTo>
                    <a:pt x="440" y="490"/>
                    <a:pt x="434" y="428"/>
                    <a:pt x="427" y="366"/>
                  </a:cubicBezTo>
                  <a:cubicBezTo>
                    <a:pt x="364" y="399"/>
                    <a:pt x="302" y="433"/>
                    <a:pt x="240" y="467"/>
                  </a:cubicBezTo>
                  <a:cubicBezTo>
                    <a:pt x="262" y="406"/>
                    <a:pt x="286" y="345"/>
                    <a:pt x="308" y="283"/>
                  </a:cubicBezTo>
                  <a:cubicBezTo>
                    <a:pt x="238" y="281"/>
                    <a:pt x="167" y="280"/>
                    <a:pt x="97" y="278"/>
                  </a:cubicBezTo>
                  <a:cubicBezTo>
                    <a:pt x="155" y="235"/>
                    <a:pt x="214" y="193"/>
                    <a:pt x="272" y="150"/>
                  </a:cubicBezTo>
                  <a:cubicBezTo>
                    <a:pt x="226" y="120"/>
                    <a:pt x="179" y="91"/>
                    <a:pt x="132" y="62"/>
                  </a:cubicBezTo>
                  <a:cubicBezTo>
                    <a:pt x="184" y="45"/>
                    <a:pt x="233" y="24"/>
                    <a:pt x="282" y="0"/>
                  </a:cubicBezTo>
                  <a:cubicBezTo>
                    <a:pt x="197" y="6"/>
                    <a:pt x="113" y="23"/>
                    <a:pt x="30" y="41"/>
                  </a:cubicBezTo>
                  <a:cubicBezTo>
                    <a:pt x="88" y="79"/>
                    <a:pt x="146" y="115"/>
                    <a:pt x="203" y="152"/>
                  </a:cubicBezTo>
                  <a:cubicBezTo>
                    <a:pt x="134" y="203"/>
                    <a:pt x="64" y="254"/>
                    <a:pt x="0" y="312"/>
                  </a:cubicBezTo>
                  <a:cubicBezTo>
                    <a:pt x="85" y="317"/>
                    <a:pt x="170" y="318"/>
                    <a:pt x="255" y="319"/>
                  </a:cubicBezTo>
                  <a:cubicBezTo>
                    <a:pt x="227" y="391"/>
                    <a:pt x="201" y="464"/>
                    <a:pt x="178" y="538"/>
                  </a:cubicBezTo>
                  <a:cubicBezTo>
                    <a:pt x="252" y="504"/>
                    <a:pt x="323" y="466"/>
                    <a:pt x="395" y="426"/>
                  </a:cubicBezTo>
                  <a:cubicBezTo>
                    <a:pt x="401" y="501"/>
                    <a:pt x="408" y="575"/>
                    <a:pt x="417" y="6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8" name="Freeform 74"/>
            <p:cNvSpPr>
              <a:spLocks/>
            </p:cNvSpPr>
            <p:nvPr/>
          </p:nvSpPr>
          <p:spPr bwMode="auto">
            <a:xfrm flipV="1">
              <a:off x="4545" y="2028"/>
              <a:ext cx="289" cy="682"/>
            </a:xfrm>
            <a:custGeom>
              <a:avLst/>
              <a:gdLst>
                <a:gd name="T0" fmla="*/ 847 w 1264"/>
                <a:gd name="T1" fmla="*/ 2806 h 2979"/>
                <a:gd name="T2" fmla="*/ 1003 w 1264"/>
                <a:gd name="T3" fmla="*/ 2887 h 2979"/>
                <a:gd name="T4" fmla="*/ 1240 w 1264"/>
                <a:gd name="T5" fmla="*/ 2291 h 2979"/>
                <a:gd name="T6" fmla="*/ 953 w 1264"/>
                <a:gd name="T7" fmla="*/ 2096 h 2979"/>
                <a:gd name="T8" fmla="*/ 1033 w 1264"/>
                <a:gd name="T9" fmla="*/ 1238 h 2979"/>
                <a:gd name="T10" fmla="*/ 722 w 1264"/>
                <a:gd name="T11" fmla="*/ 758 h 2979"/>
                <a:gd name="T12" fmla="*/ 673 w 1264"/>
                <a:gd name="T13" fmla="*/ 530 h 2979"/>
                <a:gd name="T14" fmla="*/ 653 w 1264"/>
                <a:gd name="T15" fmla="*/ 137 h 2979"/>
                <a:gd name="T16" fmla="*/ 381 w 1264"/>
                <a:gd name="T17" fmla="*/ 140 h 2979"/>
                <a:gd name="T18" fmla="*/ 596 w 1264"/>
                <a:gd name="T19" fmla="*/ 1154 h 2979"/>
                <a:gd name="T20" fmla="*/ 483 w 1264"/>
                <a:gd name="T21" fmla="*/ 1086 h 2979"/>
                <a:gd name="T22" fmla="*/ 508 w 1264"/>
                <a:gd name="T23" fmla="*/ 1025 h 2979"/>
                <a:gd name="T24" fmla="*/ 407 w 1264"/>
                <a:gd name="T25" fmla="*/ 734 h 2979"/>
                <a:gd name="T26" fmla="*/ 105 w 1264"/>
                <a:gd name="T27" fmla="*/ 1158 h 2979"/>
                <a:gd name="T28" fmla="*/ 526 w 1264"/>
                <a:gd name="T29" fmla="*/ 1441 h 2979"/>
                <a:gd name="T30" fmla="*/ 499 w 1264"/>
                <a:gd name="T31" fmla="*/ 1639 h 2979"/>
                <a:gd name="T32" fmla="*/ 606 w 1264"/>
                <a:gd name="T33" fmla="*/ 1674 h 2979"/>
                <a:gd name="T34" fmla="*/ 293 w 1264"/>
                <a:gd name="T35" fmla="*/ 1894 h 2979"/>
                <a:gd name="T36" fmla="*/ 606 w 1264"/>
                <a:gd name="T37" fmla="*/ 1848 h 2979"/>
                <a:gd name="T38" fmla="*/ 606 w 1264"/>
                <a:gd name="T39" fmla="*/ 1674 h 2979"/>
                <a:gd name="T40" fmla="*/ 0 w 1264"/>
                <a:gd name="T41" fmla="*/ 1758 h 2979"/>
                <a:gd name="T42" fmla="*/ 410 w 1264"/>
                <a:gd name="T43" fmla="*/ 2137 h 2979"/>
                <a:gd name="T44" fmla="*/ 797 w 1264"/>
                <a:gd name="T45" fmla="*/ 2296 h 2979"/>
                <a:gd name="T46" fmla="*/ 1068 w 1264"/>
                <a:gd name="T47" fmla="*/ 2301 h 2979"/>
                <a:gd name="T48" fmla="*/ 847 w 1264"/>
                <a:gd name="T49" fmla="*/ 2806 h 2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64" h="2979">
                  <a:moveTo>
                    <a:pt x="847" y="2806"/>
                  </a:moveTo>
                  <a:cubicBezTo>
                    <a:pt x="803" y="2896"/>
                    <a:pt x="953" y="2979"/>
                    <a:pt x="1003" y="2887"/>
                  </a:cubicBezTo>
                  <a:cubicBezTo>
                    <a:pt x="1124" y="2713"/>
                    <a:pt x="1264" y="2514"/>
                    <a:pt x="1240" y="2291"/>
                  </a:cubicBezTo>
                  <a:cubicBezTo>
                    <a:pt x="1222" y="2153"/>
                    <a:pt x="1071" y="2110"/>
                    <a:pt x="953" y="2096"/>
                  </a:cubicBezTo>
                  <a:cubicBezTo>
                    <a:pt x="1031" y="1820"/>
                    <a:pt x="1074" y="1521"/>
                    <a:pt x="1033" y="1238"/>
                  </a:cubicBezTo>
                  <a:cubicBezTo>
                    <a:pt x="901" y="1098"/>
                    <a:pt x="792" y="938"/>
                    <a:pt x="722" y="758"/>
                  </a:cubicBezTo>
                  <a:cubicBezTo>
                    <a:pt x="882" y="772"/>
                    <a:pt x="797" y="531"/>
                    <a:pt x="673" y="530"/>
                  </a:cubicBezTo>
                  <a:cubicBezTo>
                    <a:pt x="659" y="400"/>
                    <a:pt x="664" y="268"/>
                    <a:pt x="653" y="137"/>
                  </a:cubicBezTo>
                  <a:cubicBezTo>
                    <a:pt x="626" y="0"/>
                    <a:pt x="405" y="4"/>
                    <a:pt x="381" y="140"/>
                  </a:cubicBezTo>
                  <a:cubicBezTo>
                    <a:pt x="346" y="490"/>
                    <a:pt x="427" y="847"/>
                    <a:pt x="596" y="1154"/>
                  </a:cubicBezTo>
                  <a:cubicBezTo>
                    <a:pt x="559" y="1132"/>
                    <a:pt x="521" y="1109"/>
                    <a:pt x="483" y="1086"/>
                  </a:cubicBezTo>
                  <a:cubicBezTo>
                    <a:pt x="490" y="1071"/>
                    <a:pt x="502" y="1040"/>
                    <a:pt x="508" y="1025"/>
                  </a:cubicBezTo>
                  <a:cubicBezTo>
                    <a:pt x="467" y="931"/>
                    <a:pt x="431" y="834"/>
                    <a:pt x="407" y="734"/>
                  </a:cubicBezTo>
                  <a:cubicBezTo>
                    <a:pt x="310" y="875"/>
                    <a:pt x="92" y="967"/>
                    <a:pt x="105" y="1158"/>
                  </a:cubicBezTo>
                  <a:cubicBezTo>
                    <a:pt x="211" y="1292"/>
                    <a:pt x="389" y="1343"/>
                    <a:pt x="526" y="1441"/>
                  </a:cubicBezTo>
                  <a:cubicBezTo>
                    <a:pt x="518" y="1507"/>
                    <a:pt x="509" y="1573"/>
                    <a:pt x="499" y="1639"/>
                  </a:cubicBezTo>
                  <a:cubicBezTo>
                    <a:pt x="525" y="1648"/>
                    <a:pt x="579" y="1665"/>
                    <a:pt x="606" y="1674"/>
                  </a:cubicBezTo>
                  <a:cubicBezTo>
                    <a:pt x="738" y="1900"/>
                    <a:pt x="445" y="1905"/>
                    <a:pt x="293" y="1894"/>
                  </a:cubicBezTo>
                  <a:cubicBezTo>
                    <a:pt x="397" y="1880"/>
                    <a:pt x="502" y="1866"/>
                    <a:pt x="606" y="1848"/>
                  </a:cubicBezTo>
                  <a:cubicBezTo>
                    <a:pt x="607" y="1790"/>
                    <a:pt x="606" y="1732"/>
                    <a:pt x="606" y="1674"/>
                  </a:cubicBezTo>
                  <a:cubicBezTo>
                    <a:pt x="412" y="1703"/>
                    <a:pt x="122" y="1549"/>
                    <a:pt x="0" y="1758"/>
                  </a:cubicBezTo>
                  <a:cubicBezTo>
                    <a:pt x="3" y="1965"/>
                    <a:pt x="252" y="2053"/>
                    <a:pt x="410" y="2137"/>
                  </a:cubicBezTo>
                  <a:cubicBezTo>
                    <a:pt x="559" y="2122"/>
                    <a:pt x="711" y="2163"/>
                    <a:pt x="797" y="2296"/>
                  </a:cubicBezTo>
                  <a:cubicBezTo>
                    <a:pt x="888" y="2293"/>
                    <a:pt x="978" y="2292"/>
                    <a:pt x="1068" y="2301"/>
                  </a:cubicBezTo>
                  <a:cubicBezTo>
                    <a:pt x="1062" y="2493"/>
                    <a:pt x="935" y="2646"/>
                    <a:pt x="847" y="28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9" name="Freeform 75"/>
            <p:cNvSpPr>
              <a:spLocks/>
            </p:cNvSpPr>
            <p:nvPr/>
          </p:nvSpPr>
          <p:spPr bwMode="auto">
            <a:xfrm flipV="1">
              <a:off x="4595" y="2086"/>
              <a:ext cx="136" cy="147"/>
            </a:xfrm>
            <a:custGeom>
              <a:avLst/>
              <a:gdLst>
                <a:gd name="T0" fmla="*/ 232 w 596"/>
                <a:gd name="T1" fmla="*/ 579 h 644"/>
                <a:gd name="T2" fmla="*/ 570 w 596"/>
                <a:gd name="T3" fmla="*/ 316 h 644"/>
                <a:gd name="T4" fmla="*/ 152 w 596"/>
                <a:gd name="T5" fmla="*/ 140 h 644"/>
                <a:gd name="T6" fmla="*/ 232 w 596"/>
                <a:gd name="T7" fmla="*/ 579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6" h="644">
                  <a:moveTo>
                    <a:pt x="232" y="579"/>
                  </a:moveTo>
                  <a:cubicBezTo>
                    <a:pt x="398" y="644"/>
                    <a:pt x="596" y="494"/>
                    <a:pt x="570" y="316"/>
                  </a:cubicBezTo>
                  <a:cubicBezTo>
                    <a:pt x="566" y="119"/>
                    <a:pt x="295" y="0"/>
                    <a:pt x="152" y="140"/>
                  </a:cubicBezTo>
                  <a:cubicBezTo>
                    <a:pt x="0" y="257"/>
                    <a:pt x="49" y="523"/>
                    <a:pt x="232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0" name="Freeform 76"/>
            <p:cNvSpPr>
              <a:spLocks/>
            </p:cNvSpPr>
            <p:nvPr/>
          </p:nvSpPr>
          <p:spPr bwMode="auto">
            <a:xfrm flipV="1">
              <a:off x="4519" y="2292"/>
              <a:ext cx="18" cy="38"/>
            </a:xfrm>
            <a:custGeom>
              <a:avLst/>
              <a:gdLst>
                <a:gd name="T0" fmla="*/ 0 w 81"/>
                <a:gd name="T1" fmla="*/ 167 h 167"/>
                <a:gd name="T2" fmla="*/ 81 w 81"/>
                <a:gd name="T3" fmla="*/ 35 h 167"/>
                <a:gd name="T4" fmla="*/ 11 w 81"/>
                <a:gd name="T5" fmla="*/ 0 h 167"/>
                <a:gd name="T6" fmla="*/ 0 w 81"/>
                <a:gd name="T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67">
                  <a:moveTo>
                    <a:pt x="0" y="167"/>
                  </a:moveTo>
                  <a:cubicBezTo>
                    <a:pt x="28" y="124"/>
                    <a:pt x="54" y="79"/>
                    <a:pt x="81" y="35"/>
                  </a:cubicBezTo>
                  <a:cubicBezTo>
                    <a:pt x="63" y="26"/>
                    <a:pt x="28" y="9"/>
                    <a:pt x="11" y="0"/>
                  </a:cubicBezTo>
                  <a:cubicBezTo>
                    <a:pt x="6" y="56"/>
                    <a:pt x="3" y="112"/>
                    <a:pt x="0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3718084" y="3735579"/>
            <a:ext cx="1304926" cy="1257299"/>
            <a:chOff x="3733800" y="2995613"/>
            <a:chExt cx="1304926" cy="1257299"/>
          </a:xfrm>
          <a:solidFill>
            <a:srgbClr val="595959"/>
          </a:solidFill>
        </p:grpSpPr>
        <p:sp>
          <p:nvSpPr>
            <p:cNvPr id="262" name="Freeform 81"/>
            <p:cNvSpPr>
              <a:spLocks/>
            </p:cNvSpPr>
            <p:nvPr/>
          </p:nvSpPr>
          <p:spPr bwMode="auto">
            <a:xfrm flipV="1">
              <a:off x="3733800" y="2995613"/>
              <a:ext cx="365125" cy="295275"/>
            </a:xfrm>
            <a:custGeom>
              <a:avLst/>
              <a:gdLst>
                <a:gd name="T0" fmla="*/ 201 w 675"/>
                <a:gd name="T1" fmla="*/ 0 h 545"/>
                <a:gd name="T2" fmla="*/ 290 w 675"/>
                <a:gd name="T3" fmla="*/ 504 h 545"/>
                <a:gd name="T4" fmla="*/ 480 w 675"/>
                <a:gd name="T5" fmla="*/ 33 h 545"/>
                <a:gd name="T6" fmla="*/ 254 w 675"/>
                <a:gd name="T7" fmla="*/ 258 h 545"/>
                <a:gd name="T8" fmla="*/ 201 w 675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5" h="545">
                  <a:moveTo>
                    <a:pt x="201" y="0"/>
                  </a:moveTo>
                  <a:cubicBezTo>
                    <a:pt x="0" y="129"/>
                    <a:pt x="37" y="476"/>
                    <a:pt x="290" y="504"/>
                  </a:cubicBezTo>
                  <a:cubicBezTo>
                    <a:pt x="551" y="545"/>
                    <a:pt x="675" y="191"/>
                    <a:pt x="480" y="33"/>
                  </a:cubicBezTo>
                  <a:cubicBezTo>
                    <a:pt x="419" y="114"/>
                    <a:pt x="391" y="292"/>
                    <a:pt x="254" y="258"/>
                  </a:cubicBezTo>
                  <a:cubicBezTo>
                    <a:pt x="134" y="234"/>
                    <a:pt x="213" y="80"/>
                    <a:pt x="20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3" name="Freeform 82"/>
            <p:cNvSpPr>
              <a:spLocks/>
            </p:cNvSpPr>
            <p:nvPr/>
          </p:nvSpPr>
          <p:spPr bwMode="auto">
            <a:xfrm flipV="1">
              <a:off x="3830638" y="3132138"/>
              <a:ext cx="666750" cy="923925"/>
            </a:xfrm>
            <a:custGeom>
              <a:avLst/>
              <a:gdLst>
                <a:gd name="T0" fmla="*/ 402 w 1237"/>
                <a:gd name="T1" fmla="*/ 1536 h 1710"/>
                <a:gd name="T2" fmla="*/ 751 w 1237"/>
                <a:gd name="T3" fmla="*/ 1628 h 1710"/>
                <a:gd name="T4" fmla="*/ 1182 w 1237"/>
                <a:gd name="T5" fmla="*/ 1070 h 1710"/>
                <a:gd name="T6" fmla="*/ 971 w 1237"/>
                <a:gd name="T7" fmla="*/ 750 h 1710"/>
                <a:gd name="T8" fmla="*/ 531 w 1237"/>
                <a:gd name="T9" fmla="*/ 745 h 1710"/>
                <a:gd name="T10" fmla="*/ 569 w 1237"/>
                <a:gd name="T11" fmla="*/ 165 h 1710"/>
                <a:gd name="T12" fmla="*/ 301 w 1237"/>
                <a:gd name="T13" fmla="*/ 119 h 1710"/>
                <a:gd name="T14" fmla="*/ 246 w 1237"/>
                <a:gd name="T15" fmla="*/ 731 h 1710"/>
                <a:gd name="T16" fmla="*/ 279 w 1237"/>
                <a:gd name="T17" fmla="*/ 990 h 1710"/>
                <a:gd name="T18" fmla="*/ 745 w 1237"/>
                <a:gd name="T19" fmla="*/ 1030 h 1710"/>
                <a:gd name="T20" fmla="*/ 566 w 1237"/>
                <a:gd name="T21" fmla="*/ 1241 h 1710"/>
                <a:gd name="T22" fmla="*/ 683 w 1237"/>
                <a:gd name="T23" fmla="*/ 1559 h 1710"/>
                <a:gd name="T24" fmla="*/ 466 w 1237"/>
                <a:gd name="T25" fmla="*/ 1484 h 1710"/>
                <a:gd name="T26" fmla="*/ 693 w 1237"/>
                <a:gd name="T27" fmla="*/ 1472 h 1710"/>
                <a:gd name="T28" fmla="*/ 316 w 1237"/>
                <a:gd name="T29" fmla="*/ 1025 h 1710"/>
                <a:gd name="T30" fmla="*/ 67 w 1237"/>
                <a:gd name="T31" fmla="*/ 1438 h 1710"/>
                <a:gd name="T32" fmla="*/ 136 w 1237"/>
                <a:gd name="T33" fmla="*/ 1656 h 1710"/>
                <a:gd name="T34" fmla="*/ 347 w 1237"/>
                <a:gd name="T35" fmla="*/ 1293 h 1710"/>
                <a:gd name="T36" fmla="*/ 402 w 1237"/>
                <a:gd name="T37" fmla="*/ 1536 h 1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7" h="1710">
                  <a:moveTo>
                    <a:pt x="402" y="1536"/>
                  </a:moveTo>
                  <a:cubicBezTo>
                    <a:pt x="436" y="1686"/>
                    <a:pt x="641" y="1710"/>
                    <a:pt x="751" y="1628"/>
                  </a:cubicBezTo>
                  <a:cubicBezTo>
                    <a:pt x="945" y="1490"/>
                    <a:pt x="1098" y="1293"/>
                    <a:pt x="1182" y="1070"/>
                  </a:cubicBezTo>
                  <a:cubicBezTo>
                    <a:pt x="1237" y="922"/>
                    <a:pt x="1091" y="801"/>
                    <a:pt x="971" y="750"/>
                  </a:cubicBezTo>
                  <a:cubicBezTo>
                    <a:pt x="825" y="736"/>
                    <a:pt x="678" y="747"/>
                    <a:pt x="531" y="745"/>
                  </a:cubicBezTo>
                  <a:cubicBezTo>
                    <a:pt x="548" y="552"/>
                    <a:pt x="553" y="358"/>
                    <a:pt x="569" y="165"/>
                  </a:cubicBezTo>
                  <a:cubicBezTo>
                    <a:pt x="555" y="30"/>
                    <a:pt x="363" y="0"/>
                    <a:pt x="301" y="119"/>
                  </a:cubicBezTo>
                  <a:cubicBezTo>
                    <a:pt x="259" y="320"/>
                    <a:pt x="269" y="527"/>
                    <a:pt x="246" y="731"/>
                  </a:cubicBezTo>
                  <a:cubicBezTo>
                    <a:pt x="245" y="816"/>
                    <a:pt x="207" y="922"/>
                    <a:pt x="279" y="990"/>
                  </a:cubicBezTo>
                  <a:cubicBezTo>
                    <a:pt x="425" y="1056"/>
                    <a:pt x="590" y="1021"/>
                    <a:pt x="745" y="1030"/>
                  </a:cubicBezTo>
                  <a:cubicBezTo>
                    <a:pt x="686" y="1101"/>
                    <a:pt x="625" y="1171"/>
                    <a:pt x="566" y="1241"/>
                  </a:cubicBezTo>
                  <a:cubicBezTo>
                    <a:pt x="615" y="1339"/>
                    <a:pt x="777" y="1443"/>
                    <a:pt x="683" y="1559"/>
                  </a:cubicBezTo>
                  <a:cubicBezTo>
                    <a:pt x="612" y="1643"/>
                    <a:pt x="491" y="1573"/>
                    <a:pt x="466" y="1484"/>
                  </a:cubicBezTo>
                  <a:cubicBezTo>
                    <a:pt x="512" y="1575"/>
                    <a:pt x="699" y="1615"/>
                    <a:pt x="693" y="1472"/>
                  </a:cubicBezTo>
                  <a:cubicBezTo>
                    <a:pt x="578" y="1321"/>
                    <a:pt x="495" y="1102"/>
                    <a:pt x="316" y="1025"/>
                  </a:cubicBezTo>
                  <a:cubicBezTo>
                    <a:pt x="187" y="1125"/>
                    <a:pt x="154" y="1305"/>
                    <a:pt x="67" y="1438"/>
                  </a:cubicBezTo>
                  <a:cubicBezTo>
                    <a:pt x="14" y="1512"/>
                    <a:pt x="0" y="1684"/>
                    <a:pt x="136" y="1656"/>
                  </a:cubicBezTo>
                  <a:cubicBezTo>
                    <a:pt x="243" y="1562"/>
                    <a:pt x="277" y="1414"/>
                    <a:pt x="347" y="1293"/>
                  </a:cubicBezTo>
                  <a:cubicBezTo>
                    <a:pt x="419" y="1360"/>
                    <a:pt x="485" y="1446"/>
                    <a:pt x="402" y="15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4" name="Freeform 83"/>
            <p:cNvSpPr>
              <a:spLocks noEditPoints="1"/>
            </p:cNvSpPr>
            <p:nvPr/>
          </p:nvSpPr>
          <p:spPr bwMode="auto">
            <a:xfrm flipV="1">
              <a:off x="4167188" y="3698875"/>
              <a:ext cx="871538" cy="554037"/>
            </a:xfrm>
            <a:custGeom>
              <a:avLst/>
              <a:gdLst>
                <a:gd name="T0" fmla="*/ 50 w 1613"/>
                <a:gd name="T1" fmla="*/ 743 h 1025"/>
                <a:gd name="T2" fmla="*/ 477 w 1613"/>
                <a:gd name="T3" fmla="*/ 968 h 1025"/>
                <a:gd name="T4" fmla="*/ 447 w 1613"/>
                <a:gd name="T5" fmla="*/ 814 h 1025"/>
                <a:gd name="T6" fmla="*/ 234 w 1613"/>
                <a:gd name="T7" fmla="*/ 688 h 1025"/>
                <a:gd name="T8" fmla="*/ 514 w 1613"/>
                <a:gd name="T9" fmla="*/ 382 h 1025"/>
                <a:gd name="T10" fmla="*/ 640 w 1613"/>
                <a:gd name="T11" fmla="*/ 981 h 1025"/>
                <a:gd name="T12" fmla="*/ 856 w 1613"/>
                <a:gd name="T13" fmla="*/ 981 h 1025"/>
                <a:gd name="T14" fmla="*/ 1034 w 1613"/>
                <a:gd name="T15" fmla="*/ 85 h 1025"/>
                <a:gd name="T16" fmla="*/ 1035 w 1613"/>
                <a:gd name="T17" fmla="*/ 976 h 1025"/>
                <a:gd name="T18" fmla="*/ 1516 w 1613"/>
                <a:gd name="T19" fmla="*/ 840 h 1025"/>
                <a:gd name="T20" fmla="*/ 1497 w 1613"/>
                <a:gd name="T21" fmla="*/ 202 h 1025"/>
                <a:gd name="T22" fmla="*/ 853 w 1613"/>
                <a:gd name="T23" fmla="*/ 80 h 1025"/>
                <a:gd name="T24" fmla="*/ 821 w 1613"/>
                <a:gd name="T25" fmla="*/ 279 h 1025"/>
                <a:gd name="T26" fmla="*/ 659 w 1613"/>
                <a:gd name="T27" fmla="*/ 281 h 1025"/>
                <a:gd name="T28" fmla="*/ 617 w 1613"/>
                <a:gd name="T29" fmla="*/ 76 h 1025"/>
                <a:gd name="T30" fmla="*/ 441 w 1613"/>
                <a:gd name="T31" fmla="*/ 77 h 1025"/>
                <a:gd name="T32" fmla="*/ 480 w 1613"/>
                <a:gd name="T33" fmla="*/ 184 h 1025"/>
                <a:gd name="T34" fmla="*/ 31 w 1613"/>
                <a:gd name="T35" fmla="*/ 95 h 1025"/>
                <a:gd name="T36" fmla="*/ 59 w 1613"/>
                <a:gd name="T37" fmla="*/ 247 h 1025"/>
                <a:gd name="T38" fmla="*/ 332 w 1613"/>
                <a:gd name="T39" fmla="*/ 287 h 1025"/>
                <a:gd name="T40" fmla="*/ 50 w 1613"/>
                <a:gd name="T41" fmla="*/ 743 h 1025"/>
                <a:gd name="T42" fmla="*/ 1216 w 1613"/>
                <a:gd name="T43" fmla="*/ 858 h 1025"/>
                <a:gd name="T44" fmla="*/ 1216 w 1613"/>
                <a:gd name="T45" fmla="*/ 199 h 1025"/>
                <a:gd name="T46" fmla="*/ 1216 w 1613"/>
                <a:gd name="T47" fmla="*/ 858 h 1025"/>
                <a:gd name="T48" fmla="*/ 746 w 1613"/>
                <a:gd name="T49" fmla="*/ 820 h 1025"/>
                <a:gd name="T50" fmla="*/ 679 w 1613"/>
                <a:gd name="T51" fmla="*/ 418 h 1025"/>
                <a:gd name="T52" fmla="*/ 802 w 1613"/>
                <a:gd name="T53" fmla="*/ 421 h 1025"/>
                <a:gd name="T54" fmla="*/ 746 w 1613"/>
                <a:gd name="T55" fmla="*/ 82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3" h="1025">
                  <a:moveTo>
                    <a:pt x="50" y="743"/>
                  </a:moveTo>
                  <a:cubicBezTo>
                    <a:pt x="46" y="964"/>
                    <a:pt x="304" y="1025"/>
                    <a:pt x="477" y="968"/>
                  </a:cubicBezTo>
                  <a:cubicBezTo>
                    <a:pt x="467" y="917"/>
                    <a:pt x="457" y="866"/>
                    <a:pt x="447" y="814"/>
                  </a:cubicBezTo>
                  <a:cubicBezTo>
                    <a:pt x="351" y="859"/>
                    <a:pt x="169" y="831"/>
                    <a:pt x="234" y="688"/>
                  </a:cubicBezTo>
                  <a:cubicBezTo>
                    <a:pt x="339" y="597"/>
                    <a:pt x="477" y="530"/>
                    <a:pt x="514" y="382"/>
                  </a:cubicBezTo>
                  <a:cubicBezTo>
                    <a:pt x="551" y="583"/>
                    <a:pt x="601" y="781"/>
                    <a:pt x="640" y="981"/>
                  </a:cubicBezTo>
                  <a:cubicBezTo>
                    <a:pt x="712" y="981"/>
                    <a:pt x="784" y="981"/>
                    <a:pt x="856" y="981"/>
                  </a:cubicBezTo>
                  <a:cubicBezTo>
                    <a:pt x="914" y="682"/>
                    <a:pt x="966" y="382"/>
                    <a:pt x="1034" y="85"/>
                  </a:cubicBezTo>
                  <a:cubicBezTo>
                    <a:pt x="1036" y="382"/>
                    <a:pt x="1032" y="679"/>
                    <a:pt x="1035" y="976"/>
                  </a:cubicBezTo>
                  <a:cubicBezTo>
                    <a:pt x="1200" y="991"/>
                    <a:pt x="1422" y="1011"/>
                    <a:pt x="1516" y="840"/>
                  </a:cubicBezTo>
                  <a:cubicBezTo>
                    <a:pt x="1613" y="645"/>
                    <a:pt x="1606" y="391"/>
                    <a:pt x="1497" y="202"/>
                  </a:cubicBezTo>
                  <a:cubicBezTo>
                    <a:pt x="1347" y="0"/>
                    <a:pt x="1066" y="89"/>
                    <a:pt x="853" y="80"/>
                  </a:cubicBezTo>
                  <a:cubicBezTo>
                    <a:pt x="843" y="147"/>
                    <a:pt x="832" y="213"/>
                    <a:pt x="821" y="279"/>
                  </a:cubicBezTo>
                  <a:cubicBezTo>
                    <a:pt x="767" y="280"/>
                    <a:pt x="713" y="280"/>
                    <a:pt x="659" y="281"/>
                  </a:cubicBezTo>
                  <a:cubicBezTo>
                    <a:pt x="645" y="213"/>
                    <a:pt x="631" y="145"/>
                    <a:pt x="617" y="76"/>
                  </a:cubicBezTo>
                  <a:cubicBezTo>
                    <a:pt x="558" y="77"/>
                    <a:pt x="500" y="77"/>
                    <a:pt x="441" y="77"/>
                  </a:cubicBezTo>
                  <a:cubicBezTo>
                    <a:pt x="450" y="104"/>
                    <a:pt x="470" y="157"/>
                    <a:pt x="480" y="184"/>
                  </a:cubicBezTo>
                  <a:cubicBezTo>
                    <a:pt x="362" y="63"/>
                    <a:pt x="187" y="44"/>
                    <a:pt x="31" y="95"/>
                  </a:cubicBezTo>
                  <a:cubicBezTo>
                    <a:pt x="41" y="146"/>
                    <a:pt x="50" y="197"/>
                    <a:pt x="59" y="247"/>
                  </a:cubicBezTo>
                  <a:cubicBezTo>
                    <a:pt x="150" y="230"/>
                    <a:pt x="271" y="188"/>
                    <a:pt x="332" y="287"/>
                  </a:cubicBezTo>
                  <a:cubicBezTo>
                    <a:pt x="343" y="489"/>
                    <a:pt x="0" y="515"/>
                    <a:pt x="50" y="743"/>
                  </a:cubicBezTo>
                  <a:moveTo>
                    <a:pt x="1216" y="858"/>
                  </a:moveTo>
                  <a:cubicBezTo>
                    <a:pt x="1208" y="639"/>
                    <a:pt x="1208" y="419"/>
                    <a:pt x="1216" y="199"/>
                  </a:cubicBezTo>
                  <a:cubicBezTo>
                    <a:pt x="1470" y="275"/>
                    <a:pt x="1481" y="791"/>
                    <a:pt x="1216" y="858"/>
                  </a:cubicBezTo>
                  <a:moveTo>
                    <a:pt x="746" y="820"/>
                  </a:moveTo>
                  <a:cubicBezTo>
                    <a:pt x="720" y="687"/>
                    <a:pt x="697" y="553"/>
                    <a:pt x="679" y="418"/>
                  </a:cubicBezTo>
                  <a:cubicBezTo>
                    <a:pt x="720" y="419"/>
                    <a:pt x="761" y="420"/>
                    <a:pt x="802" y="421"/>
                  </a:cubicBezTo>
                  <a:cubicBezTo>
                    <a:pt x="781" y="554"/>
                    <a:pt x="763" y="687"/>
                    <a:pt x="746" y="8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65" name="Group 86"/>
          <p:cNvGrpSpPr>
            <a:grpSpLocks noChangeAspect="1"/>
          </p:cNvGrpSpPr>
          <p:nvPr/>
        </p:nvGrpSpPr>
        <p:grpSpPr bwMode="auto">
          <a:xfrm>
            <a:off x="8137301" y="3263485"/>
            <a:ext cx="1160463" cy="1755775"/>
            <a:chOff x="5600" y="1603"/>
            <a:chExt cx="731" cy="1106"/>
          </a:xfrm>
          <a:solidFill>
            <a:srgbClr val="595959"/>
          </a:solidFill>
        </p:grpSpPr>
        <p:sp>
          <p:nvSpPr>
            <p:cNvPr id="266" name="Freeform 87"/>
            <p:cNvSpPr>
              <a:spLocks/>
            </p:cNvSpPr>
            <p:nvPr/>
          </p:nvSpPr>
          <p:spPr bwMode="auto">
            <a:xfrm flipV="1">
              <a:off x="5637" y="1603"/>
              <a:ext cx="374" cy="316"/>
            </a:xfrm>
            <a:custGeom>
              <a:avLst/>
              <a:gdLst>
                <a:gd name="T0" fmla="*/ 57 w 1046"/>
                <a:gd name="T1" fmla="*/ 892 h 892"/>
                <a:gd name="T2" fmla="*/ 416 w 1046"/>
                <a:gd name="T3" fmla="*/ 570 h 892"/>
                <a:gd name="T4" fmla="*/ 448 w 1046"/>
                <a:gd name="T5" fmla="*/ 726 h 892"/>
                <a:gd name="T6" fmla="*/ 1046 w 1046"/>
                <a:gd name="T7" fmla="*/ 0 h 892"/>
                <a:gd name="T8" fmla="*/ 516 w 1046"/>
                <a:gd name="T9" fmla="*/ 348 h 892"/>
                <a:gd name="T10" fmla="*/ 478 w 1046"/>
                <a:gd name="T11" fmla="*/ 168 h 892"/>
                <a:gd name="T12" fmla="*/ 0 w 1046"/>
                <a:gd name="T13" fmla="*/ 601 h 892"/>
                <a:gd name="T14" fmla="*/ 57 w 1046"/>
                <a:gd name="T15" fmla="*/ 892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6" h="892">
                  <a:moveTo>
                    <a:pt x="57" y="892"/>
                  </a:moveTo>
                  <a:cubicBezTo>
                    <a:pt x="178" y="786"/>
                    <a:pt x="293" y="673"/>
                    <a:pt x="416" y="570"/>
                  </a:cubicBezTo>
                  <a:cubicBezTo>
                    <a:pt x="427" y="622"/>
                    <a:pt x="437" y="674"/>
                    <a:pt x="448" y="726"/>
                  </a:cubicBezTo>
                  <a:cubicBezTo>
                    <a:pt x="648" y="484"/>
                    <a:pt x="851" y="246"/>
                    <a:pt x="1046" y="0"/>
                  </a:cubicBezTo>
                  <a:cubicBezTo>
                    <a:pt x="868" y="114"/>
                    <a:pt x="695" y="236"/>
                    <a:pt x="516" y="348"/>
                  </a:cubicBezTo>
                  <a:cubicBezTo>
                    <a:pt x="503" y="288"/>
                    <a:pt x="490" y="228"/>
                    <a:pt x="478" y="168"/>
                  </a:cubicBezTo>
                  <a:cubicBezTo>
                    <a:pt x="317" y="311"/>
                    <a:pt x="158" y="455"/>
                    <a:pt x="0" y="601"/>
                  </a:cubicBezTo>
                  <a:cubicBezTo>
                    <a:pt x="15" y="699"/>
                    <a:pt x="36" y="795"/>
                    <a:pt x="57" y="8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7" name="Freeform 88"/>
            <p:cNvSpPr>
              <a:spLocks/>
            </p:cNvSpPr>
            <p:nvPr/>
          </p:nvSpPr>
          <p:spPr bwMode="auto">
            <a:xfrm flipV="1">
              <a:off x="6063" y="1808"/>
              <a:ext cx="268" cy="260"/>
            </a:xfrm>
            <a:custGeom>
              <a:avLst/>
              <a:gdLst>
                <a:gd name="T0" fmla="*/ 325 w 752"/>
                <a:gd name="T1" fmla="*/ 678 h 734"/>
                <a:gd name="T2" fmla="*/ 677 w 752"/>
                <a:gd name="T3" fmla="*/ 290 h 734"/>
                <a:gd name="T4" fmla="*/ 157 w 752"/>
                <a:gd name="T5" fmla="*/ 178 h 734"/>
                <a:gd name="T6" fmla="*/ 325 w 752"/>
                <a:gd name="T7" fmla="*/ 678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2" h="734">
                  <a:moveTo>
                    <a:pt x="325" y="678"/>
                  </a:moveTo>
                  <a:cubicBezTo>
                    <a:pt x="542" y="734"/>
                    <a:pt x="752" y="500"/>
                    <a:pt x="677" y="290"/>
                  </a:cubicBezTo>
                  <a:cubicBezTo>
                    <a:pt x="620" y="68"/>
                    <a:pt x="300" y="0"/>
                    <a:pt x="157" y="178"/>
                  </a:cubicBezTo>
                  <a:cubicBezTo>
                    <a:pt x="0" y="341"/>
                    <a:pt x="103" y="644"/>
                    <a:pt x="325" y="6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8" name="Freeform 89"/>
            <p:cNvSpPr>
              <a:spLocks/>
            </p:cNvSpPr>
            <p:nvPr/>
          </p:nvSpPr>
          <p:spPr bwMode="auto">
            <a:xfrm flipV="1">
              <a:off x="5600" y="1944"/>
              <a:ext cx="544" cy="765"/>
            </a:xfrm>
            <a:custGeom>
              <a:avLst/>
              <a:gdLst>
                <a:gd name="T0" fmla="*/ 238 w 1523"/>
                <a:gd name="T1" fmla="*/ 1894 h 2157"/>
                <a:gd name="T2" fmla="*/ 302 w 1523"/>
                <a:gd name="T3" fmla="*/ 2128 h 2157"/>
                <a:gd name="T4" fmla="*/ 1175 w 1523"/>
                <a:gd name="T5" fmla="*/ 2059 h 2157"/>
                <a:gd name="T6" fmla="*/ 1515 w 1523"/>
                <a:gd name="T7" fmla="*/ 1753 h 2157"/>
                <a:gd name="T8" fmla="*/ 1516 w 1523"/>
                <a:gd name="T9" fmla="*/ 872 h 2157"/>
                <a:gd name="T10" fmla="*/ 1279 w 1523"/>
                <a:gd name="T11" fmla="*/ 872 h 2157"/>
                <a:gd name="T12" fmla="*/ 1274 w 1523"/>
                <a:gd name="T13" fmla="*/ 1437 h 2157"/>
                <a:gd name="T14" fmla="*/ 955 w 1523"/>
                <a:gd name="T15" fmla="*/ 1134 h 2157"/>
                <a:gd name="T16" fmla="*/ 951 w 1523"/>
                <a:gd name="T17" fmla="*/ 541 h 2157"/>
                <a:gd name="T18" fmla="*/ 1294 w 1523"/>
                <a:gd name="T19" fmla="*/ 312 h 2157"/>
                <a:gd name="T20" fmla="*/ 1127 w 1523"/>
                <a:gd name="T21" fmla="*/ 68 h 2157"/>
                <a:gd name="T22" fmla="*/ 641 w 1523"/>
                <a:gd name="T23" fmla="*/ 385 h 2157"/>
                <a:gd name="T24" fmla="*/ 629 w 1523"/>
                <a:gd name="T25" fmla="*/ 1008 h 2157"/>
                <a:gd name="T26" fmla="*/ 372 w 1523"/>
                <a:gd name="T27" fmla="*/ 874 h 2157"/>
                <a:gd name="T28" fmla="*/ 592 w 1523"/>
                <a:gd name="T29" fmla="*/ 412 h 2157"/>
                <a:gd name="T30" fmla="*/ 313 w 1523"/>
                <a:gd name="T31" fmla="*/ 317 h 2157"/>
                <a:gd name="T32" fmla="*/ 0 w 1523"/>
                <a:gd name="T33" fmla="*/ 932 h 2157"/>
                <a:gd name="T34" fmla="*/ 890 w 1523"/>
                <a:gd name="T35" fmla="*/ 1843 h 2157"/>
                <a:gd name="T36" fmla="*/ 238 w 1523"/>
                <a:gd name="T37" fmla="*/ 1894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3" h="2157">
                  <a:moveTo>
                    <a:pt x="238" y="1894"/>
                  </a:moveTo>
                  <a:cubicBezTo>
                    <a:pt x="110" y="1943"/>
                    <a:pt x="164" y="2157"/>
                    <a:pt x="302" y="2128"/>
                  </a:cubicBezTo>
                  <a:cubicBezTo>
                    <a:pt x="593" y="2105"/>
                    <a:pt x="886" y="2097"/>
                    <a:pt x="1175" y="2059"/>
                  </a:cubicBezTo>
                  <a:cubicBezTo>
                    <a:pt x="1291" y="1963"/>
                    <a:pt x="1440" y="1886"/>
                    <a:pt x="1515" y="1753"/>
                  </a:cubicBezTo>
                  <a:cubicBezTo>
                    <a:pt x="1523" y="1460"/>
                    <a:pt x="1520" y="1166"/>
                    <a:pt x="1516" y="872"/>
                  </a:cubicBezTo>
                  <a:cubicBezTo>
                    <a:pt x="1498" y="748"/>
                    <a:pt x="1296" y="747"/>
                    <a:pt x="1279" y="872"/>
                  </a:cubicBezTo>
                  <a:cubicBezTo>
                    <a:pt x="1271" y="1060"/>
                    <a:pt x="1280" y="1249"/>
                    <a:pt x="1274" y="1437"/>
                  </a:cubicBezTo>
                  <a:cubicBezTo>
                    <a:pt x="1166" y="1338"/>
                    <a:pt x="1061" y="1236"/>
                    <a:pt x="955" y="1134"/>
                  </a:cubicBezTo>
                  <a:cubicBezTo>
                    <a:pt x="952" y="937"/>
                    <a:pt x="947" y="739"/>
                    <a:pt x="951" y="541"/>
                  </a:cubicBezTo>
                  <a:cubicBezTo>
                    <a:pt x="1064" y="464"/>
                    <a:pt x="1186" y="398"/>
                    <a:pt x="1294" y="312"/>
                  </a:cubicBezTo>
                  <a:cubicBezTo>
                    <a:pt x="1406" y="205"/>
                    <a:pt x="1268" y="0"/>
                    <a:pt x="1127" y="68"/>
                  </a:cubicBezTo>
                  <a:cubicBezTo>
                    <a:pt x="961" y="167"/>
                    <a:pt x="799" y="274"/>
                    <a:pt x="641" y="385"/>
                  </a:cubicBezTo>
                  <a:cubicBezTo>
                    <a:pt x="637" y="593"/>
                    <a:pt x="633" y="801"/>
                    <a:pt x="629" y="1008"/>
                  </a:cubicBezTo>
                  <a:cubicBezTo>
                    <a:pt x="542" y="966"/>
                    <a:pt x="456" y="921"/>
                    <a:pt x="372" y="874"/>
                  </a:cubicBezTo>
                  <a:cubicBezTo>
                    <a:pt x="440" y="717"/>
                    <a:pt x="539" y="574"/>
                    <a:pt x="592" y="412"/>
                  </a:cubicBezTo>
                  <a:cubicBezTo>
                    <a:pt x="615" y="261"/>
                    <a:pt x="386" y="182"/>
                    <a:pt x="313" y="317"/>
                  </a:cubicBezTo>
                  <a:cubicBezTo>
                    <a:pt x="206" y="520"/>
                    <a:pt x="102" y="726"/>
                    <a:pt x="0" y="932"/>
                  </a:cubicBezTo>
                  <a:cubicBezTo>
                    <a:pt x="295" y="1237"/>
                    <a:pt x="596" y="1537"/>
                    <a:pt x="890" y="1843"/>
                  </a:cubicBezTo>
                  <a:cubicBezTo>
                    <a:pt x="673" y="1860"/>
                    <a:pt x="454" y="1869"/>
                    <a:pt x="238" y="18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69" name="Group 4"/>
          <p:cNvGrpSpPr>
            <a:grpSpLocks noChangeAspect="1"/>
          </p:cNvGrpSpPr>
          <p:nvPr/>
        </p:nvGrpSpPr>
        <p:grpSpPr bwMode="auto">
          <a:xfrm>
            <a:off x="320379" y="3731799"/>
            <a:ext cx="862013" cy="1397000"/>
            <a:chOff x="476" y="1898"/>
            <a:chExt cx="543" cy="880"/>
          </a:xfrm>
          <a:solidFill>
            <a:srgbClr val="595959"/>
          </a:solidFill>
        </p:grpSpPr>
        <p:sp>
          <p:nvSpPr>
            <p:cNvPr id="270" name="Freeform 5"/>
            <p:cNvSpPr>
              <a:spLocks/>
            </p:cNvSpPr>
            <p:nvPr/>
          </p:nvSpPr>
          <p:spPr bwMode="auto">
            <a:xfrm flipV="1">
              <a:off x="798" y="1898"/>
              <a:ext cx="216" cy="217"/>
            </a:xfrm>
            <a:custGeom>
              <a:avLst/>
              <a:gdLst>
                <a:gd name="T0" fmla="*/ 372 w 937"/>
                <a:gd name="T1" fmla="*/ 854 h 946"/>
                <a:gd name="T2" fmla="*/ 849 w 937"/>
                <a:gd name="T3" fmla="*/ 382 h 946"/>
                <a:gd name="T4" fmla="*/ 199 w 937"/>
                <a:gd name="T5" fmla="*/ 218 h 946"/>
                <a:gd name="T6" fmla="*/ 372 w 937"/>
                <a:gd name="T7" fmla="*/ 854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7" h="946">
                  <a:moveTo>
                    <a:pt x="372" y="854"/>
                  </a:moveTo>
                  <a:cubicBezTo>
                    <a:pt x="646" y="946"/>
                    <a:pt x="937" y="658"/>
                    <a:pt x="849" y="382"/>
                  </a:cubicBezTo>
                  <a:cubicBezTo>
                    <a:pt x="788" y="101"/>
                    <a:pt x="387" y="0"/>
                    <a:pt x="199" y="218"/>
                  </a:cubicBezTo>
                  <a:cubicBezTo>
                    <a:pt x="0" y="412"/>
                    <a:pt x="101" y="788"/>
                    <a:pt x="372" y="8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1" name="Freeform 6"/>
            <p:cNvSpPr>
              <a:spLocks/>
            </p:cNvSpPr>
            <p:nvPr/>
          </p:nvSpPr>
          <p:spPr bwMode="auto">
            <a:xfrm flipV="1">
              <a:off x="673" y="2088"/>
              <a:ext cx="346" cy="690"/>
            </a:xfrm>
            <a:custGeom>
              <a:avLst/>
              <a:gdLst>
                <a:gd name="T0" fmla="*/ 537 w 1507"/>
                <a:gd name="T1" fmla="*/ 2988 h 3012"/>
                <a:gd name="T2" fmla="*/ 939 w 1507"/>
                <a:gd name="T3" fmla="*/ 2843 h 3012"/>
                <a:gd name="T4" fmla="*/ 1055 w 1507"/>
                <a:gd name="T5" fmla="*/ 2403 h 3012"/>
                <a:gd name="T6" fmla="*/ 1383 w 1507"/>
                <a:gd name="T7" fmla="*/ 2338 h 3012"/>
                <a:gd name="T8" fmla="*/ 1414 w 1507"/>
                <a:gd name="T9" fmla="*/ 2092 h 3012"/>
                <a:gd name="T10" fmla="*/ 779 w 1507"/>
                <a:gd name="T11" fmla="*/ 2292 h 3012"/>
                <a:gd name="T12" fmla="*/ 595 w 1507"/>
                <a:gd name="T13" fmla="*/ 1758 h 3012"/>
                <a:gd name="T14" fmla="*/ 608 w 1507"/>
                <a:gd name="T15" fmla="*/ 217 h 3012"/>
                <a:gd name="T16" fmla="*/ 207 w 1507"/>
                <a:gd name="T17" fmla="*/ 337 h 3012"/>
                <a:gd name="T18" fmla="*/ 224 w 1507"/>
                <a:gd name="T19" fmla="*/ 1524 h 3012"/>
                <a:gd name="T20" fmla="*/ 0 w 1507"/>
                <a:gd name="T21" fmla="*/ 1787 h 3012"/>
                <a:gd name="T22" fmla="*/ 168 w 1507"/>
                <a:gd name="T23" fmla="*/ 2084 h 3012"/>
                <a:gd name="T24" fmla="*/ 242 w 1507"/>
                <a:gd name="T25" fmla="*/ 2600 h 3012"/>
                <a:gd name="T26" fmla="*/ 722 w 1507"/>
                <a:gd name="T27" fmla="*/ 2609 h 3012"/>
                <a:gd name="T28" fmla="*/ 780 w 1507"/>
                <a:gd name="T29" fmla="*/ 2903 h 3012"/>
                <a:gd name="T30" fmla="*/ 537 w 1507"/>
                <a:gd name="T31" fmla="*/ 2988 h 3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07" h="3012">
                  <a:moveTo>
                    <a:pt x="537" y="2988"/>
                  </a:moveTo>
                  <a:cubicBezTo>
                    <a:pt x="679" y="3005"/>
                    <a:pt x="885" y="3012"/>
                    <a:pt x="939" y="2843"/>
                  </a:cubicBezTo>
                  <a:cubicBezTo>
                    <a:pt x="965" y="2695"/>
                    <a:pt x="937" y="2520"/>
                    <a:pt x="1055" y="2403"/>
                  </a:cubicBezTo>
                  <a:cubicBezTo>
                    <a:pt x="1141" y="2314"/>
                    <a:pt x="1274" y="2355"/>
                    <a:pt x="1383" y="2338"/>
                  </a:cubicBezTo>
                  <a:cubicBezTo>
                    <a:pt x="1492" y="2310"/>
                    <a:pt x="1507" y="2148"/>
                    <a:pt x="1414" y="2092"/>
                  </a:cubicBezTo>
                  <a:cubicBezTo>
                    <a:pt x="1186" y="2013"/>
                    <a:pt x="923" y="2101"/>
                    <a:pt x="779" y="2292"/>
                  </a:cubicBezTo>
                  <a:cubicBezTo>
                    <a:pt x="708" y="2118"/>
                    <a:pt x="621" y="1945"/>
                    <a:pt x="595" y="1758"/>
                  </a:cubicBezTo>
                  <a:cubicBezTo>
                    <a:pt x="787" y="1267"/>
                    <a:pt x="770" y="712"/>
                    <a:pt x="608" y="217"/>
                  </a:cubicBezTo>
                  <a:cubicBezTo>
                    <a:pt x="524" y="0"/>
                    <a:pt x="159" y="108"/>
                    <a:pt x="207" y="337"/>
                  </a:cubicBezTo>
                  <a:cubicBezTo>
                    <a:pt x="308" y="723"/>
                    <a:pt x="360" y="1139"/>
                    <a:pt x="224" y="1524"/>
                  </a:cubicBezTo>
                  <a:cubicBezTo>
                    <a:pt x="114" y="1576"/>
                    <a:pt x="28" y="1666"/>
                    <a:pt x="0" y="1787"/>
                  </a:cubicBezTo>
                  <a:cubicBezTo>
                    <a:pt x="149" y="1801"/>
                    <a:pt x="249" y="1947"/>
                    <a:pt x="168" y="2084"/>
                  </a:cubicBezTo>
                  <a:cubicBezTo>
                    <a:pt x="75" y="2254"/>
                    <a:pt x="104" y="2468"/>
                    <a:pt x="242" y="2600"/>
                  </a:cubicBezTo>
                  <a:cubicBezTo>
                    <a:pt x="399" y="2655"/>
                    <a:pt x="562" y="2603"/>
                    <a:pt x="722" y="2609"/>
                  </a:cubicBezTo>
                  <a:cubicBezTo>
                    <a:pt x="850" y="2638"/>
                    <a:pt x="886" y="2827"/>
                    <a:pt x="780" y="2903"/>
                  </a:cubicBezTo>
                  <a:cubicBezTo>
                    <a:pt x="705" y="2946"/>
                    <a:pt x="618" y="2958"/>
                    <a:pt x="537" y="29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2" name="Freeform 7"/>
            <p:cNvSpPr>
              <a:spLocks/>
            </p:cNvSpPr>
            <p:nvPr/>
          </p:nvSpPr>
          <p:spPr bwMode="auto">
            <a:xfrm flipV="1">
              <a:off x="606" y="2103"/>
              <a:ext cx="263" cy="266"/>
            </a:xfrm>
            <a:custGeom>
              <a:avLst/>
              <a:gdLst>
                <a:gd name="T0" fmla="*/ 499 w 1145"/>
                <a:gd name="T1" fmla="*/ 1122 h 1161"/>
                <a:gd name="T2" fmla="*/ 1022 w 1145"/>
                <a:gd name="T3" fmla="*/ 1106 h 1161"/>
                <a:gd name="T4" fmla="*/ 981 w 1145"/>
                <a:gd name="T5" fmla="*/ 852 h 1161"/>
                <a:gd name="T6" fmla="*/ 401 w 1145"/>
                <a:gd name="T7" fmla="*/ 764 h 1161"/>
                <a:gd name="T8" fmla="*/ 454 w 1145"/>
                <a:gd name="T9" fmla="*/ 153 h 1161"/>
                <a:gd name="T10" fmla="*/ 172 w 1145"/>
                <a:gd name="T11" fmla="*/ 181 h 1161"/>
                <a:gd name="T12" fmla="*/ 499 w 1145"/>
                <a:gd name="T13" fmla="*/ 1122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5" h="1161">
                  <a:moveTo>
                    <a:pt x="499" y="1122"/>
                  </a:moveTo>
                  <a:cubicBezTo>
                    <a:pt x="670" y="1151"/>
                    <a:pt x="855" y="1161"/>
                    <a:pt x="1022" y="1106"/>
                  </a:cubicBezTo>
                  <a:cubicBezTo>
                    <a:pt x="1145" y="1062"/>
                    <a:pt x="1113" y="847"/>
                    <a:pt x="981" y="852"/>
                  </a:cubicBezTo>
                  <a:cubicBezTo>
                    <a:pt x="789" y="864"/>
                    <a:pt x="550" y="918"/>
                    <a:pt x="401" y="764"/>
                  </a:cubicBezTo>
                  <a:cubicBezTo>
                    <a:pt x="278" y="567"/>
                    <a:pt x="437" y="353"/>
                    <a:pt x="454" y="153"/>
                  </a:cubicBezTo>
                  <a:cubicBezTo>
                    <a:pt x="416" y="0"/>
                    <a:pt x="188" y="31"/>
                    <a:pt x="172" y="181"/>
                  </a:cubicBezTo>
                  <a:cubicBezTo>
                    <a:pt x="0" y="516"/>
                    <a:pt x="58" y="1053"/>
                    <a:pt x="499" y="11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3" name="Freeform 8"/>
            <p:cNvSpPr>
              <a:spLocks/>
            </p:cNvSpPr>
            <p:nvPr/>
          </p:nvSpPr>
          <p:spPr bwMode="auto">
            <a:xfrm flipV="1">
              <a:off x="478" y="2310"/>
              <a:ext cx="145" cy="50"/>
            </a:xfrm>
            <a:custGeom>
              <a:avLst/>
              <a:gdLst>
                <a:gd name="T0" fmla="*/ 260 w 630"/>
                <a:gd name="T1" fmla="*/ 220 h 220"/>
                <a:gd name="T2" fmla="*/ 630 w 630"/>
                <a:gd name="T3" fmla="*/ 97 h 220"/>
                <a:gd name="T4" fmla="*/ 316 w 630"/>
                <a:gd name="T5" fmla="*/ 150 h 220"/>
                <a:gd name="T6" fmla="*/ 343 w 630"/>
                <a:gd name="T7" fmla="*/ 29 h 220"/>
                <a:gd name="T8" fmla="*/ 0 w 630"/>
                <a:gd name="T9" fmla="*/ 128 h 220"/>
                <a:gd name="T10" fmla="*/ 286 w 630"/>
                <a:gd name="T11" fmla="*/ 82 h 220"/>
                <a:gd name="T12" fmla="*/ 260 w 630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0" h="220">
                  <a:moveTo>
                    <a:pt x="260" y="220"/>
                  </a:moveTo>
                  <a:cubicBezTo>
                    <a:pt x="384" y="183"/>
                    <a:pt x="511" y="150"/>
                    <a:pt x="630" y="97"/>
                  </a:cubicBezTo>
                  <a:cubicBezTo>
                    <a:pt x="524" y="109"/>
                    <a:pt x="420" y="131"/>
                    <a:pt x="316" y="150"/>
                  </a:cubicBezTo>
                  <a:cubicBezTo>
                    <a:pt x="322" y="120"/>
                    <a:pt x="336" y="59"/>
                    <a:pt x="343" y="29"/>
                  </a:cubicBezTo>
                  <a:cubicBezTo>
                    <a:pt x="234" y="63"/>
                    <a:pt x="52" y="0"/>
                    <a:pt x="0" y="128"/>
                  </a:cubicBezTo>
                  <a:cubicBezTo>
                    <a:pt x="96" y="116"/>
                    <a:pt x="191" y="99"/>
                    <a:pt x="286" y="82"/>
                  </a:cubicBezTo>
                  <a:cubicBezTo>
                    <a:pt x="280" y="117"/>
                    <a:pt x="266" y="185"/>
                    <a:pt x="260" y="2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4" name="Freeform 9"/>
            <p:cNvSpPr>
              <a:spLocks/>
            </p:cNvSpPr>
            <p:nvPr/>
          </p:nvSpPr>
          <p:spPr bwMode="auto">
            <a:xfrm flipV="1">
              <a:off x="476" y="2366"/>
              <a:ext cx="149" cy="91"/>
            </a:xfrm>
            <a:custGeom>
              <a:avLst/>
              <a:gdLst>
                <a:gd name="T0" fmla="*/ 196 w 646"/>
                <a:gd name="T1" fmla="*/ 307 h 400"/>
                <a:gd name="T2" fmla="*/ 646 w 646"/>
                <a:gd name="T3" fmla="*/ 400 h 400"/>
                <a:gd name="T4" fmla="*/ 291 w 646"/>
                <a:gd name="T5" fmla="*/ 269 h 400"/>
                <a:gd name="T6" fmla="*/ 393 w 646"/>
                <a:gd name="T7" fmla="*/ 158 h 400"/>
                <a:gd name="T8" fmla="*/ 29 w 646"/>
                <a:gd name="T9" fmla="*/ 0 h 400"/>
                <a:gd name="T10" fmla="*/ 0 w 646"/>
                <a:gd name="T11" fmla="*/ 69 h 400"/>
                <a:gd name="T12" fmla="*/ 304 w 646"/>
                <a:gd name="T13" fmla="*/ 180 h 400"/>
                <a:gd name="T14" fmla="*/ 196 w 646"/>
                <a:gd name="T15" fmla="*/ 30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6" h="400">
                  <a:moveTo>
                    <a:pt x="196" y="307"/>
                  </a:moveTo>
                  <a:cubicBezTo>
                    <a:pt x="345" y="339"/>
                    <a:pt x="493" y="380"/>
                    <a:pt x="646" y="400"/>
                  </a:cubicBezTo>
                  <a:cubicBezTo>
                    <a:pt x="532" y="345"/>
                    <a:pt x="411" y="309"/>
                    <a:pt x="291" y="269"/>
                  </a:cubicBezTo>
                  <a:cubicBezTo>
                    <a:pt x="325" y="232"/>
                    <a:pt x="359" y="196"/>
                    <a:pt x="393" y="158"/>
                  </a:cubicBezTo>
                  <a:cubicBezTo>
                    <a:pt x="272" y="106"/>
                    <a:pt x="150" y="54"/>
                    <a:pt x="29" y="0"/>
                  </a:cubicBezTo>
                  <a:cubicBezTo>
                    <a:pt x="22" y="17"/>
                    <a:pt x="7" y="52"/>
                    <a:pt x="0" y="69"/>
                  </a:cubicBezTo>
                  <a:cubicBezTo>
                    <a:pt x="101" y="106"/>
                    <a:pt x="203" y="142"/>
                    <a:pt x="304" y="180"/>
                  </a:cubicBezTo>
                  <a:cubicBezTo>
                    <a:pt x="268" y="222"/>
                    <a:pt x="232" y="264"/>
                    <a:pt x="196" y="3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5" name="Freeform 10"/>
            <p:cNvSpPr>
              <a:spLocks/>
            </p:cNvSpPr>
            <p:nvPr/>
          </p:nvSpPr>
          <p:spPr bwMode="auto">
            <a:xfrm flipV="1">
              <a:off x="564" y="2390"/>
              <a:ext cx="85" cy="118"/>
            </a:xfrm>
            <a:custGeom>
              <a:avLst/>
              <a:gdLst>
                <a:gd name="T0" fmla="*/ 68 w 370"/>
                <a:gd name="T1" fmla="*/ 286 h 516"/>
                <a:gd name="T2" fmla="*/ 370 w 370"/>
                <a:gd name="T3" fmla="*/ 516 h 516"/>
                <a:gd name="T4" fmla="*/ 156 w 370"/>
                <a:gd name="T5" fmla="*/ 291 h 516"/>
                <a:gd name="T6" fmla="*/ 272 w 370"/>
                <a:gd name="T7" fmla="*/ 245 h 516"/>
                <a:gd name="T8" fmla="*/ 0 w 370"/>
                <a:gd name="T9" fmla="*/ 0 h 516"/>
                <a:gd name="T10" fmla="*/ 196 w 370"/>
                <a:gd name="T11" fmla="*/ 230 h 516"/>
                <a:gd name="T12" fmla="*/ 68 w 370"/>
                <a:gd name="T13" fmla="*/ 28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0" h="516">
                  <a:moveTo>
                    <a:pt x="68" y="286"/>
                  </a:moveTo>
                  <a:cubicBezTo>
                    <a:pt x="167" y="365"/>
                    <a:pt x="265" y="445"/>
                    <a:pt x="370" y="516"/>
                  </a:cubicBezTo>
                  <a:cubicBezTo>
                    <a:pt x="304" y="436"/>
                    <a:pt x="231" y="363"/>
                    <a:pt x="156" y="291"/>
                  </a:cubicBezTo>
                  <a:cubicBezTo>
                    <a:pt x="195" y="276"/>
                    <a:pt x="233" y="260"/>
                    <a:pt x="272" y="245"/>
                  </a:cubicBezTo>
                  <a:cubicBezTo>
                    <a:pt x="184" y="162"/>
                    <a:pt x="128" y="27"/>
                    <a:pt x="0" y="0"/>
                  </a:cubicBezTo>
                  <a:cubicBezTo>
                    <a:pt x="49" y="89"/>
                    <a:pt x="124" y="159"/>
                    <a:pt x="196" y="230"/>
                  </a:cubicBezTo>
                  <a:cubicBezTo>
                    <a:pt x="153" y="248"/>
                    <a:pt x="111" y="267"/>
                    <a:pt x="68" y="2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76" name="Group 20"/>
          <p:cNvGrpSpPr>
            <a:grpSpLocks/>
          </p:cNvGrpSpPr>
          <p:nvPr/>
        </p:nvGrpSpPr>
        <p:grpSpPr bwMode="auto">
          <a:xfrm>
            <a:off x="6690861" y="3344847"/>
            <a:ext cx="1052513" cy="1046163"/>
            <a:chOff x="6326" y="1484"/>
            <a:chExt cx="663" cy="659"/>
          </a:xfrm>
          <a:solidFill>
            <a:srgbClr val="595959"/>
          </a:solidFill>
        </p:grpSpPr>
        <p:sp>
          <p:nvSpPr>
            <p:cNvPr id="277" name="Freeform 15"/>
            <p:cNvSpPr>
              <a:spLocks/>
            </p:cNvSpPr>
            <p:nvPr/>
          </p:nvSpPr>
          <p:spPr bwMode="auto">
            <a:xfrm flipV="1">
              <a:off x="6326" y="1484"/>
              <a:ext cx="0" cy="1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3 h 3"/>
                <a:gd name="T4" fmla="*/ 0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3"/>
                  </a:lnTo>
                  <a:cubicBezTo>
                    <a:pt x="1" y="2"/>
                    <a:pt x="0" y="1"/>
                    <a:pt x="0" y="0"/>
                  </a:cubicBezTo>
                  <a:lnTo>
                    <a:pt x="0" y="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8" name="Freeform 16"/>
            <p:cNvSpPr>
              <a:spLocks noEditPoints="1"/>
            </p:cNvSpPr>
            <p:nvPr/>
          </p:nvSpPr>
          <p:spPr bwMode="auto">
            <a:xfrm flipV="1">
              <a:off x="6403" y="1504"/>
              <a:ext cx="586" cy="639"/>
            </a:xfrm>
            <a:custGeom>
              <a:avLst/>
              <a:gdLst>
                <a:gd name="T0" fmla="*/ 1650 w 2556"/>
                <a:gd name="T1" fmla="*/ 2720 h 2784"/>
                <a:gd name="T2" fmla="*/ 2193 w 2556"/>
                <a:gd name="T3" fmla="*/ 2573 h 2784"/>
                <a:gd name="T4" fmla="*/ 2106 w 2556"/>
                <a:gd name="T5" fmla="*/ 2195 h 2784"/>
                <a:gd name="T6" fmla="*/ 2091 w 2556"/>
                <a:gd name="T7" fmla="*/ 1843 h 2784"/>
                <a:gd name="T8" fmla="*/ 2070 w 2556"/>
                <a:gd name="T9" fmla="*/ 1430 h 2784"/>
                <a:gd name="T10" fmla="*/ 2431 w 2556"/>
                <a:gd name="T11" fmla="*/ 907 h 2784"/>
                <a:gd name="T12" fmla="*/ 2544 w 2556"/>
                <a:gd name="T13" fmla="*/ 114 h 2784"/>
                <a:gd name="T14" fmla="*/ 2451 w 2556"/>
                <a:gd name="T15" fmla="*/ 0 h 2784"/>
                <a:gd name="T16" fmla="*/ 2170 w 2556"/>
                <a:gd name="T17" fmla="*/ 646 h 2784"/>
                <a:gd name="T18" fmla="*/ 1453 w 2556"/>
                <a:gd name="T19" fmla="*/ 833 h 2784"/>
                <a:gd name="T20" fmla="*/ 1194 w 2556"/>
                <a:gd name="T21" fmla="*/ 973 h 2784"/>
                <a:gd name="T22" fmla="*/ 721 w 2556"/>
                <a:gd name="T23" fmla="*/ 1301 h 2784"/>
                <a:gd name="T24" fmla="*/ 407 w 2556"/>
                <a:gd name="T25" fmla="*/ 1170 h 2784"/>
                <a:gd name="T26" fmla="*/ 220 w 2556"/>
                <a:gd name="T27" fmla="*/ 1454 h 2784"/>
                <a:gd name="T28" fmla="*/ 8 w 2556"/>
                <a:gd name="T29" fmla="*/ 1917 h 2784"/>
                <a:gd name="T30" fmla="*/ 211 w 2556"/>
                <a:gd name="T31" fmla="*/ 2037 h 2784"/>
                <a:gd name="T32" fmla="*/ 645 w 2556"/>
                <a:gd name="T33" fmla="*/ 1845 h 2784"/>
                <a:gd name="T34" fmla="*/ 523 w 2556"/>
                <a:gd name="T35" fmla="*/ 2503 h 2784"/>
                <a:gd name="T36" fmla="*/ 1033 w 2556"/>
                <a:gd name="T37" fmla="*/ 2542 h 2784"/>
                <a:gd name="T38" fmla="*/ 1350 w 2556"/>
                <a:gd name="T39" fmla="*/ 2307 h 2784"/>
                <a:gd name="T40" fmla="*/ 1650 w 2556"/>
                <a:gd name="T41" fmla="*/ 2720 h 2784"/>
                <a:gd name="T42" fmla="*/ 1578 w 2556"/>
                <a:gd name="T43" fmla="*/ 2582 h 2784"/>
                <a:gd name="T44" fmla="*/ 1262 w 2556"/>
                <a:gd name="T45" fmla="*/ 2274 h 2784"/>
                <a:gd name="T46" fmla="*/ 675 w 2556"/>
                <a:gd name="T47" fmla="*/ 2567 h 2784"/>
                <a:gd name="T48" fmla="*/ 705 w 2556"/>
                <a:gd name="T49" fmla="*/ 1829 h 2784"/>
                <a:gd name="T50" fmla="*/ 123 w 2556"/>
                <a:gd name="T51" fmla="*/ 1999 h 2784"/>
                <a:gd name="T52" fmla="*/ 224 w 2556"/>
                <a:gd name="T53" fmla="*/ 1699 h 2784"/>
                <a:gd name="T54" fmla="*/ 447 w 2556"/>
                <a:gd name="T55" fmla="*/ 1204 h 2784"/>
                <a:gd name="T56" fmla="*/ 1224 w 2556"/>
                <a:gd name="T57" fmla="*/ 1145 h 2784"/>
                <a:gd name="T58" fmla="*/ 1406 w 2556"/>
                <a:gd name="T59" fmla="*/ 877 h 2784"/>
                <a:gd name="T60" fmla="*/ 1929 w 2556"/>
                <a:gd name="T61" fmla="*/ 863 h 2784"/>
                <a:gd name="T62" fmla="*/ 2432 w 2556"/>
                <a:gd name="T63" fmla="*/ 440 h 2784"/>
                <a:gd name="T64" fmla="*/ 2196 w 2556"/>
                <a:gd name="T65" fmla="*/ 1096 h 2784"/>
                <a:gd name="T66" fmla="*/ 1975 w 2556"/>
                <a:gd name="T67" fmla="*/ 1653 h 2784"/>
                <a:gd name="T68" fmla="*/ 2028 w 2556"/>
                <a:gd name="T69" fmla="*/ 2199 h 2784"/>
                <a:gd name="T70" fmla="*/ 2077 w 2556"/>
                <a:gd name="T71" fmla="*/ 2565 h 2784"/>
                <a:gd name="T72" fmla="*/ 1578 w 2556"/>
                <a:gd name="T73" fmla="*/ 2582 h 2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56" h="2784">
                  <a:moveTo>
                    <a:pt x="1650" y="2720"/>
                  </a:moveTo>
                  <a:cubicBezTo>
                    <a:pt x="1837" y="2768"/>
                    <a:pt x="2060" y="2718"/>
                    <a:pt x="2193" y="2573"/>
                  </a:cubicBezTo>
                  <a:cubicBezTo>
                    <a:pt x="2295" y="2446"/>
                    <a:pt x="2169" y="2306"/>
                    <a:pt x="2106" y="2195"/>
                  </a:cubicBezTo>
                  <a:cubicBezTo>
                    <a:pt x="2033" y="2088"/>
                    <a:pt x="2079" y="1959"/>
                    <a:pt x="2091" y="1843"/>
                  </a:cubicBezTo>
                  <a:cubicBezTo>
                    <a:pt x="2087" y="1705"/>
                    <a:pt x="2020" y="1567"/>
                    <a:pt x="2070" y="1430"/>
                  </a:cubicBezTo>
                  <a:cubicBezTo>
                    <a:pt x="2145" y="1226"/>
                    <a:pt x="2355" y="1110"/>
                    <a:pt x="2431" y="907"/>
                  </a:cubicBezTo>
                  <a:cubicBezTo>
                    <a:pt x="2528" y="655"/>
                    <a:pt x="2537" y="380"/>
                    <a:pt x="2544" y="114"/>
                  </a:cubicBezTo>
                  <a:cubicBezTo>
                    <a:pt x="2556" y="51"/>
                    <a:pt x="2514" y="0"/>
                    <a:pt x="2451" y="0"/>
                  </a:cubicBezTo>
                  <a:cubicBezTo>
                    <a:pt x="2395" y="228"/>
                    <a:pt x="2341" y="473"/>
                    <a:pt x="2170" y="646"/>
                  </a:cubicBezTo>
                  <a:cubicBezTo>
                    <a:pt x="1990" y="840"/>
                    <a:pt x="1702" y="871"/>
                    <a:pt x="1453" y="833"/>
                  </a:cubicBezTo>
                  <a:cubicBezTo>
                    <a:pt x="1346" y="808"/>
                    <a:pt x="1208" y="847"/>
                    <a:pt x="1194" y="973"/>
                  </a:cubicBezTo>
                  <a:cubicBezTo>
                    <a:pt x="1154" y="1189"/>
                    <a:pt x="921" y="1295"/>
                    <a:pt x="721" y="1301"/>
                  </a:cubicBezTo>
                  <a:cubicBezTo>
                    <a:pt x="598" y="1300"/>
                    <a:pt x="536" y="1144"/>
                    <a:pt x="407" y="1170"/>
                  </a:cubicBezTo>
                  <a:cubicBezTo>
                    <a:pt x="270" y="1179"/>
                    <a:pt x="199" y="1331"/>
                    <a:pt x="220" y="1454"/>
                  </a:cubicBezTo>
                  <a:cubicBezTo>
                    <a:pt x="240" y="1645"/>
                    <a:pt x="4" y="1731"/>
                    <a:pt x="8" y="1917"/>
                  </a:cubicBezTo>
                  <a:cubicBezTo>
                    <a:pt x="0" y="2022"/>
                    <a:pt x="128" y="2062"/>
                    <a:pt x="211" y="2037"/>
                  </a:cubicBezTo>
                  <a:cubicBezTo>
                    <a:pt x="371" y="2009"/>
                    <a:pt x="478" y="1846"/>
                    <a:pt x="645" y="1845"/>
                  </a:cubicBezTo>
                  <a:cubicBezTo>
                    <a:pt x="774" y="2070"/>
                    <a:pt x="402" y="2263"/>
                    <a:pt x="523" y="2503"/>
                  </a:cubicBezTo>
                  <a:cubicBezTo>
                    <a:pt x="634" y="2675"/>
                    <a:pt x="882" y="2633"/>
                    <a:pt x="1033" y="2542"/>
                  </a:cubicBezTo>
                  <a:cubicBezTo>
                    <a:pt x="1157" y="2488"/>
                    <a:pt x="1224" y="2356"/>
                    <a:pt x="1350" y="2307"/>
                  </a:cubicBezTo>
                  <a:cubicBezTo>
                    <a:pt x="1470" y="2432"/>
                    <a:pt x="1460" y="2664"/>
                    <a:pt x="1650" y="2720"/>
                  </a:cubicBezTo>
                  <a:moveTo>
                    <a:pt x="1578" y="2582"/>
                  </a:moveTo>
                  <a:cubicBezTo>
                    <a:pt x="1524" y="2447"/>
                    <a:pt x="1450" y="2229"/>
                    <a:pt x="1262" y="2274"/>
                  </a:cubicBezTo>
                  <a:cubicBezTo>
                    <a:pt x="1077" y="2379"/>
                    <a:pt x="915" y="2620"/>
                    <a:pt x="675" y="2567"/>
                  </a:cubicBezTo>
                  <a:cubicBezTo>
                    <a:pt x="401" y="2350"/>
                    <a:pt x="938" y="2053"/>
                    <a:pt x="705" y="1829"/>
                  </a:cubicBezTo>
                  <a:cubicBezTo>
                    <a:pt x="492" y="1707"/>
                    <a:pt x="323" y="1968"/>
                    <a:pt x="123" y="1999"/>
                  </a:cubicBezTo>
                  <a:cubicBezTo>
                    <a:pt x="48" y="1900"/>
                    <a:pt x="159" y="1777"/>
                    <a:pt x="224" y="1699"/>
                  </a:cubicBezTo>
                  <a:cubicBezTo>
                    <a:pt x="384" y="1566"/>
                    <a:pt x="228" y="1297"/>
                    <a:pt x="447" y="1204"/>
                  </a:cubicBezTo>
                  <a:cubicBezTo>
                    <a:pt x="660" y="1416"/>
                    <a:pt x="1038" y="1368"/>
                    <a:pt x="1224" y="1145"/>
                  </a:cubicBezTo>
                  <a:cubicBezTo>
                    <a:pt x="1289" y="1059"/>
                    <a:pt x="1268" y="888"/>
                    <a:pt x="1406" y="877"/>
                  </a:cubicBezTo>
                  <a:cubicBezTo>
                    <a:pt x="1580" y="885"/>
                    <a:pt x="1758" y="915"/>
                    <a:pt x="1929" y="863"/>
                  </a:cubicBezTo>
                  <a:cubicBezTo>
                    <a:pt x="2158" y="818"/>
                    <a:pt x="2316" y="628"/>
                    <a:pt x="2432" y="440"/>
                  </a:cubicBezTo>
                  <a:cubicBezTo>
                    <a:pt x="2409" y="672"/>
                    <a:pt x="2365" y="921"/>
                    <a:pt x="2196" y="1096"/>
                  </a:cubicBezTo>
                  <a:cubicBezTo>
                    <a:pt x="2056" y="1242"/>
                    <a:pt x="1898" y="1436"/>
                    <a:pt x="1975" y="1653"/>
                  </a:cubicBezTo>
                  <a:cubicBezTo>
                    <a:pt x="2046" y="1831"/>
                    <a:pt x="1903" y="2035"/>
                    <a:pt x="2028" y="2199"/>
                  </a:cubicBezTo>
                  <a:cubicBezTo>
                    <a:pt x="2098" y="2303"/>
                    <a:pt x="2201" y="2458"/>
                    <a:pt x="2077" y="2565"/>
                  </a:cubicBezTo>
                  <a:cubicBezTo>
                    <a:pt x="1953" y="2683"/>
                    <a:pt x="1670" y="2784"/>
                    <a:pt x="1578" y="25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9" name="Freeform 17"/>
            <p:cNvSpPr>
              <a:spLocks/>
            </p:cNvSpPr>
            <p:nvPr/>
          </p:nvSpPr>
          <p:spPr bwMode="auto">
            <a:xfrm flipV="1">
              <a:off x="6591" y="1585"/>
              <a:ext cx="58" cy="61"/>
            </a:xfrm>
            <a:custGeom>
              <a:avLst/>
              <a:gdLst>
                <a:gd name="T0" fmla="*/ 85 w 253"/>
                <a:gd name="T1" fmla="*/ 246 h 263"/>
                <a:gd name="T2" fmla="*/ 218 w 253"/>
                <a:gd name="T3" fmla="*/ 66 h 263"/>
                <a:gd name="T4" fmla="*/ 85 w 253"/>
                <a:gd name="T5" fmla="*/ 2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3" h="263">
                  <a:moveTo>
                    <a:pt x="85" y="246"/>
                  </a:moveTo>
                  <a:cubicBezTo>
                    <a:pt x="177" y="263"/>
                    <a:pt x="253" y="150"/>
                    <a:pt x="218" y="66"/>
                  </a:cubicBezTo>
                  <a:cubicBezTo>
                    <a:pt x="123" y="0"/>
                    <a:pt x="0" y="178"/>
                    <a:pt x="85" y="2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0" name="Freeform 18"/>
            <p:cNvSpPr>
              <a:spLocks/>
            </p:cNvSpPr>
            <p:nvPr/>
          </p:nvSpPr>
          <p:spPr bwMode="auto">
            <a:xfrm flipV="1">
              <a:off x="6561" y="1608"/>
              <a:ext cx="56" cy="69"/>
            </a:xfrm>
            <a:custGeom>
              <a:avLst/>
              <a:gdLst>
                <a:gd name="T0" fmla="*/ 51 w 245"/>
                <a:gd name="T1" fmla="*/ 227 h 299"/>
                <a:gd name="T2" fmla="*/ 202 w 245"/>
                <a:gd name="T3" fmla="*/ 69 h 299"/>
                <a:gd name="T4" fmla="*/ 51 w 245"/>
                <a:gd name="T5" fmla="*/ 227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" h="299">
                  <a:moveTo>
                    <a:pt x="51" y="227"/>
                  </a:moveTo>
                  <a:cubicBezTo>
                    <a:pt x="127" y="299"/>
                    <a:pt x="245" y="152"/>
                    <a:pt x="202" y="69"/>
                  </a:cubicBezTo>
                  <a:cubicBezTo>
                    <a:pt x="114" y="0"/>
                    <a:pt x="0" y="153"/>
                    <a:pt x="51" y="2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1" name="Freeform 19"/>
            <p:cNvSpPr>
              <a:spLocks/>
            </p:cNvSpPr>
            <p:nvPr/>
          </p:nvSpPr>
          <p:spPr bwMode="auto">
            <a:xfrm flipV="1">
              <a:off x="6611" y="1653"/>
              <a:ext cx="67" cy="66"/>
            </a:xfrm>
            <a:custGeom>
              <a:avLst/>
              <a:gdLst>
                <a:gd name="T0" fmla="*/ 279 w 294"/>
                <a:gd name="T1" fmla="*/ 31 h 287"/>
                <a:gd name="T2" fmla="*/ 133 w 294"/>
                <a:gd name="T3" fmla="*/ 287 h 287"/>
                <a:gd name="T4" fmla="*/ 279 w 294"/>
                <a:gd name="T5" fmla="*/ 3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4" h="287">
                  <a:moveTo>
                    <a:pt x="279" y="31"/>
                  </a:moveTo>
                  <a:cubicBezTo>
                    <a:pt x="158" y="0"/>
                    <a:pt x="0" y="234"/>
                    <a:pt x="133" y="287"/>
                  </a:cubicBezTo>
                  <a:cubicBezTo>
                    <a:pt x="230" y="243"/>
                    <a:pt x="294" y="139"/>
                    <a:pt x="279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roup 177"/>
          <p:cNvGrpSpPr>
            <a:grpSpLocks/>
          </p:cNvGrpSpPr>
          <p:nvPr/>
        </p:nvGrpSpPr>
        <p:grpSpPr bwMode="auto">
          <a:xfrm>
            <a:off x="594671" y="6062544"/>
            <a:ext cx="1721292" cy="1456575"/>
            <a:chOff x="4203" y="2544"/>
            <a:chExt cx="1359" cy="115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60" name="Freeform 172"/>
            <p:cNvSpPr>
              <a:spLocks/>
            </p:cNvSpPr>
            <p:nvPr/>
          </p:nvSpPr>
          <p:spPr bwMode="auto">
            <a:xfrm flipV="1">
              <a:off x="4994" y="2544"/>
              <a:ext cx="267" cy="262"/>
            </a:xfrm>
            <a:custGeom>
              <a:avLst/>
              <a:gdLst>
                <a:gd name="T0" fmla="*/ 410 w 1174"/>
                <a:gd name="T1" fmla="*/ 1025 h 1148"/>
                <a:gd name="T2" fmla="*/ 1012 w 1174"/>
                <a:gd name="T3" fmla="*/ 356 h 1148"/>
                <a:gd name="T4" fmla="*/ 497 w 1174"/>
                <a:gd name="T5" fmla="*/ 17 h 1148"/>
                <a:gd name="T6" fmla="*/ 17 w 1174"/>
                <a:gd name="T7" fmla="*/ 561 h 1148"/>
                <a:gd name="T8" fmla="*/ 410 w 1174"/>
                <a:gd name="T9" fmla="*/ 1025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4" h="1148">
                  <a:moveTo>
                    <a:pt x="410" y="1025"/>
                  </a:moveTo>
                  <a:cubicBezTo>
                    <a:pt x="777" y="1148"/>
                    <a:pt x="1174" y="710"/>
                    <a:pt x="1012" y="356"/>
                  </a:cubicBezTo>
                  <a:cubicBezTo>
                    <a:pt x="941" y="143"/>
                    <a:pt x="719" y="0"/>
                    <a:pt x="497" y="17"/>
                  </a:cubicBezTo>
                  <a:cubicBezTo>
                    <a:pt x="224" y="29"/>
                    <a:pt x="0" y="291"/>
                    <a:pt x="17" y="561"/>
                  </a:cubicBezTo>
                  <a:cubicBezTo>
                    <a:pt x="32" y="779"/>
                    <a:pt x="197" y="974"/>
                    <a:pt x="410" y="102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1" name="Freeform 173"/>
            <p:cNvSpPr>
              <a:spLocks/>
            </p:cNvSpPr>
            <p:nvPr/>
          </p:nvSpPr>
          <p:spPr bwMode="auto">
            <a:xfrm flipV="1">
              <a:off x="4509" y="2562"/>
              <a:ext cx="252" cy="263"/>
            </a:xfrm>
            <a:custGeom>
              <a:avLst/>
              <a:gdLst>
                <a:gd name="T0" fmla="*/ 510 w 1107"/>
                <a:gd name="T1" fmla="*/ 1123 h 1152"/>
                <a:gd name="T2" fmla="*/ 992 w 1107"/>
                <a:gd name="T3" fmla="*/ 929 h 1152"/>
                <a:gd name="T4" fmla="*/ 1072 w 1107"/>
                <a:gd name="T5" fmla="*/ 441 h 1152"/>
                <a:gd name="T6" fmla="*/ 335 w 1107"/>
                <a:gd name="T7" fmla="*/ 169 h 1152"/>
                <a:gd name="T8" fmla="*/ 204 w 1107"/>
                <a:gd name="T9" fmla="*/ 945 h 1152"/>
                <a:gd name="T10" fmla="*/ 510 w 1107"/>
                <a:gd name="T11" fmla="*/ 1123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7" h="1152">
                  <a:moveTo>
                    <a:pt x="510" y="1123"/>
                  </a:moveTo>
                  <a:cubicBezTo>
                    <a:pt x="689" y="1152"/>
                    <a:pt x="880" y="1068"/>
                    <a:pt x="992" y="929"/>
                  </a:cubicBezTo>
                  <a:cubicBezTo>
                    <a:pt x="1107" y="797"/>
                    <a:pt x="1107" y="604"/>
                    <a:pt x="1072" y="441"/>
                  </a:cubicBezTo>
                  <a:cubicBezTo>
                    <a:pt x="984" y="146"/>
                    <a:pt x="595" y="0"/>
                    <a:pt x="335" y="169"/>
                  </a:cubicBezTo>
                  <a:cubicBezTo>
                    <a:pt x="64" y="313"/>
                    <a:pt x="0" y="719"/>
                    <a:pt x="204" y="945"/>
                  </a:cubicBezTo>
                  <a:cubicBezTo>
                    <a:pt x="277" y="1045"/>
                    <a:pt x="399" y="1083"/>
                    <a:pt x="510" y="1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2" name="Freeform 174"/>
            <p:cNvSpPr>
              <a:spLocks/>
            </p:cNvSpPr>
            <p:nvPr/>
          </p:nvSpPr>
          <p:spPr bwMode="auto">
            <a:xfrm flipV="1">
              <a:off x="4203" y="2795"/>
              <a:ext cx="734" cy="899"/>
            </a:xfrm>
            <a:custGeom>
              <a:avLst/>
              <a:gdLst>
                <a:gd name="T0" fmla="*/ 1176 w 3220"/>
                <a:gd name="T1" fmla="*/ 3886 h 3942"/>
                <a:gd name="T2" fmla="*/ 1642 w 3220"/>
                <a:gd name="T3" fmla="*/ 3898 h 3942"/>
                <a:gd name="T4" fmla="*/ 1882 w 3220"/>
                <a:gd name="T5" fmla="*/ 3613 h 3942"/>
                <a:gd name="T6" fmla="*/ 1492 w 3220"/>
                <a:gd name="T7" fmla="*/ 3735 h 3942"/>
                <a:gd name="T8" fmla="*/ 1358 w 3220"/>
                <a:gd name="T9" fmla="*/ 3512 h 3942"/>
                <a:gd name="T10" fmla="*/ 1452 w 3220"/>
                <a:gd name="T11" fmla="*/ 3373 h 3942"/>
                <a:gd name="T12" fmla="*/ 1468 w 3220"/>
                <a:gd name="T13" fmla="*/ 3683 h 3942"/>
                <a:gd name="T14" fmla="*/ 1713 w 3220"/>
                <a:gd name="T15" fmla="*/ 3659 h 3942"/>
                <a:gd name="T16" fmla="*/ 2328 w 3220"/>
                <a:gd name="T17" fmla="*/ 3464 h 3942"/>
                <a:gd name="T18" fmla="*/ 2757 w 3220"/>
                <a:gd name="T19" fmla="*/ 3690 h 3942"/>
                <a:gd name="T20" fmla="*/ 2804 w 3220"/>
                <a:gd name="T21" fmla="*/ 3922 h 3942"/>
                <a:gd name="T22" fmla="*/ 2854 w 3220"/>
                <a:gd name="T23" fmla="*/ 3828 h 3942"/>
                <a:gd name="T24" fmla="*/ 3010 w 3220"/>
                <a:gd name="T25" fmla="*/ 3926 h 3942"/>
                <a:gd name="T26" fmla="*/ 3209 w 3220"/>
                <a:gd name="T27" fmla="*/ 3831 h 3942"/>
                <a:gd name="T28" fmla="*/ 3173 w 3220"/>
                <a:gd name="T29" fmla="*/ 3635 h 3942"/>
                <a:gd name="T30" fmla="*/ 2442 w 3220"/>
                <a:gd name="T31" fmla="*/ 3105 h 3942"/>
                <a:gd name="T32" fmla="*/ 2061 w 3220"/>
                <a:gd name="T33" fmla="*/ 3105 h 3942"/>
                <a:gd name="T34" fmla="*/ 1514 w 3220"/>
                <a:gd name="T35" fmla="*/ 3350 h 3942"/>
                <a:gd name="T36" fmla="*/ 1465 w 3220"/>
                <a:gd name="T37" fmla="*/ 3337 h 3942"/>
                <a:gd name="T38" fmla="*/ 1809 w 3220"/>
                <a:gd name="T39" fmla="*/ 3135 h 3942"/>
                <a:gd name="T40" fmla="*/ 1767 w 3220"/>
                <a:gd name="T41" fmla="*/ 2177 h 3942"/>
                <a:gd name="T42" fmla="*/ 2359 w 3220"/>
                <a:gd name="T43" fmla="*/ 1113 h 3942"/>
                <a:gd name="T44" fmla="*/ 2315 w 3220"/>
                <a:gd name="T45" fmla="*/ 491 h 3942"/>
                <a:gd name="T46" fmla="*/ 2020 w 3220"/>
                <a:gd name="T47" fmla="*/ 45 h 3942"/>
                <a:gd name="T48" fmla="*/ 1701 w 3220"/>
                <a:gd name="T49" fmla="*/ 421 h 3942"/>
                <a:gd name="T50" fmla="*/ 1555 w 3220"/>
                <a:gd name="T51" fmla="*/ 1568 h 3942"/>
                <a:gd name="T52" fmla="*/ 631 w 3220"/>
                <a:gd name="T53" fmla="*/ 249 h 3942"/>
                <a:gd name="T54" fmla="*/ 152 w 3220"/>
                <a:gd name="T55" fmla="*/ 196 h 3942"/>
                <a:gd name="T56" fmla="*/ 207 w 3220"/>
                <a:gd name="T57" fmla="*/ 666 h 3942"/>
                <a:gd name="T58" fmla="*/ 946 w 3220"/>
                <a:gd name="T59" fmla="*/ 1496 h 3942"/>
                <a:gd name="T60" fmla="*/ 952 w 3220"/>
                <a:gd name="T61" fmla="*/ 2192 h 3942"/>
                <a:gd name="T62" fmla="*/ 935 w 3220"/>
                <a:gd name="T63" fmla="*/ 2983 h 3942"/>
                <a:gd name="T64" fmla="*/ 1034 w 3220"/>
                <a:gd name="T65" fmla="*/ 3445 h 3942"/>
                <a:gd name="T66" fmla="*/ 731 w 3220"/>
                <a:gd name="T67" fmla="*/ 2944 h 3942"/>
                <a:gd name="T68" fmla="*/ 736 w 3220"/>
                <a:gd name="T69" fmla="*/ 2427 h 3942"/>
                <a:gd name="T70" fmla="*/ 462 w 3220"/>
                <a:gd name="T71" fmla="*/ 2300 h 3942"/>
                <a:gd name="T72" fmla="*/ 364 w 3220"/>
                <a:gd name="T73" fmla="*/ 2561 h 3942"/>
                <a:gd name="T74" fmla="*/ 468 w 3220"/>
                <a:gd name="T75" fmla="*/ 3333 h 3942"/>
                <a:gd name="T76" fmla="*/ 1176 w 3220"/>
                <a:gd name="T77" fmla="*/ 3886 h 3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20" h="3942">
                  <a:moveTo>
                    <a:pt x="1176" y="3886"/>
                  </a:moveTo>
                  <a:cubicBezTo>
                    <a:pt x="1330" y="3905"/>
                    <a:pt x="1487" y="3921"/>
                    <a:pt x="1642" y="3898"/>
                  </a:cubicBezTo>
                  <a:cubicBezTo>
                    <a:pt x="1779" y="3883"/>
                    <a:pt x="1861" y="3739"/>
                    <a:pt x="1882" y="3613"/>
                  </a:cubicBezTo>
                  <a:cubicBezTo>
                    <a:pt x="1762" y="3686"/>
                    <a:pt x="1640" y="3767"/>
                    <a:pt x="1492" y="3735"/>
                  </a:cubicBezTo>
                  <a:cubicBezTo>
                    <a:pt x="1419" y="3686"/>
                    <a:pt x="1342" y="3609"/>
                    <a:pt x="1358" y="3512"/>
                  </a:cubicBezTo>
                  <a:cubicBezTo>
                    <a:pt x="1354" y="3455"/>
                    <a:pt x="1386" y="3374"/>
                    <a:pt x="1452" y="3373"/>
                  </a:cubicBezTo>
                  <a:cubicBezTo>
                    <a:pt x="1418" y="3478"/>
                    <a:pt x="1389" y="3590"/>
                    <a:pt x="1468" y="3683"/>
                  </a:cubicBezTo>
                  <a:cubicBezTo>
                    <a:pt x="1550" y="3696"/>
                    <a:pt x="1644" y="3721"/>
                    <a:pt x="1713" y="3659"/>
                  </a:cubicBezTo>
                  <a:cubicBezTo>
                    <a:pt x="1890" y="3530"/>
                    <a:pt x="2104" y="3433"/>
                    <a:pt x="2328" y="3464"/>
                  </a:cubicBezTo>
                  <a:cubicBezTo>
                    <a:pt x="2500" y="3466"/>
                    <a:pt x="2631" y="3588"/>
                    <a:pt x="2757" y="3690"/>
                  </a:cubicBezTo>
                  <a:cubicBezTo>
                    <a:pt x="2725" y="3776"/>
                    <a:pt x="2734" y="3858"/>
                    <a:pt x="2804" y="3922"/>
                  </a:cubicBezTo>
                  <a:cubicBezTo>
                    <a:pt x="2821" y="3891"/>
                    <a:pt x="2838" y="3860"/>
                    <a:pt x="2854" y="3828"/>
                  </a:cubicBezTo>
                  <a:cubicBezTo>
                    <a:pt x="2900" y="3867"/>
                    <a:pt x="2942" y="3930"/>
                    <a:pt x="3010" y="3926"/>
                  </a:cubicBezTo>
                  <a:cubicBezTo>
                    <a:pt x="3092" y="3942"/>
                    <a:pt x="3152" y="3878"/>
                    <a:pt x="3209" y="3831"/>
                  </a:cubicBezTo>
                  <a:cubicBezTo>
                    <a:pt x="3200" y="3766"/>
                    <a:pt x="3220" y="3690"/>
                    <a:pt x="3173" y="3635"/>
                  </a:cubicBezTo>
                  <a:cubicBezTo>
                    <a:pt x="2999" y="3383"/>
                    <a:pt x="2748" y="3167"/>
                    <a:pt x="2442" y="3105"/>
                  </a:cubicBezTo>
                  <a:cubicBezTo>
                    <a:pt x="2315" y="3095"/>
                    <a:pt x="2188" y="3096"/>
                    <a:pt x="2061" y="3105"/>
                  </a:cubicBezTo>
                  <a:cubicBezTo>
                    <a:pt x="1861" y="3141"/>
                    <a:pt x="1680" y="3237"/>
                    <a:pt x="1514" y="3350"/>
                  </a:cubicBezTo>
                  <a:cubicBezTo>
                    <a:pt x="1502" y="3347"/>
                    <a:pt x="1477" y="3340"/>
                    <a:pt x="1465" y="3337"/>
                  </a:cubicBezTo>
                  <a:cubicBezTo>
                    <a:pt x="1572" y="3256"/>
                    <a:pt x="1688" y="3190"/>
                    <a:pt x="1809" y="3135"/>
                  </a:cubicBezTo>
                  <a:cubicBezTo>
                    <a:pt x="1799" y="2817"/>
                    <a:pt x="1671" y="2490"/>
                    <a:pt x="1767" y="2177"/>
                  </a:cubicBezTo>
                  <a:cubicBezTo>
                    <a:pt x="2081" y="1905"/>
                    <a:pt x="2306" y="1527"/>
                    <a:pt x="2359" y="1113"/>
                  </a:cubicBezTo>
                  <a:cubicBezTo>
                    <a:pt x="2361" y="905"/>
                    <a:pt x="2377" y="693"/>
                    <a:pt x="2315" y="491"/>
                  </a:cubicBezTo>
                  <a:cubicBezTo>
                    <a:pt x="2277" y="321"/>
                    <a:pt x="2228" y="76"/>
                    <a:pt x="2020" y="45"/>
                  </a:cubicBezTo>
                  <a:cubicBezTo>
                    <a:pt x="1819" y="0"/>
                    <a:pt x="1614" y="230"/>
                    <a:pt x="1701" y="421"/>
                  </a:cubicBezTo>
                  <a:cubicBezTo>
                    <a:pt x="1843" y="793"/>
                    <a:pt x="1842" y="1263"/>
                    <a:pt x="1555" y="1568"/>
                  </a:cubicBezTo>
                  <a:cubicBezTo>
                    <a:pt x="1451" y="1023"/>
                    <a:pt x="1120" y="520"/>
                    <a:pt x="631" y="249"/>
                  </a:cubicBezTo>
                  <a:cubicBezTo>
                    <a:pt x="496" y="153"/>
                    <a:pt x="299" y="86"/>
                    <a:pt x="152" y="196"/>
                  </a:cubicBezTo>
                  <a:cubicBezTo>
                    <a:pt x="0" y="319"/>
                    <a:pt x="30" y="580"/>
                    <a:pt x="207" y="666"/>
                  </a:cubicBezTo>
                  <a:cubicBezTo>
                    <a:pt x="553" y="827"/>
                    <a:pt x="839" y="1125"/>
                    <a:pt x="946" y="1496"/>
                  </a:cubicBezTo>
                  <a:cubicBezTo>
                    <a:pt x="1013" y="1719"/>
                    <a:pt x="1059" y="1974"/>
                    <a:pt x="952" y="2192"/>
                  </a:cubicBezTo>
                  <a:cubicBezTo>
                    <a:pt x="905" y="2452"/>
                    <a:pt x="896" y="2721"/>
                    <a:pt x="935" y="2983"/>
                  </a:cubicBezTo>
                  <a:cubicBezTo>
                    <a:pt x="948" y="3141"/>
                    <a:pt x="1017" y="3287"/>
                    <a:pt x="1034" y="3445"/>
                  </a:cubicBezTo>
                  <a:cubicBezTo>
                    <a:pt x="849" y="3346"/>
                    <a:pt x="770" y="3138"/>
                    <a:pt x="731" y="2944"/>
                  </a:cubicBezTo>
                  <a:cubicBezTo>
                    <a:pt x="719" y="2772"/>
                    <a:pt x="733" y="2599"/>
                    <a:pt x="736" y="2427"/>
                  </a:cubicBezTo>
                  <a:cubicBezTo>
                    <a:pt x="752" y="2292"/>
                    <a:pt x="557" y="2206"/>
                    <a:pt x="462" y="2300"/>
                  </a:cubicBezTo>
                  <a:cubicBezTo>
                    <a:pt x="373" y="2354"/>
                    <a:pt x="377" y="2471"/>
                    <a:pt x="364" y="2561"/>
                  </a:cubicBezTo>
                  <a:cubicBezTo>
                    <a:pt x="351" y="2820"/>
                    <a:pt x="352" y="3094"/>
                    <a:pt x="468" y="3333"/>
                  </a:cubicBezTo>
                  <a:cubicBezTo>
                    <a:pt x="594" y="3620"/>
                    <a:pt x="874" y="3822"/>
                    <a:pt x="1176" y="38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3" name="Freeform 175"/>
            <p:cNvSpPr>
              <a:spLocks/>
            </p:cNvSpPr>
            <p:nvPr/>
          </p:nvSpPr>
          <p:spPr bwMode="auto">
            <a:xfrm flipV="1">
              <a:off x="4890" y="2797"/>
              <a:ext cx="672" cy="892"/>
            </a:xfrm>
            <a:custGeom>
              <a:avLst/>
              <a:gdLst>
                <a:gd name="T0" fmla="*/ 1213 w 2951"/>
                <a:gd name="T1" fmla="*/ 3859 h 3915"/>
                <a:gd name="T2" fmla="*/ 1648 w 2951"/>
                <a:gd name="T3" fmla="*/ 3761 h 3915"/>
                <a:gd name="T4" fmla="*/ 1249 w 2951"/>
                <a:gd name="T5" fmla="*/ 3685 h 3915"/>
                <a:gd name="T6" fmla="*/ 1427 w 2951"/>
                <a:gd name="T7" fmla="*/ 3305 h 3915"/>
                <a:gd name="T8" fmla="*/ 1775 w 2951"/>
                <a:gd name="T9" fmla="*/ 3300 h 3915"/>
                <a:gd name="T10" fmla="*/ 1957 w 2951"/>
                <a:gd name="T11" fmla="*/ 3139 h 3915"/>
                <a:gd name="T12" fmla="*/ 1986 w 2951"/>
                <a:gd name="T13" fmla="*/ 2289 h 3915"/>
                <a:gd name="T14" fmla="*/ 1927 w 2951"/>
                <a:gd name="T15" fmla="*/ 2037 h 3915"/>
                <a:gd name="T16" fmla="*/ 2518 w 2951"/>
                <a:gd name="T17" fmla="*/ 760 h 3915"/>
                <a:gd name="T18" fmla="*/ 2832 w 2951"/>
                <a:gd name="T19" fmla="*/ 536 h 3915"/>
                <a:gd name="T20" fmla="*/ 2607 w 2951"/>
                <a:gd name="T21" fmla="*/ 120 h 3915"/>
                <a:gd name="T22" fmla="*/ 2193 w 2951"/>
                <a:gd name="T23" fmla="*/ 291 h 3915"/>
                <a:gd name="T24" fmla="*/ 1380 w 2951"/>
                <a:gd name="T25" fmla="*/ 1560 h 3915"/>
                <a:gd name="T26" fmla="*/ 1159 w 2951"/>
                <a:gd name="T27" fmla="*/ 610 h 3915"/>
                <a:gd name="T28" fmla="*/ 1203 w 2951"/>
                <a:gd name="T29" fmla="*/ 170 h 3915"/>
                <a:gd name="T30" fmla="*/ 880 w 2951"/>
                <a:gd name="T31" fmla="*/ 32 h 3915"/>
                <a:gd name="T32" fmla="*/ 656 w 2951"/>
                <a:gd name="T33" fmla="*/ 293 h 3915"/>
                <a:gd name="T34" fmla="*/ 742 w 2951"/>
                <a:gd name="T35" fmla="*/ 1642 h 3915"/>
                <a:gd name="T36" fmla="*/ 1141 w 2951"/>
                <a:gd name="T37" fmla="*/ 2131 h 3915"/>
                <a:gd name="T38" fmla="*/ 1189 w 2951"/>
                <a:gd name="T39" fmla="*/ 2322 h 3915"/>
                <a:gd name="T40" fmla="*/ 1072 w 2951"/>
                <a:gd name="T41" fmla="*/ 3269 h 3915"/>
                <a:gd name="T42" fmla="*/ 0 w 2951"/>
                <a:gd name="T43" fmla="*/ 3340 h 3915"/>
                <a:gd name="T44" fmla="*/ 207 w 2951"/>
                <a:gd name="T45" fmla="*/ 3623 h 3915"/>
                <a:gd name="T46" fmla="*/ 406 w 2951"/>
                <a:gd name="T47" fmla="*/ 3515 h 3915"/>
                <a:gd name="T48" fmla="*/ 885 w 2951"/>
                <a:gd name="T49" fmla="*/ 3592 h 3915"/>
                <a:gd name="T50" fmla="*/ 1213 w 2951"/>
                <a:gd name="T51" fmla="*/ 3859 h 3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51" h="3915">
                  <a:moveTo>
                    <a:pt x="1213" y="3859"/>
                  </a:moveTo>
                  <a:cubicBezTo>
                    <a:pt x="1362" y="3915"/>
                    <a:pt x="1546" y="3893"/>
                    <a:pt x="1648" y="3761"/>
                  </a:cubicBezTo>
                  <a:cubicBezTo>
                    <a:pt x="1514" y="3746"/>
                    <a:pt x="1346" y="3813"/>
                    <a:pt x="1249" y="3685"/>
                  </a:cubicBezTo>
                  <a:cubicBezTo>
                    <a:pt x="1101" y="3547"/>
                    <a:pt x="1252" y="3307"/>
                    <a:pt x="1427" y="3305"/>
                  </a:cubicBezTo>
                  <a:cubicBezTo>
                    <a:pt x="1539" y="3341"/>
                    <a:pt x="1666" y="3356"/>
                    <a:pt x="1775" y="3300"/>
                  </a:cubicBezTo>
                  <a:cubicBezTo>
                    <a:pt x="1847" y="3262"/>
                    <a:pt x="1946" y="3233"/>
                    <a:pt x="1957" y="3139"/>
                  </a:cubicBezTo>
                  <a:cubicBezTo>
                    <a:pt x="2013" y="2860"/>
                    <a:pt x="2003" y="2572"/>
                    <a:pt x="1986" y="2289"/>
                  </a:cubicBezTo>
                  <a:cubicBezTo>
                    <a:pt x="1984" y="2201"/>
                    <a:pt x="1951" y="2120"/>
                    <a:pt x="1927" y="2037"/>
                  </a:cubicBezTo>
                  <a:cubicBezTo>
                    <a:pt x="1861" y="1544"/>
                    <a:pt x="2096" y="1024"/>
                    <a:pt x="2518" y="760"/>
                  </a:cubicBezTo>
                  <a:cubicBezTo>
                    <a:pt x="2620" y="682"/>
                    <a:pt x="2768" y="656"/>
                    <a:pt x="2832" y="536"/>
                  </a:cubicBezTo>
                  <a:cubicBezTo>
                    <a:pt x="2951" y="375"/>
                    <a:pt x="2805" y="112"/>
                    <a:pt x="2607" y="120"/>
                  </a:cubicBezTo>
                  <a:cubicBezTo>
                    <a:pt x="2450" y="109"/>
                    <a:pt x="2322" y="216"/>
                    <a:pt x="2193" y="291"/>
                  </a:cubicBezTo>
                  <a:cubicBezTo>
                    <a:pt x="1760" y="573"/>
                    <a:pt x="1448" y="1045"/>
                    <a:pt x="1380" y="1560"/>
                  </a:cubicBezTo>
                  <a:cubicBezTo>
                    <a:pt x="1133" y="1314"/>
                    <a:pt x="1089" y="937"/>
                    <a:pt x="1159" y="610"/>
                  </a:cubicBezTo>
                  <a:cubicBezTo>
                    <a:pt x="1189" y="467"/>
                    <a:pt x="1294" y="310"/>
                    <a:pt x="1203" y="170"/>
                  </a:cubicBezTo>
                  <a:cubicBezTo>
                    <a:pt x="1147" y="51"/>
                    <a:pt x="1003" y="0"/>
                    <a:pt x="880" y="32"/>
                  </a:cubicBezTo>
                  <a:cubicBezTo>
                    <a:pt x="755" y="53"/>
                    <a:pt x="685" y="181"/>
                    <a:pt x="656" y="293"/>
                  </a:cubicBezTo>
                  <a:cubicBezTo>
                    <a:pt x="508" y="731"/>
                    <a:pt x="514" y="1233"/>
                    <a:pt x="742" y="1642"/>
                  </a:cubicBezTo>
                  <a:cubicBezTo>
                    <a:pt x="834" y="1834"/>
                    <a:pt x="987" y="1987"/>
                    <a:pt x="1141" y="2131"/>
                  </a:cubicBezTo>
                  <a:cubicBezTo>
                    <a:pt x="1202" y="2175"/>
                    <a:pt x="1181" y="2258"/>
                    <a:pt x="1189" y="2322"/>
                  </a:cubicBezTo>
                  <a:cubicBezTo>
                    <a:pt x="1207" y="2643"/>
                    <a:pt x="1114" y="2953"/>
                    <a:pt x="1072" y="3269"/>
                  </a:cubicBezTo>
                  <a:cubicBezTo>
                    <a:pt x="743" y="3072"/>
                    <a:pt x="288" y="3065"/>
                    <a:pt x="0" y="3340"/>
                  </a:cubicBezTo>
                  <a:cubicBezTo>
                    <a:pt x="69" y="3435"/>
                    <a:pt x="143" y="3525"/>
                    <a:pt x="207" y="3623"/>
                  </a:cubicBezTo>
                  <a:cubicBezTo>
                    <a:pt x="273" y="3587"/>
                    <a:pt x="338" y="3548"/>
                    <a:pt x="406" y="3515"/>
                  </a:cubicBezTo>
                  <a:cubicBezTo>
                    <a:pt x="568" y="3479"/>
                    <a:pt x="745" y="3496"/>
                    <a:pt x="885" y="3592"/>
                  </a:cubicBezTo>
                  <a:cubicBezTo>
                    <a:pt x="1008" y="3663"/>
                    <a:pt x="1104" y="3770"/>
                    <a:pt x="1213" y="38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4" name="Freeform 176"/>
            <p:cNvSpPr>
              <a:spLocks/>
            </p:cNvSpPr>
            <p:nvPr/>
          </p:nvSpPr>
          <p:spPr bwMode="auto">
            <a:xfrm flipV="1">
              <a:off x="5168" y="2833"/>
              <a:ext cx="301" cy="349"/>
            </a:xfrm>
            <a:custGeom>
              <a:avLst/>
              <a:gdLst>
                <a:gd name="T0" fmla="*/ 123 w 1318"/>
                <a:gd name="T1" fmla="*/ 1491 h 1531"/>
                <a:gd name="T2" fmla="*/ 728 w 1318"/>
                <a:gd name="T3" fmla="*/ 1446 h 1531"/>
                <a:gd name="T4" fmla="*/ 1256 w 1318"/>
                <a:gd name="T5" fmla="*/ 794 h 1531"/>
                <a:gd name="T6" fmla="*/ 1299 w 1318"/>
                <a:gd name="T7" fmla="*/ 174 h 1531"/>
                <a:gd name="T8" fmla="*/ 960 w 1318"/>
                <a:gd name="T9" fmla="*/ 208 h 1531"/>
                <a:gd name="T10" fmla="*/ 860 w 1318"/>
                <a:gd name="T11" fmla="*/ 808 h 1531"/>
                <a:gd name="T12" fmla="*/ 430 w 1318"/>
                <a:gd name="T13" fmla="*/ 1143 h 1531"/>
                <a:gd name="T14" fmla="*/ 71 w 1318"/>
                <a:gd name="T15" fmla="*/ 1189 h 1531"/>
                <a:gd name="T16" fmla="*/ 13 w 1318"/>
                <a:gd name="T17" fmla="*/ 1374 h 1531"/>
                <a:gd name="T18" fmla="*/ 123 w 1318"/>
                <a:gd name="T19" fmla="*/ 149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8" h="1531">
                  <a:moveTo>
                    <a:pt x="123" y="1491"/>
                  </a:moveTo>
                  <a:cubicBezTo>
                    <a:pt x="324" y="1489"/>
                    <a:pt x="537" y="1531"/>
                    <a:pt x="728" y="1446"/>
                  </a:cubicBezTo>
                  <a:cubicBezTo>
                    <a:pt x="1006" y="1343"/>
                    <a:pt x="1177" y="1067"/>
                    <a:pt x="1256" y="794"/>
                  </a:cubicBezTo>
                  <a:cubicBezTo>
                    <a:pt x="1300" y="591"/>
                    <a:pt x="1318" y="380"/>
                    <a:pt x="1299" y="174"/>
                  </a:cubicBezTo>
                  <a:cubicBezTo>
                    <a:pt x="1266" y="0"/>
                    <a:pt x="959" y="32"/>
                    <a:pt x="960" y="208"/>
                  </a:cubicBezTo>
                  <a:cubicBezTo>
                    <a:pt x="944" y="410"/>
                    <a:pt x="950" y="622"/>
                    <a:pt x="860" y="808"/>
                  </a:cubicBezTo>
                  <a:cubicBezTo>
                    <a:pt x="793" y="987"/>
                    <a:pt x="631" y="1146"/>
                    <a:pt x="430" y="1143"/>
                  </a:cubicBezTo>
                  <a:cubicBezTo>
                    <a:pt x="311" y="1164"/>
                    <a:pt x="163" y="1081"/>
                    <a:pt x="71" y="1189"/>
                  </a:cubicBezTo>
                  <a:cubicBezTo>
                    <a:pt x="0" y="1225"/>
                    <a:pt x="23" y="1310"/>
                    <a:pt x="13" y="1374"/>
                  </a:cubicBezTo>
                  <a:cubicBezTo>
                    <a:pt x="50" y="1413"/>
                    <a:pt x="87" y="1452"/>
                    <a:pt x="123" y="149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165" name="KSO_Shape"/>
          <p:cNvSpPr>
            <a:spLocks/>
          </p:cNvSpPr>
          <p:nvPr/>
        </p:nvSpPr>
        <p:spPr bwMode="auto">
          <a:xfrm>
            <a:off x="2952725" y="6114595"/>
            <a:ext cx="1482181" cy="1398191"/>
          </a:xfrm>
          <a:custGeom>
            <a:avLst/>
            <a:gdLst>
              <a:gd name="T0" fmla="*/ 1653629 w 1093788"/>
              <a:gd name="T1" fmla="*/ 328999 h 1031876"/>
              <a:gd name="T2" fmla="*/ 1761157 w 1093788"/>
              <a:gd name="T3" fmla="*/ 342428 h 1031876"/>
              <a:gd name="T4" fmla="*/ 1817687 w 1093788"/>
              <a:gd name="T5" fmla="*/ 385479 h 1031876"/>
              <a:gd name="T6" fmla="*/ 1841801 w 1093788"/>
              <a:gd name="T7" fmla="*/ 469208 h 1031876"/>
              <a:gd name="T8" fmla="*/ 1682883 w 1093788"/>
              <a:gd name="T9" fmla="*/ 1708975 h 1031876"/>
              <a:gd name="T10" fmla="*/ 1651257 w 1093788"/>
              <a:gd name="T11" fmla="*/ 1780462 h 1031876"/>
              <a:gd name="T12" fmla="*/ 1585635 w 1093788"/>
              <a:gd name="T13" fmla="*/ 1795866 h 1031876"/>
              <a:gd name="T14" fmla="*/ 1529895 w 1093788"/>
              <a:gd name="T15" fmla="*/ 1754790 h 1031876"/>
              <a:gd name="T16" fmla="*/ 1465852 w 1093788"/>
              <a:gd name="T17" fmla="*/ 1719243 h 1031876"/>
              <a:gd name="T18" fmla="*/ 1428297 w 1093788"/>
              <a:gd name="T19" fmla="*/ 1784412 h 1031876"/>
              <a:gd name="T20" fmla="*/ 1361883 w 1093788"/>
              <a:gd name="T21" fmla="*/ 1793891 h 1031876"/>
              <a:gd name="T22" fmla="*/ 1309701 w 1093788"/>
              <a:gd name="T23" fmla="*/ 1748076 h 1031876"/>
              <a:gd name="T24" fmla="*/ 1302980 w 1093788"/>
              <a:gd name="T25" fmla="*/ 527268 h 1031876"/>
              <a:gd name="T26" fmla="*/ 990677 w 1093788"/>
              <a:gd name="T27" fmla="*/ 834938 h 1031876"/>
              <a:gd name="T28" fmla="*/ 938891 w 1093788"/>
              <a:gd name="T29" fmla="*/ 813216 h 1031876"/>
              <a:gd name="T30" fmla="*/ 917939 w 1093788"/>
              <a:gd name="T31" fmla="*/ 761477 h 1031876"/>
              <a:gd name="T32" fmla="*/ 1241705 w 1093788"/>
              <a:gd name="T33" fmla="*/ 355857 h 1031876"/>
              <a:gd name="T34" fmla="*/ 1298237 w 1093788"/>
              <a:gd name="T35" fmla="*/ 330974 h 1031876"/>
              <a:gd name="T36" fmla="*/ 992588 w 1093788"/>
              <a:gd name="T37" fmla="*/ 469658 h 1031876"/>
              <a:gd name="T38" fmla="*/ 991402 w 1093788"/>
              <a:gd name="T39" fmla="*/ 520706 h 1031876"/>
              <a:gd name="T40" fmla="*/ 796906 w 1093788"/>
              <a:gd name="T41" fmla="*/ 750615 h 1031876"/>
              <a:gd name="T42" fmla="*/ 764488 w 1093788"/>
              <a:gd name="T43" fmla="*/ 755757 h 1031876"/>
              <a:gd name="T44" fmla="*/ 715865 w 1093788"/>
              <a:gd name="T45" fmla="*/ 714605 h 1031876"/>
              <a:gd name="T46" fmla="*/ 194443 w 1093788"/>
              <a:gd name="T47" fmla="*/ 589559 h 1031876"/>
              <a:gd name="T48" fmla="*/ 68733 w 1093788"/>
              <a:gd name="T49" fmla="*/ 474407 h 1031876"/>
              <a:gd name="T50" fmla="*/ 99567 w 1093788"/>
              <a:gd name="T51" fmla="*/ 400409 h 1031876"/>
              <a:gd name="T52" fmla="*/ 164003 w 1093788"/>
              <a:gd name="T53" fmla="*/ 364794 h 1031876"/>
              <a:gd name="T54" fmla="*/ 575528 w 1093788"/>
              <a:gd name="T55" fmla="*/ 356484 h 1031876"/>
              <a:gd name="T56" fmla="*/ 648266 w 1093788"/>
              <a:gd name="T57" fmla="*/ 371917 h 1031876"/>
              <a:gd name="T58" fmla="*/ 703215 w 1093788"/>
              <a:gd name="T59" fmla="*/ 424151 h 1031876"/>
              <a:gd name="T60" fmla="*/ 795720 w 1093788"/>
              <a:gd name="T61" fmla="*/ 569773 h 1031876"/>
              <a:gd name="T62" fmla="*/ 934476 w 1093788"/>
              <a:gd name="T63" fmla="*/ 434836 h 1031876"/>
              <a:gd name="T64" fmla="*/ 459305 w 1093788"/>
              <a:gd name="T65" fmla="*/ 34770 h 1031876"/>
              <a:gd name="T66" fmla="*/ 515441 w 1093788"/>
              <a:gd name="T67" fmla="*/ 66823 h 1031876"/>
              <a:gd name="T68" fmla="*/ 552994 w 1093788"/>
              <a:gd name="T69" fmla="*/ 119057 h 1031876"/>
              <a:gd name="T70" fmla="*/ 564064 w 1093788"/>
              <a:gd name="T71" fmla="*/ 185141 h 1031876"/>
              <a:gd name="T72" fmla="*/ 546275 w 1093788"/>
              <a:gd name="T73" fmla="*/ 248850 h 1031876"/>
              <a:gd name="T74" fmla="*/ 504766 w 1093788"/>
              <a:gd name="T75" fmla="*/ 297522 h 1031876"/>
              <a:gd name="T76" fmla="*/ 445073 w 1093788"/>
              <a:gd name="T77" fmla="*/ 324036 h 1031876"/>
              <a:gd name="T78" fmla="*/ 377869 w 1093788"/>
              <a:gd name="T79" fmla="*/ 322057 h 1031876"/>
              <a:gd name="T80" fmla="*/ 319759 w 1093788"/>
              <a:gd name="T81" fmla="*/ 292775 h 1031876"/>
              <a:gd name="T82" fmla="*/ 280227 w 1093788"/>
              <a:gd name="T83" fmla="*/ 242124 h 1031876"/>
              <a:gd name="T84" fmla="*/ 265600 w 1093788"/>
              <a:gd name="T85" fmla="*/ 177226 h 1031876"/>
              <a:gd name="T86" fmla="*/ 280227 w 1093788"/>
              <a:gd name="T87" fmla="*/ 112726 h 1031876"/>
              <a:gd name="T88" fmla="*/ 319759 w 1093788"/>
              <a:gd name="T89" fmla="*/ 62074 h 1031876"/>
              <a:gd name="T90" fmla="*/ 377869 w 1093788"/>
              <a:gd name="T91" fmla="*/ 32396 h 1031876"/>
              <a:gd name="T92" fmla="*/ 1508042 w 1093788"/>
              <a:gd name="T93" fmla="*/ 789 h 1031876"/>
              <a:gd name="T94" fmla="*/ 1570449 w 1093788"/>
              <a:gd name="T95" fmla="*/ 21722 h 1031876"/>
              <a:gd name="T96" fmla="*/ 1616662 w 1093788"/>
              <a:gd name="T97" fmla="*/ 65957 h 1031876"/>
              <a:gd name="T98" fmla="*/ 1640756 w 1093788"/>
              <a:gd name="T99" fmla="*/ 126780 h 1031876"/>
              <a:gd name="T100" fmla="*/ 1636017 w 1093788"/>
              <a:gd name="T101" fmla="*/ 193528 h 1031876"/>
              <a:gd name="T102" fmla="*/ 1603628 w 1093788"/>
              <a:gd name="T103" fmla="*/ 249613 h 1031876"/>
              <a:gd name="T104" fmla="*/ 1551096 w 1093788"/>
              <a:gd name="T105" fmla="*/ 287132 h 1031876"/>
              <a:gd name="T106" fmla="*/ 1485134 w 1093788"/>
              <a:gd name="T107" fmla="*/ 298191 h 1031876"/>
              <a:gd name="T108" fmla="*/ 1421937 w 1093788"/>
              <a:gd name="T109" fmla="*/ 280419 h 1031876"/>
              <a:gd name="T110" fmla="*/ 1373749 w 1093788"/>
              <a:gd name="T111" fmla="*/ 238949 h 1031876"/>
              <a:gd name="T112" fmla="*/ 1346891 w 1093788"/>
              <a:gd name="T113" fmla="*/ 179310 h 1031876"/>
              <a:gd name="T114" fmla="*/ 1348470 w 1093788"/>
              <a:gd name="T115" fmla="*/ 112167 h 1031876"/>
              <a:gd name="T116" fmla="*/ 1378094 w 1093788"/>
              <a:gd name="T117" fmla="*/ 54110 h 1031876"/>
              <a:gd name="T118" fmla="*/ 1428255 w 1093788"/>
              <a:gd name="T119" fmla="*/ 14613 h 103187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93788" h="1031876">
                <a:moveTo>
                  <a:pt x="966256" y="322490"/>
                </a:moveTo>
                <a:lnTo>
                  <a:pt x="966256" y="508000"/>
                </a:lnTo>
                <a:lnTo>
                  <a:pt x="988453" y="508000"/>
                </a:lnTo>
                <a:lnTo>
                  <a:pt x="983733" y="322490"/>
                </a:lnTo>
                <a:lnTo>
                  <a:pt x="966256" y="322490"/>
                </a:lnTo>
                <a:close/>
                <a:moveTo>
                  <a:pt x="757888" y="188913"/>
                </a:moveTo>
                <a:lnTo>
                  <a:pt x="764925" y="188913"/>
                </a:lnTo>
                <a:lnTo>
                  <a:pt x="857078" y="188913"/>
                </a:lnTo>
                <a:lnTo>
                  <a:pt x="949459" y="188913"/>
                </a:lnTo>
                <a:lnTo>
                  <a:pt x="963986" y="189140"/>
                </a:lnTo>
                <a:lnTo>
                  <a:pt x="971022" y="189367"/>
                </a:lnTo>
                <a:lnTo>
                  <a:pt x="977832" y="189820"/>
                </a:lnTo>
                <a:lnTo>
                  <a:pt x="983960" y="190728"/>
                </a:lnTo>
                <a:lnTo>
                  <a:pt x="990088" y="191408"/>
                </a:lnTo>
                <a:lnTo>
                  <a:pt x="995763" y="192315"/>
                </a:lnTo>
                <a:lnTo>
                  <a:pt x="1001210" y="193676"/>
                </a:lnTo>
                <a:lnTo>
                  <a:pt x="1006431" y="194810"/>
                </a:lnTo>
                <a:lnTo>
                  <a:pt x="1011198" y="196624"/>
                </a:lnTo>
                <a:lnTo>
                  <a:pt x="1015964" y="198438"/>
                </a:lnTo>
                <a:lnTo>
                  <a:pt x="1020277" y="200253"/>
                </a:lnTo>
                <a:lnTo>
                  <a:pt x="1024362" y="202520"/>
                </a:lnTo>
                <a:lnTo>
                  <a:pt x="1028221" y="205015"/>
                </a:lnTo>
                <a:lnTo>
                  <a:pt x="1031626" y="207736"/>
                </a:lnTo>
                <a:lnTo>
                  <a:pt x="1035257" y="210685"/>
                </a:lnTo>
                <a:lnTo>
                  <a:pt x="1038208" y="213860"/>
                </a:lnTo>
                <a:lnTo>
                  <a:pt x="1040932" y="217488"/>
                </a:lnTo>
                <a:lnTo>
                  <a:pt x="1043656" y="221344"/>
                </a:lnTo>
                <a:lnTo>
                  <a:pt x="1045925" y="225199"/>
                </a:lnTo>
                <a:lnTo>
                  <a:pt x="1048195" y="229735"/>
                </a:lnTo>
                <a:lnTo>
                  <a:pt x="1050238" y="234497"/>
                </a:lnTo>
                <a:lnTo>
                  <a:pt x="1051827" y="239486"/>
                </a:lnTo>
                <a:lnTo>
                  <a:pt x="1053416" y="244703"/>
                </a:lnTo>
                <a:lnTo>
                  <a:pt x="1054551" y="250372"/>
                </a:lnTo>
                <a:lnTo>
                  <a:pt x="1055912" y="256495"/>
                </a:lnTo>
                <a:lnTo>
                  <a:pt x="1056593" y="262619"/>
                </a:lnTo>
                <a:lnTo>
                  <a:pt x="1057501" y="269422"/>
                </a:lnTo>
                <a:lnTo>
                  <a:pt x="1058182" y="276679"/>
                </a:lnTo>
                <a:lnTo>
                  <a:pt x="1058409" y="283937"/>
                </a:lnTo>
                <a:lnTo>
                  <a:pt x="1058636" y="291874"/>
                </a:lnTo>
                <a:lnTo>
                  <a:pt x="1058863" y="300038"/>
                </a:lnTo>
                <a:lnTo>
                  <a:pt x="1058863" y="508000"/>
                </a:lnTo>
                <a:lnTo>
                  <a:pt x="1093788" y="508000"/>
                </a:lnTo>
                <a:lnTo>
                  <a:pt x="1093788" y="604838"/>
                </a:lnTo>
                <a:lnTo>
                  <a:pt x="966256" y="604838"/>
                </a:lnTo>
                <a:lnTo>
                  <a:pt x="966256" y="981303"/>
                </a:lnTo>
                <a:lnTo>
                  <a:pt x="965802" y="987426"/>
                </a:lnTo>
                <a:lnTo>
                  <a:pt x="965121" y="993323"/>
                </a:lnTo>
                <a:lnTo>
                  <a:pt x="963759" y="998765"/>
                </a:lnTo>
                <a:lnTo>
                  <a:pt x="962170" y="1003755"/>
                </a:lnTo>
                <a:lnTo>
                  <a:pt x="960127" y="1008290"/>
                </a:lnTo>
                <a:lnTo>
                  <a:pt x="957630" y="1012373"/>
                </a:lnTo>
                <a:lnTo>
                  <a:pt x="954680" y="1016228"/>
                </a:lnTo>
                <a:lnTo>
                  <a:pt x="951729" y="1019403"/>
                </a:lnTo>
                <a:lnTo>
                  <a:pt x="948097" y="1022351"/>
                </a:lnTo>
                <a:lnTo>
                  <a:pt x="944466" y="1024846"/>
                </a:lnTo>
                <a:lnTo>
                  <a:pt x="940607" y="1027114"/>
                </a:lnTo>
                <a:lnTo>
                  <a:pt x="936294" y="1028928"/>
                </a:lnTo>
                <a:lnTo>
                  <a:pt x="932436" y="1030062"/>
                </a:lnTo>
                <a:lnTo>
                  <a:pt x="927896" y="1031196"/>
                </a:lnTo>
                <a:lnTo>
                  <a:pt x="923583" y="1031649"/>
                </a:lnTo>
                <a:lnTo>
                  <a:pt x="919271" y="1031876"/>
                </a:lnTo>
                <a:lnTo>
                  <a:pt x="914958" y="1031649"/>
                </a:lnTo>
                <a:lnTo>
                  <a:pt x="910419" y="1031196"/>
                </a:lnTo>
                <a:lnTo>
                  <a:pt x="906106" y="1029835"/>
                </a:lnTo>
                <a:lnTo>
                  <a:pt x="902020" y="1028701"/>
                </a:lnTo>
                <a:lnTo>
                  <a:pt x="897935" y="1026660"/>
                </a:lnTo>
                <a:lnTo>
                  <a:pt x="894303" y="1024619"/>
                </a:lnTo>
                <a:lnTo>
                  <a:pt x="890444" y="1021898"/>
                </a:lnTo>
                <a:lnTo>
                  <a:pt x="887040" y="1018949"/>
                </a:lnTo>
                <a:lnTo>
                  <a:pt x="883862" y="1015774"/>
                </a:lnTo>
                <a:lnTo>
                  <a:pt x="880911" y="1011919"/>
                </a:lnTo>
                <a:lnTo>
                  <a:pt x="878415" y="1007610"/>
                </a:lnTo>
                <a:lnTo>
                  <a:pt x="876372" y="1003301"/>
                </a:lnTo>
                <a:lnTo>
                  <a:pt x="874783" y="998312"/>
                </a:lnTo>
                <a:lnTo>
                  <a:pt x="873194" y="993096"/>
                </a:lnTo>
                <a:lnTo>
                  <a:pt x="872513" y="987199"/>
                </a:lnTo>
                <a:lnTo>
                  <a:pt x="872286" y="981303"/>
                </a:lnTo>
                <a:lnTo>
                  <a:pt x="866699" y="604838"/>
                </a:lnTo>
                <a:lnTo>
                  <a:pt x="847681" y="604838"/>
                </a:lnTo>
                <a:lnTo>
                  <a:pt x="841871" y="981303"/>
                </a:lnTo>
                <a:lnTo>
                  <a:pt x="841644" y="987199"/>
                </a:lnTo>
                <a:lnTo>
                  <a:pt x="840963" y="993096"/>
                </a:lnTo>
                <a:lnTo>
                  <a:pt x="839601" y="998312"/>
                </a:lnTo>
                <a:lnTo>
                  <a:pt x="837785" y="1003301"/>
                </a:lnTo>
                <a:lnTo>
                  <a:pt x="835515" y="1007610"/>
                </a:lnTo>
                <a:lnTo>
                  <a:pt x="833019" y="1011919"/>
                </a:lnTo>
                <a:lnTo>
                  <a:pt x="830295" y="1015774"/>
                </a:lnTo>
                <a:lnTo>
                  <a:pt x="827117" y="1018949"/>
                </a:lnTo>
                <a:lnTo>
                  <a:pt x="823712" y="1021898"/>
                </a:lnTo>
                <a:lnTo>
                  <a:pt x="820081" y="1024619"/>
                </a:lnTo>
                <a:lnTo>
                  <a:pt x="816222" y="1026660"/>
                </a:lnTo>
                <a:lnTo>
                  <a:pt x="812137" y="1028701"/>
                </a:lnTo>
                <a:lnTo>
                  <a:pt x="807824" y="1029835"/>
                </a:lnTo>
                <a:lnTo>
                  <a:pt x="803738" y="1031196"/>
                </a:lnTo>
                <a:lnTo>
                  <a:pt x="799199" y="1031649"/>
                </a:lnTo>
                <a:lnTo>
                  <a:pt x="794886" y="1031876"/>
                </a:lnTo>
                <a:lnTo>
                  <a:pt x="790346" y="1031649"/>
                </a:lnTo>
                <a:lnTo>
                  <a:pt x="786261" y="1031196"/>
                </a:lnTo>
                <a:lnTo>
                  <a:pt x="781948" y="1030062"/>
                </a:lnTo>
                <a:lnTo>
                  <a:pt x="777636" y="1028928"/>
                </a:lnTo>
                <a:lnTo>
                  <a:pt x="773777" y="1027114"/>
                </a:lnTo>
                <a:lnTo>
                  <a:pt x="769691" y="1024846"/>
                </a:lnTo>
                <a:lnTo>
                  <a:pt x="766060" y="1022351"/>
                </a:lnTo>
                <a:lnTo>
                  <a:pt x="762655" y="1019403"/>
                </a:lnTo>
                <a:lnTo>
                  <a:pt x="759477" y="1016228"/>
                </a:lnTo>
                <a:lnTo>
                  <a:pt x="756527" y="1012373"/>
                </a:lnTo>
                <a:lnTo>
                  <a:pt x="754030" y="1008290"/>
                </a:lnTo>
                <a:lnTo>
                  <a:pt x="751987" y="1003755"/>
                </a:lnTo>
                <a:lnTo>
                  <a:pt x="750398" y="998765"/>
                </a:lnTo>
                <a:lnTo>
                  <a:pt x="749036" y="993323"/>
                </a:lnTo>
                <a:lnTo>
                  <a:pt x="748355" y="987426"/>
                </a:lnTo>
                <a:lnTo>
                  <a:pt x="748128" y="981303"/>
                </a:lnTo>
                <a:lnTo>
                  <a:pt x="748128" y="604838"/>
                </a:lnTo>
                <a:lnTo>
                  <a:pt x="0" y="604838"/>
                </a:lnTo>
                <a:lnTo>
                  <a:pt x="0" y="508000"/>
                </a:lnTo>
                <a:lnTo>
                  <a:pt x="748128" y="508000"/>
                </a:lnTo>
                <a:lnTo>
                  <a:pt x="748128" y="302760"/>
                </a:lnTo>
                <a:lnTo>
                  <a:pt x="597414" y="465138"/>
                </a:lnTo>
                <a:lnTo>
                  <a:pt x="594009" y="468540"/>
                </a:lnTo>
                <a:lnTo>
                  <a:pt x="590831" y="471262"/>
                </a:lnTo>
                <a:lnTo>
                  <a:pt x="587427" y="473756"/>
                </a:lnTo>
                <a:lnTo>
                  <a:pt x="583568" y="475797"/>
                </a:lnTo>
                <a:lnTo>
                  <a:pt x="580163" y="477385"/>
                </a:lnTo>
                <a:lnTo>
                  <a:pt x="576305" y="478519"/>
                </a:lnTo>
                <a:lnTo>
                  <a:pt x="572673" y="478972"/>
                </a:lnTo>
                <a:lnTo>
                  <a:pt x="568814" y="479426"/>
                </a:lnTo>
                <a:lnTo>
                  <a:pt x="565183" y="479199"/>
                </a:lnTo>
                <a:lnTo>
                  <a:pt x="561324" y="478972"/>
                </a:lnTo>
                <a:lnTo>
                  <a:pt x="557919" y="478065"/>
                </a:lnTo>
                <a:lnTo>
                  <a:pt x="554515" y="476931"/>
                </a:lnTo>
                <a:lnTo>
                  <a:pt x="550883" y="475571"/>
                </a:lnTo>
                <a:lnTo>
                  <a:pt x="547705" y="473756"/>
                </a:lnTo>
                <a:lnTo>
                  <a:pt x="544755" y="471715"/>
                </a:lnTo>
                <a:lnTo>
                  <a:pt x="541804" y="469447"/>
                </a:lnTo>
                <a:lnTo>
                  <a:pt x="539080" y="466953"/>
                </a:lnTo>
                <a:lnTo>
                  <a:pt x="536583" y="464685"/>
                </a:lnTo>
                <a:lnTo>
                  <a:pt x="534314" y="461510"/>
                </a:lnTo>
                <a:lnTo>
                  <a:pt x="532271" y="458562"/>
                </a:lnTo>
                <a:lnTo>
                  <a:pt x="530455" y="455387"/>
                </a:lnTo>
                <a:lnTo>
                  <a:pt x="529320" y="451758"/>
                </a:lnTo>
                <a:lnTo>
                  <a:pt x="527958" y="448356"/>
                </a:lnTo>
                <a:lnTo>
                  <a:pt x="527504" y="444728"/>
                </a:lnTo>
                <a:lnTo>
                  <a:pt x="527050" y="440872"/>
                </a:lnTo>
                <a:lnTo>
                  <a:pt x="527050" y="437244"/>
                </a:lnTo>
                <a:lnTo>
                  <a:pt x="527504" y="433162"/>
                </a:lnTo>
                <a:lnTo>
                  <a:pt x="528412" y="429079"/>
                </a:lnTo>
                <a:lnTo>
                  <a:pt x="530001" y="425224"/>
                </a:lnTo>
                <a:lnTo>
                  <a:pt x="531817" y="421369"/>
                </a:lnTo>
                <a:lnTo>
                  <a:pt x="534314" y="417513"/>
                </a:lnTo>
                <a:lnTo>
                  <a:pt x="537037" y="413431"/>
                </a:lnTo>
                <a:lnTo>
                  <a:pt x="704321" y="212499"/>
                </a:lnTo>
                <a:lnTo>
                  <a:pt x="708407" y="208644"/>
                </a:lnTo>
                <a:lnTo>
                  <a:pt x="712946" y="204335"/>
                </a:lnTo>
                <a:lnTo>
                  <a:pt x="715216" y="202294"/>
                </a:lnTo>
                <a:lnTo>
                  <a:pt x="717940" y="200253"/>
                </a:lnTo>
                <a:lnTo>
                  <a:pt x="720664" y="198438"/>
                </a:lnTo>
                <a:lnTo>
                  <a:pt x="723615" y="196624"/>
                </a:lnTo>
                <a:lnTo>
                  <a:pt x="727019" y="194810"/>
                </a:lnTo>
                <a:lnTo>
                  <a:pt x="731105" y="193449"/>
                </a:lnTo>
                <a:lnTo>
                  <a:pt x="735417" y="192088"/>
                </a:lnTo>
                <a:lnTo>
                  <a:pt x="739957" y="191181"/>
                </a:lnTo>
                <a:lnTo>
                  <a:pt x="745405" y="190047"/>
                </a:lnTo>
                <a:lnTo>
                  <a:pt x="751306" y="189367"/>
                </a:lnTo>
                <a:lnTo>
                  <a:pt x="757888" y="188913"/>
                </a:lnTo>
                <a:close/>
                <a:moveTo>
                  <a:pt x="538163" y="92075"/>
                </a:moveTo>
                <a:lnTo>
                  <a:pt x="614363" y="92075"/>
                </a:lnTo>
                <a:lnTo>
                  <a:pt x="614363" y="263525"/>
                </a:lnTo>
                <a:lnTo>
                  <a:pt x="565974" y="263525"/>
                </a:lnTo>
                <a:lnTo>
                  <a:pt x="566733" y="264454"/>
                </a:lnTo>
                <a:lnTo>
                  <a:pt x="568322" y="266954"/>
                </a:lnTo>
                <a:lnTo>
                  <a:pt x="569911" y="269680"/>
                </a:lnTo>
                <a:lnTo>
                  <a:pt x="571045" y="272634"/>
                </a:lnTo>
                <a:lnTo>
                  <a:pt x="572180" y="275588"/>
                </a:lnTo>
                <a:lnTo>
                  <a:pt x="572861" y="278542"/>
                </a:lnTo>
                <a:lnTo>
                  <a:pt x="573088" y="281950"/>
                </a:lnTo>
                <a:lnTo>
                  <a:pt x="573088" y="285131"/>
                </a:lnTo>
                <a:lnTo>
                  <a:pt x="572634" y="288539"/>
                </a:lnTo>
                <a:lnTo>
                  <a:pt x="571953" y="292175"/>
                </a:lnTo>
                <a:lnTo>
                  <a:pt x="570818" y="295356"/>
                </a:lnTo>
                <a:lnTo>
                  <a:pt x="569230" y="298992"/>
                </a:lnTo>
                <a:lnTo>
                  <a:pt x="567187" y="302400"/>
                </a:lnTo>
                <a:lnTo>
                  <a:pt x="564917" y="305808"/>
                </a:lnTo>
                <a:lnTo>
                  <a:pt x="472537" y="417146"/>
                </a:lnTo>
                <a:lnTo>
                  <a:pt x="468452" y="422599"/>
                </a:lnTo>
                <a:lnTo>
                  <a:pt x="466182" y="424417"/>
                </a:lnTo>
                <a:lnTo>
                  <a:pt x="464139" y="426462"/>
                </a:lnTo>
                <a:lnTo>
                  <a:pt x="461869" y="428280"/>
                </a:lnTo>
                <a:lnTo>
                  <a:pt x="459599" y="429643"/>
                </a:lnTo>
                <a:lnTo>
                  <a:pt x="457557" y="431007"/>
                </a:lnTo>
                <a:lnTo>
                  <a:pt x="455287" y="432143"/>
                </a:lnTo>
                <a:lnTo>
                  <a:pt x="453471" y="433052"/>
                </a:lnTo>
                <a:lnTo>
                  <a:pt x="451428" y="433733"/>
                </a:lnTo>
                <a:lnTo>
                  <a:pt x="449158" y="434188"/>
                </a:lnTo>
                <a:lnTo>
                  <a:pt x="447116" y="434415"/>
                </a:lnTo>
                <a:lnTo>
                  <a:pt x="444846" y="434642"/>
                </a:lnTo>
                <a:lnTo>
                  <a:pt x="442803" y="434642"/>
                </a:lnTo>
                <a:lnTo>
                  <a:pt x="440987" y="434415"/>
                </a:lnTo>
                <a:lnTo>
                  <a:pt x="438944" y="433960"/>
                </a:lnTo>
                <a:lnTo>
                  <a:pt x="436675" y="433279"/>
                </a:lnTo>
                <a:lnTo>
                  <a:pt x="434632" y="432597"/>
                </a:lnTo>
                <a:lnTo>
                  <a:pt x="432589" y="431461"/>
                </a:lnTo>
                <a:lnTo>
                  <a:pt x="430773" y="430325"/>
                </a:lnTo>
                <a:lnTo>
                  <a:pt x="426688" y="427598"/>
                </a:lnTo>
                <a:lnTo>
                  <a:pt x="422602" y="423963"/>
                </a:lnTo>
                <a:lnTo>
                  <a:pt x="418743" y="420100"/>
                </a:lnTo>
                <a:lnTo>
                  <a:pt x="414658" y="415556"/>
                </a:lnTo>
                <a:lnTo>
                  <a:pt x="411026" y="410330"/>
                </a:lnTo>
                <a:lnTo>
                  <a:pt x="406941" y="404195"/>
                </a:lnTo>
                <a:lnTo>
                  <a:pt x="400585" y="394197"/>
                </a:lnTo>
                <a:lnTo>
                  <a:pt x="391733" y="381700"/>
                </a:lnTo>
                <a:lnTo>
                  <a:pt x="371986" y="353297"/>
                </a:lnTo>
                <a:lnTo>
                  <a:pt x="347473" y="318760"/>
                </a:lnTo>
                <a:lnTo>
                  <a:pt x="347473" y="490538"/>
                </a:lnTo>
                <a:lnTo>
                  <a:pt x="129120" y="490538"/>
                </a:lnTo>
                <a:lnTo>
                  <a:pt x="129120" y="338528"/>
                </a:lnTo>
                <a:lnTo>
                  <a:pt x="111643" y="338528"/>
                </a:lnTo>
                <a:lnTo>
                  <a:pt x="107557" y="490538"/>
                </a:lnTo>
                <a:lnTo>
                  <a:pt x="36513" y="490538"/>
                </a:lnTo>
                <a:lnTo>
                  <a:pt x="36513" y="316033"/>
                </a:lnTo>
                <a:lnTo>
                  <a:pt x="36740" y="307853"/>
                </a:lnTo>
                <a:lnTo>
                  <a:pt x="36740" y="300128"/>
                </a:lnTo>
                <a:lnTo>
                  <a:pt x="37194" y="292629"/>
                </a:lnTo>
                <a:lnTo>
                  <a:pt x="37648" y="285358"/>
                </a:lnTo>
                <a:lnTo>
                  <a:pt x="38783" y="278542"/>
                </a:lnTo>
                <a:lnTo>
                  <a:pt x="39464" y="272407"/>
                </a:lnTo>
                <a:lnTo>
                  <a:pt x="40826" y="266499"/>
                </a:lnTo>
                <a:lnTo>
                  <a:pt x="41961" y="260591"/>
                </a:lnTo>
                <a:lnTo>
                  <a:pt x="43549" y="255365"/>
                </a:lnTo>
                <a:lnTo>
                  <a:pt x="45138" y="250366"/>
                </a:lnTo>
                <a:lnTo>
                  <a:pt x="47181" y="245595"/>
                </a:lnTo>
                <a:lnTo>
                  <a:pt x="49451" y="241278"/>
                </a:lnTo>
                <a:lnTo>
                  <a:pt x="51721" y="237188"/>
                </a:lnTo>
                <a:lnTo>
                  <a:pt x="54444" y="233552"/>
                </a:lnTo>
                <a:lnTo>
                  <a:pt x="57168" y="229917"/>
                </a:lnTo>
                <a:lnTo>
                  <a:pt x="60119" y="226736"/>
                </a:lnTo>
                <a:lnTo>
                  <a:pt x="63750" y="223782"/>
                </a:lnTo>
                <a:lnTo>
                  <a:pt x="67155" y="221055"/>
                </a:lnTo>
                <a:lnTo>
                  <a:pt x="71014" y="218556"/>
                </a:lnTo>
                <a:lnTo>
                  <a:pt x="75099" y="216283"/>
                </a:lnTo>
                <a:lnTo>
                  <a:pt x="79412" y="214238"/>
                </a:lnTo>
                <a:lnTo>
                  <a:pt x="84178" y="212421"/>
                </a:lnTo>
                <a:lnTo>
                  <a:pt x="88945" y="210830"/>
                </a:lnTo>
                <a:lnTo>
                  <a:pt x="94165" y="209467"/>
                </a:lnTo>
                <a:lnTo>
                  <a:pt x="99613" y="208331"/>
                </a:lnTo>
                <a:lnTo>
                  <a:pt x="105287" y="207195"/>
                </a:lnTo>
                <a:lnTo>
                  <a:pt x="111416" y="206513"/>
                </a:lnTo>
                <a:lnTo>
                  <a:pt x="117544" y="205831"/>
                </a:lnTo>
                <a:lnTo>
                  <a:pt x="124353" y="205150"/>
                </a:lnTo>
                <a:lnTo>
                  <a:pt x="131390" y="204922"/>
                </a:lnTo>
                <a:lnTo>
                  <a:pt x="146143" y="204695"/>
                </a:lnTo>
                <a:lnTo>
                  <a:pt x="238296" y="204695"/>
                </a:lnTo>
                <a:lnTo>
                  <a:pt x="330449" y="204695"/>
                </a:lnTo>
                <a:lnTo>
                  <a:pt x="336124" y="204695"/>
                </a:lnTo>
                <a:lnTo>
                  <a:pt x="341571" y="205150"/>
                </a:lnTo>
                <a:lnTo>
                  <a:pt x="346565" y="205831"/>
                </a:lnTo>
                <a:lnTo>
                  <a:pt x="351558" y="206513"/>
                </a:lnTo>
                <a:lnTo>
                  <a:pt x="356098" y="207422"/>
                </a:lnTo>
                <a:lnTo>
                  <a:pt x="360410" y="208785"/>
                </a:lnTo>
                <a:lnTo>
                  <a:pt x="364496" y="209921"/>
                </a:lnTo>
                <a:lnTo>
                  <a:pt x="368581" y="211739"/>
                </a:lnTo>
                <a:lnTo>
                  <a:pt x="372213" y="213557"/>
                </a:lnTo>
                <a:lnTo>
                  <a:pt x="375845" y="215375"/>
                </a:lnTo>
                <a:lnTo>
                  <a:pt x="379022" y="217420"/>
                </a:lnTo>
                <a:lnTo>
                  <a:pt x="382200" y="219919"/>
                </a:lnTo>
                <a:lnTo>
                  <a:pt x="385378" y="222191"/>
                </a:lnTo>
                <a:lnTo>
                  <a:pt x="388328" y="224918"/>
                </a:lnTo>
                <a:lnTo>
                  <a:pt x="391052" y="227644"/>
                </a:lnTo>
                <a:lnTo>
                  <a:pt x="393776" y="230598"/>
                </a:lnTo>
                <a:lnTo>
                  <a:pt x="398996" y="236960"/>
                </a:lnTo>
                <a:lnTo>
                  <a:pt x="403763" y="243550"/>
                </a:lnTo>
                <a:lnTo>
                  <a:pt x="408529" y="250594"/>
                </a:lnTo>
                <a:lnTo>
                  <a:pt x="413296" y="258092"/>
                </a:lnTo>
                <a:lnTo>
                  <a:pt x="422602" y="274452"/>
                </a:lnTo>
                <a:lnTo>
                  <a:pt x="427596" y="282632"/>
                </a:lnTo>
                <a:lnTo>
                  <a:pt x="433270" y="291493"/>
                </a:lnTo>
                <a:lnTo>
                  <a:pt x="447116" y="312852"/>
                </a:lnTo>
                <a:lnTo>
                  <a:pt x="454152" y="323077"/>
                </a:lnTo>
                <a:lnTo>
                  <a:pt x="456195" y="326031"/>
                </a:lnTo>
                <a:lnTo>
                  <a:pt x="456876" y="327167"/>
                </a:lnTo>
                <a:lnTo>
                  <a:pt x="511350" y="261955"/>
                </a:lnTo>
                <a:lnTo>
                  <a:pt x="514301" y="259228"/>
                </a:lnTo>
                <a:lnTo>
                  <a:pt x="517252" y="256729"/>
                </a:lnTo>
                <a:lnTo>
                  <a:pt x="520202" y="254684"/>
                </a:lnTo>
                <a:lnTo>
                  <a:pt x="523607" y="252866"/>
                </a:lnTo>
                <a:lnTo>
                  <a:pt x="526785" y="251730"/>
                </a:lnTo>
                <a:lnTo>
                  <a:pt x="529962" y="250594"/>
                </a:lnTo>
                <a:lnTo>
                  <a:pt x="533140" y="249912"/>
                </a:lnTo>
                <a:lnTo>
                  <a:pt x="536545" y="249685"/>
                </a:lnTo>
                <a:lnTo>
                  <a:pt x="538163" y="249685"/>
                </a:lnTo>
                <a:lnTo>
                  <a:pt x="538163" y="92075"/>
                </a:lnTo>
                <a:close/>
                <a:moveTo>
                  <a:pt x="238296" y="15875"/>
                </a:moveTo>
                <a:lnTo>
                  <a:pt x="242836" y="16102"/>
                </a:lnTo>
                <a:lnTo>
                  <a:pt x="247148" y="16330"/>
                </a:lnTo>
                <a:lnTo>
                  <a:pt x="251234" y="17011"/>
                </a:lnTo>
                <a:lnTo>
                  <a:pt x="255546" y="17693"/>
                </a:lnTo>
                <a:lnTo>
                  <a:pt x="259859" y="18602"/>
                </a:lnTo>
                <a:lnTo>
                  <a:pt x="263718" y="19965"/>
                </a:lnTo>
                <a:lnTo>
                  <a:pt x="267803" y="21101"/>
                </a:lnTo>
                <a:lnTo>
                  <a:pt x="271662" y="22692"/>
                </a:lnTo>
                <a:lnTo>
                  <a:pt x="275521" y="24510"/>
                </a:lnTo>
                <a:lnTo>
                  <a:pt x="279152" y="26327"/>
                </a:lnTo>
                <a:lnTo>
                  <a:pt x="282784" y="28372"/>
                </a:lnTo>
                <a:lnTo>
                  <a:pt x="286189" y="30645"/>
                </a:lnTo>
                <a:lnTo>
                  <a:pt x="289820" y="33144"/>
                </a:lnTo>
                <a:lnTo>
                  <a:pt x="292998" y="35643"/>
                </a:lnTo>
                <a:lnTo>
                  <a:pt x="295949" y="38370"/>
                </a:lnTo>
                <a:lnTo>
                  <a:pt x="298899" y="41097"/>
                </a:lnTo>
                <a:lnTo>
                  <a:pt x="301623" y="44051"/>
                </a:lnTo>
                <a:lnTo>
                  <a:pt x="304347" y="47232"/>
                </a:lnTo>
                <a:lnTo>
                  <a:pt x="306844" y="50413"/>
                </a:lnTo>
                <a:lnTo>
                  <a:pt x="309340" y="53821"/>
                </a:lnTo>
                <a:lnTo>
                  <a:pt x="311610" y="57457"/>
                </a:lnTo>
                <a:lnTo>
                  <a:pt x="313653" y="60865"/>
                </a:lnTo>
                <a:lnTo>
                  <a:pt x="315696" y="64728"/>
                </a:lnTo>
                <a:lnTo>
                  <a:pt x="317511" y="68363"/>
                </a:lnTo>
                <a:lnTo>
                  <a:pt x="318873" y="72453"/>
                </a:lnTo>
                <a:lnTo>
                  <a:pt x="320235" y="76316"/>
                </a:lnTo>
                <a:lnTo>
                  <a:pt x="321370" y="80406"/>
                </a:lnTo>
                <a:lnTo>
                  <a:pt x="322505" y="84723"/>
                </a:lnTo>
                <a:lnTo>
                  <a:pt x="323186" y="88813"/>
                </a:lnTo>
                <a:lnTo>
                  <a:pt x="323640" y="93130"/>
                </a:lnTo>
                <a:lnTo>
                  <a:pt x="323867" y="97447"/>
                </a:lnTo>
                <a:lnTo>
                  <a:pt x="324094" y="101764"/>
                </a:lnTo>
                <a:lnTo>
                  <a:pt x="323867" y="106309"/>
                </a:lnTo>
                <a:lnTo>
                  <a:pt x="323640" y="110626"/>
                </a:lnTo>
                <a:lnTo>
                  <a:pt x="323186" y="114716"/>
                </a:lnTo>
                <a:lnTo>
                  <a:pt x="322505" y="119033"/>
                </a:lnTo>
                <a:lnTo>
                  <a:pt x="321370" y="123350"/>
                </a:lnTo>
                <a:lnTo>
                  <a:pt x="320235" y="127213"/>
                </a:lnTo>
                <a:lnTo>
                  <a:pt x="318873" y="131303"/>
                </a:lnTo>
                <a:lnTo>
                  <a:pt x="317511" y="135393"/>
                </a:lnTo>
                <a:lnTo>
                  <a:pt x="315696" y="139029"/>
                </a:lnTo>
                <a:lnTo>
                  <a:pt x="313653" y="142891"/>
                </a:lnTo>
                <a:lnTo>
                  <a:pt x="311610" y="146300"/>
                </a:lnTo>
                <a:lnTo>
                  <a:pt x="309340" y="149708"/>
                </a:lnTo>
                <a:lnTo>
                  <a:pt x="306844" y="153343"/>
                </a:lnTo>
                <a:lnTo>
                  <a:pt x="304347" y="156525"/>
                </a:lnTo>
                <a:lnTo>
                  <a:pt x="301623" y="159478"/>
                </a:lnTo>
                <a:lnTo>
                  <a:pt x="298899" y="162432"/>
                </a:lnTo>
                <a:lnTo>
                  <a:pt x="295949" y="165613"/>
                </a:lnTo>
                <a:lnTo>
                  <a:pt x="292998" y="168113"/>
                </a:lnTo>
                <a:lnTo>
                  <a:pt x="289820" y="170839"/>
                </a:lnTo>
                <a:lnTo>
                  <a:pt x="286189" y="173112"/>
                </a:lnTo>
                <a:lnTo>
                  <a:pt x="282784" y="175157"/>
                </a:lnTo>
                <a:lnTo>
                  <a:pt x="279152" y="177202"/>
                </a:lnTo>
                <a:lnTo>
                  <a:pt x="275521" y="179247"/>
                </a:lnTo>
                <a:lnTo>
                  <a:pt x="271662" y="181064"/>
                </a:lnTo>
                <a:lnTo>
                  <a:pt x="267803" y="182428"/>
                </a:lnTo>
                <a:lnTo>
                  <a:pt x="263718" y="184018"/>
                </a:lnTo>
                <a:lnTo>
                  <a:pt x="259859" y="184927"/>
                </a:lnTo>
                <a:lnTo>
                  <a:pt x="255546" y="186063"/>
                </a:lnTo>
                <a:lnTo>
                  <a:pt x="251234" y="186745"/>
                </a:lnTo>
                <a:lnTo>
                  <a:pt x="247148" y="187199"/>
                </a:lnTo>
                <a:lnTo>
                  <a:pt x="242836" y="187654"/>
                </a:lnTo>
                <a:lnTo>
                  <a:pt x="238296" y="187654"/>
                </a:lnTo>
                <a:lnTo>
                  <a:pt x="233757" y="187654"/>
                </a:lnTo>
                <a:lnTo>
                  <a:pt x="229671" y="187199"/>
                </a:lnTo>
                <a:lnTo>
                  <a:pt x="225132" y="186745"/>
                </a:lnTo>
                <a:lnTo>
                  <a:pt x="221046" y="186063"/>
                </a:lnTo>
                <a:lnTo>
                  <a:pt x="216960" y="184927"/>
                </a:lnTo>
                <a:lnTo>
                  <a:pt x="212875" y="184018"/>
                </a:lnTo>
                <a:lnTo>
                  <a:pt x="208789" y="182428"/>
                </a:lnTo>
                <a:lnTo>
                  <a:pt x="204930" y="181064"/>
                </a:lnTo>
                <a:lnTo>
                  <a:pt x="201072" y="179247"/>
                </a:lnTo>
                <a:lnTo>
                  <a:pt x="197440" y="177202"/>
                </a:lnTo>
                <a:lnTo>
                  <a:pt x="194036" y="175157"/>
                </a:lnTo>
                <a:lnTo>
                  <a:pt x="190404" y="173112"/>
                </a:lnTo>
                <a:lnTo>
                  <a:pt x="186999" y="170839"/>
                </a:lnTo>
                <a:lnTo>
                  <a:pt x="183595" y="168113"/>
                </a:lnTo>
                <a:lnTo>
                  <a:pt x="180644" y="165613"/>
                </a:lnTo>
                <a:lnTo>
                  <a:pt x="177693" y="162432"/>
                </a:lnTo>
                <a:lnTo>
                  <a:pt x="174742" y="159478"/>
                </a:lnTo>
                <a:lnTo>
                  <a:pt x="172019" y="156525"/>
                </a:lnTo>
                <a:lnTo>
                  <a:pt x="169522" y="153343"/>
                </a:lnTo>
                <a:lnTo>
                  <a:pt x="167252" y="149708"/>
                </a:lnTo>
                <a:lnTo>
                  <a:pt x="164982" y="146300"/>
                </a:lnTo>
                <a:lnTo>
                  <a:pt x="162713" y="142891"/>
                </a:lnTo>
                <a:lnTo>
                  <a:pt x="160897" y="139029"/>
                </a:lnTo>
                <a:lnTo>
                  <a:pt x="159308" y="135393"/>
                </a:lnTo>
                <a:lnTo>
                  <a:pt x="157719" y="131303"/>
                </a:lnTo>
                <a:lnTo>
                  <a:pt x="156357" y="127213"/>
                </a:lnTo>
                <a:lnTo>
                  <a:pt x="155222" y="123350"/>
                </a:lnTo>
                <a:lnTo>
                  <a:pt x="154314" y="119033"/>
                </a:lnTo>
                <a:lnTo>
                  <a:pt x="153407" y="114716"/>
                </a:lnTo>
                <a:lnTo>
                  <a:pt x="152953" y="110626"/>
                </a:lnTo>
                <a:lnTo>
                  <a:pt x="152499" y="106309"/>
                </a:lnTo>
                <a:lnTo>
                  <a:pt x="152499" y="101764"/>
                </a:lnTo>
                <a:lnTo>
                  <a:pt x="152499" y="97447"/>
                </a:lnTo>
                <a:lnTo>
                  <a:pt x="152953" y="93130"/>
                </a:lnTo>
                <a:lnTo>
                  <a:pt x="153407" y="88813"/>
                </a:lnTo>
                <a:lnTo>
                  <a:pt x="154314" y="84723"/>
                </a:lnTo>
                <a:lnTo>
                  <a:pt x="155222" y="80406"/>
                </a:lnTo>
                <a:lnTo>
                  <a:pt x="156357" y="76316"/>
                </a:lnTo>
                <a:lnTo>
                  <a:pt x="157719" y="72453"/>
                </a:lnTo>
                <a:lnTo>
                  <a:pt x="159308" y="68363"/>
                </a:lnTo>
                <a:lnTo>
                  <a:pt x="160897" y="64728"/>
                </a:lnTo>
                <a:lnTo>
                  <a:pt x="162713" y="60865"/>
                </a:lnTo>
                <a:lnTo>
                  <a:pt x="164982" y="57457"/>
                </a:lnTo>
                <a:lnTo>
                  <a:pt x="167252" y="53821"/>
                </a:lnTo>
                <a:lnTo>
                  <a:pt x="169522" y="50413"/>
                </a:lnTo>
                <a:lnTo>
                  <a:pt x="172019" y="47232"/>
                </a:lnTo>
                <a:lnTo>
                  <a:pt x="174742" y="44051"/>
                </a:lnTo>
                <a:lnTo>
                  <a:pt x="177693" y="41097"/>
                </a:lnTo>
                <a:lnTo>
                  <a:pt x="180644" y="38370"/>
                </a:lnTo>
                <a:lnTo>
                  <a:pt x="183595" y="35643"/>
                </a:lnTo>
                <a:lnTo>
                  <a:pt x="186999" y="33144"/>
                </a:lnTo>
                <a:lnTo>
                  <a:pt x="190404" y="30645"/>
                </a:lnTo>
                <a:lnTo>
                  <a:pt x="194036" y="28372"/>
                </a:lnTo>
                <a:lnTo>
                  <a:pt x="197440" y="26327"/>
                </a:lnTo>
                <a:lnTo>
                  <a:pt x="201072" y="24510"/>
                </a:lnTo>
                <a:lnTo>
                  <a:pt x="204930" y="22692"/>
                </a:lnTo>
                <a:lnTo>
                  <a:pt x="208789" y="21101"/>
                </a:lnTo>
                <a:lnTo>
                  <a:pt x="212875" y="19965"/>
                </a:lnTo>
                <a:lnTo>
                  <a:pt x="216960" y="18602"/>
                </a:lnTo>
                <a:lnTo>
                  <a:pt x="221046" y="17693"/>
                </a:lnTo>
                <a:lnTo>
                  <a:pt x="225132" y="17011"/>
                </a:lnTo>
                <a:lnTo>
                  <a:pt x="229671" y="16330"/>
                </a:lnTo>
                <a:lnTo>
                  <a:pt x="233757" y="16102"/>
                </a:lnTo>
                <a:lnTo>
                  <a:pt x="238296" y="15875"/>
                </a:lnTo>
                <a:close/>
                <a:moveTo>
                  <a:pt x="852715" y="0"/>
                </a:moveTo>
                <a:lnTo>
                  <a:pt x="857250" y="0"/>
                </a:lnTo>
                <a:lnTo>
                  <a:pt x="861786" y="0"/>
                </a:lnTo>
                <a:lnTo>
                  <a:pt x="865868" y="453"/>
                </a:lnTo>
                <a:lnTo>
                  <a:pt x="870404" y="907"/>
                </a:lnTo>
                <a:lnTo>
                  <a:pt x="874486" y="1814"/>
                </a:lnTo>
                <a:lnTo>
                  <a:pt x="878568" y="2721"/>
                </a:lnTo>
                <a:lnTo>
                  <a:pt x="882650" y="3855"/>
                </a:lnTo>
                <a:lnTo>
                  <a:pt x="886732" y="5216"/>
                </a:lnTo>
                <a:lnTo>
                  <a:pt x="890588" y="6803"/>
                </a:lnTo>
                <a:lnTo>
                  <a:pt x="894443" y="8391"/>
                </a:lnTo>
                <a:lnTo>
                  <a:pt x="898072" y="10432"/>
                </a:lnTo>
                <a:lnTo>
                  <a:pt x="901700" y="12473"/>
                </a:lnTo>
                <a:lnTo>
                  <a:pt x="905102" y="14741"/>
                </a:lnTo>
                <a:lnTo>
                  <a:pt x="908504" y="17009"/>
                </a:lnTo>
                <a:lnTo>
                  <a:pt x="911906" y="19731"/>
                </a:lnTo>
                <a:lnTo>
                  <a:pt x="914854" y="22225"/>
                </a:lnTo>
                <a:lnTo>
                  <a:pt x="917802" y="25173"/>
                </a:lnTo>
                <a:lnTo>
                  <a:pt x="920750" y="28122"/>
                </a:lnTo>
                <a:lnTo>
                  <a:pt x="923245" y="31070"/>
                </a:lnTo>
                <a:lnTo>
                  <a:pt x="925966" y="34472"/>
                </a:lnTo>
                <a:lnTo>
                  <a:pt x="928234" y="37873"/>
                </a:lnTo>
                <a:lnTo>
                  <a:pt x="930502" y="41275"/>
                </a:lnTo>
                <a:lnTo>
                  <a:pt x="932543" y="44904"/>
                </a:lnTo>
                <a:lnTo>
                  <a:pt x="934584" y="48532"/>
                </a:lnTo>
                <a:lnTo>
                  <a:pt x="936172" y="52388"/>
                </a:lnTo>
                <a:lnTo>
                  <a:pt x="937759" y="56243"/>
                </a:lnTo>
                <a:lnTo>
                  <a:pt x="939347" y="60325"/>
                </a:lnTo>
                <a:lnTo>
                  <a:pt x="940254" y="64407"/>
                </a:lnTo>
                <a:lnTo>
                  <a:pt x="941161" y="68490"/>
                </a:lnTo>
                <a:lnTo>
                  <a:pt x="942068" y="72798"/>
                </a:lnTo>
                <a:lnTo>
                  <a:pt x="942522" y="77107"/>
                </a:lnTo>
                <a:lnTo>
                  <a:pt x="942975" y="81190"/>
                </a:lnTo>
                <a:lnTo>
                  <a:pt x="942975" y="85725"/>
                </a:lnTo>
                <a:lnTo>
                  <a:pt x="942975" y="90261"/>
                </a:lnTo>
                <a:lnTo>
                  <a:pt x="942522" y="94570"/>
                </a:lnTo>
                <a:lnTo>
                  <a:pt x="942068" y="98652"/>
                </a:lnTo>
                <a:lnTo>
                  <a:pt x="941161" y="102961"/>
                </a:lnTo>
                <a:lnTo>
                  <a:pt x="940254" y="107270"/>
                </a:lnTo>
                <a:lnTo>
                  <a:pt x="939347" y="111125"/>
                </a:lnTo>
                <a:lnTo>
                  <a:pt x="937759" y="115207"/>
                </a:lnTo>
                <a:lnTo>
                  <a:pt x="936172" y="119063"/>
                </a:lnTo>
                <a:lnTo>
                  <a:pt x="934584" y="122918"/>
                </a:lnTo>
                <a:lnTo>
                  <a:pt x="932543" y="126547"/>
                </a:lnTo>
                <a:lnTo>
                  <a:pt x="930502" y="130175"/>
                </a:lnTo>
                <a:lnTo>
                  <a:pt x="928234" y="133577"/>
                </a:lnTo>
                <a:lnTo>
                  <a:pt x="925966" y="137206"/>
                </a:lnTo>
                <a:lnTo>
                  <a:pt x="923245" y="140381"/>
                </a:lnTo>
                <a:lnTo>
                  <a:pt x="920750" y="143329"/>
                </a:lnTo>
                <a:lnTo>
                  <a:pt x="917802" y="146277"/>
                </a:lnTo>
                <a:lnTo>
                  <a:pt x="914854" y="148998"/>
                </a:lnTo>
                <a:lnTo>
                  <a:pt x="911906" y="151720"/>
                </a:lnTo>
                <a:lnTo>
                  <a:pt x="908504" y="154215"/>
                </a:lnTo>
                <a:lnTo>
                  <a:pt x="905102" y="156709"/>
                </a:lnTo>
                <a:lnTo>
                  <a:pt x="901700" y="158977"/>
                </a:lnTo>
                <a:lnTo>
                  <a:pt x="898072" y="161018"/>
                </a:lnTo>
                <a:lnTo>
                  <a:pt x="894443" y="163059"/>
                </a:lnTo>
                <a:lnTo>
                  <a:pt x="890588" y="164873"/>
                </a:lnTo>
                <a:lnTo>
                  <a:pt x="886732" y="166234"/>
                </a:lnTo>
                <a:lnTo>
                  <a:pt x="882650" y="167595"/>
                </a:lnTo>
                <a:lnTo>
                  <a:pt x="878568" y="168729"/>
                </a:lnTo>
                <a:lnTo>
                  <a:pt x="874486" y="169636"/>
                </a:lnTo>
                <a:lnTo>
                  <a:pt x="870404" y="170543"/>
                </a:lnTo>
                <a:lnTo>
                  <a:pt x="865868" y="170997"/>
                </a:lnTo>
                <a:lnTo>
                  <a:pt x="861786" y="171223"/>
                </a:lnTo>
                <a:lnTo>
                  <a:pt x="857250" y="171450"/>
                </a:lnTo>
                <a:lnTo>
                  <a:pt x="852715" y="171223"/>
                </a:lnTo>
                <a:lnTo>
                  <a:pt x="848406" y="170997"/>
                </a:lnTo>
                <a:lnTo>
                  <a:pt x="844323" y="170543"/>
                </a:lnTo>
                <a:lnTo>
                  <a:pt x="840015" y="169636"/>
                </a:lnTo>
                <a:lnTo>
                  <a:pt x="835706" y="168729"/>
                </a:lnTo>
                <a:lnTo>
                  <a:pt x="831850" y="167595"/>
                </a:lnTo>
                <a:lnTo>
                  <a:pt x="827768" y="166234"/>
                </a:lnTo>
                <a:lnTo>
                  <a:pt x="823913" y="164873"/>
                </a:lnTo>
                <a:lnTo>
                  <a:pt x="820057" y="163059"/>
                </a:lnTo>
                <a:lnTo>
                  <a:pt x="816429" y="161018"/>
                </a:lnTo>
                <a:lnTo>
                  <a:pt x="812800" y="158977"/>
                </a:lnTo>
                <a:lnTo>
                  <a:pt x="809398" y="156709"/>
                </a:lnTo>
                <a:lnTo>
                  <a:pt x="805997" y="154215"/>
                </a:lnTo>
                <a:lnTo>
                  <a:pt x="802595" y="151720"/>
                </a:lnTo>
                <a:lnTo>
                  <a:pt x="799647" y="148998"/>
                </a:lnTo>
                <a:lnTo>
                  <a:pt x="796698" y="146277"/>
                </a:lnTo>
                <a:lnTo>
                  <a:pt x="793977" y="143329"/>
                </a:lnTo>
                <a:lnTo>
                  <a:pt x="791256" y="140381"/>
                </a:lnTo>
                <a:lnTo>
                  <a:pt x="788761" y="137206"/>
                </a:lnTo>
                <a:lnTo>
                  <a:pt x="786266" y="133577"/>
                </a:lnTo>
                <a:lnTo>
                  <a:pt x="783998" y="130175"/>
                </a:lnTo>
                <a:lnTo>
                  <a:pt x="781957" y="126547"/>
                </a:lnTo>
                <a:lnTo>
                  <a:pt x="779916" y="122918"/>
                </a:lnTo>
                <a:lnTo>
                  <a:pt x="778329" y="119063"/>
                </a:lnTo>
                <a:lnTo>
                  <a:pt x="776741" y="115207"/>
                </a:lnTo>
                <a:lnTo>
                  <a:pt x="775381" y="111125"/>
                </a:lnTo>
                <a:lnTo>
                  <a:pt x="774247" y="107270"/>
                </a:lnTo>
                <a:lnTo>
                  <a:pt x="773340" y="102961"/>
                </a:lnTo>
                <a:lnTo>
                  <a:pt x="772432" y="98652"/>
                </a:lnTo>
                <a:lnTo>
                  <a:pt x="771979" y="94570"/>
                </a:lnTo>
                <a:lnTo>
                  <a:pt x="771752" y="90261"/>
                </a:lnTo>
                <a:lnTo>
                  <a:pt x="771525" y="85725"/>
                </a:lnTo>
                <a:lnTo>
                  <a:pt x="771752" y="81190"/>
                </a:lnTo>
                <a:lnTo>
                  <a:pt x="771979" y="77107"/>
                </a:lnTo>
                <a:lnTo>
                  <a:pt x="772432" y="72798"/>
                </a:lnTo>
                <a:lnTo>
                  <a:pt x="773340" y="68490"/>
                </a:lnTo>
                <a:lnTo>
                  <a:pt x="774247" y="64407"/>
                </a:lnTo>
                <a:lnTo>
                  <a:pt x="775381" y="60325"/>
                </a:lnTo>
                <a:lnTo>
                  <a:pt x="776741" y="56243"/>
                </a:lnTo>
                <a:lnTo>
                  <a:pt x="778329" y="52388"/>
                </a:lnTo>
                <a:lnTo>
                  <a:pt x="779916" y="48532"/>
                </a:lnTo>
                <a:lnTo>
                  <a:pt x="781957" y="44904"/>
                </a:lnTo>
                <a:lnTo>
                  <a:pt x="783998" y="41275"/>
                </a:lnTo>
                <a:lnTo>
                  <a:pt x="786266" y="37873"/>
                </a:lnTo>
                <a:lnTo>
                  <a:pt x="788761" y="34472"/>
                </a:lnTo>
                <a:lnTo>
                  <a:pt x="791256" y="31070"/>
                </a:lnTo>
                <a:lnTo>
                  <a:pt x="793977" y="28122"/>
                </a:lnTo>
                <a:lnTo>
                  <a:pt x="796698" y="25173"/>
                </a:lnTo>
                <a:lnTo>
                  <a:pt x="799647" y="22225"/>
                </a:lnTo>
                <a:lnTo>
                  <a:pt x="802595" y="19731"/>
                </a:lnTo>
                <a:lnTo>
                  <a:pt x="805997" y="17009"/>
                </a:lnTo>
                <a:lnTo>
                  <a:pt x="809398" y="14741"/>
                </a:lnTo>
                <a:lnTo>
                  <a:pt x="812800" y="12473"/>
                </a:lnTo>
                <a:lnTo>
                  <a:pt x="816429" y="10432"/>
                </a:lnTo>
                <a:lnTo>
                  <a:pt x="820057" y="8391"/>
                </a:lnTo>
                <a:lnTo>
                  <a:pt x="823913" y="6803"/>
                </a:lnTo>
                <a:lnTo>
                  <a:pt x="827768" y="5216"/>
                </a:lnTo>
                <a:lnTo>
                  <a:pt x="831850" y="3855"/>
                </a:lnTo>
                <a:lnTo>
                  <a:pt x="835706" y="2721"/>
                </a:lnTo>
                <a:lnTo>
                  <a:pt x="840015" y="1814"/>
                </a:lnTo>
                <a:lnTo>
                  <a:pt x="844323" y="907"/>
                </a:lnTo>
                <a:lnTo>
                  <a:pt x="848406" y="453"/>
                </a:lnTo>
                <a:lnTo>
                  <a:pt x="852715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5184973" y="5899334"/>
            <a:ext cx="1650004" cy="1661407"/>
            <a:chOff x="3410820" y="4232276"/>
            <a:chExt cx="2511068" cy="2528422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67" name="Freeform 65"/>
            <p:cNvSpPr>
              <a:spLocks noEditPoints="1"/>
            </p:cNvSpPr>
            <p:nvPr/>
          </p:nvSpPr>
          <p:spPr bwMode="auto">
            <a:xfrm flipV="1">
              <a:off x="5235576" y="4232276"/>
              <a:ext cx="477838" cy="433388"/>
            </a:xfrm>
            <a:custGeom>
              <a:avLst/>
              <a:gdLst>
                <a:gd name="T0" fmla="*/ 1048 w 3109"/>
                <a:gd name="T1" fmla="*/ 2687 h 2815"/>
                <a:gd name="T2" fmla="*/ 2072 w 3109"/>
                <a:gd name="T3" fmla="*/ 2517 h 2815"/>
                <a:gd name="T4" fmla="*/ 2196 w 3109"/>
                <a:gd name="T5" fmla="*/ 2000 h 2815"/>
                <a:gd name="T6" fmla="*/ 2862 w 3109"/>
                <a:gd name="T7" fmla="*/ 1894 h 2815"/>
                <a:gd name="T8" fmla="*/ 3041 w 3109"/>
                <a:gd name="T9" fmla="*/ 1289 h 2815"/>
                <a:gd name="T10" fmla="*/ 2732 w 3109"/>
                <a:gd name="T11" fmla="*/ 1002 h 2815"/>
                <a:gd name="T12" fmla="*/ 2872 w 3109"/>
                <a:gd name="T13" fmla="*/ 854 h 2815"/>
                <a:gd name="T14" fmla="*/ 2926 w 3109"/>
                <a:gd name="T15" fmla="*/ 418 h 2815"/>
                <a:gd name="T16" fmla="*/ 2683 w 3109"/>
                <a:gd name="T17" fmla="*/ 98 h 2815"/>
                <a:gd name="T18" fmla="*/ 2199 w 3109"/>
                <a:gd name="T19" fmla="*/ 13 h 2815"/>
                <a:gd name="T20" fmla="*/ 2197 w 3109"/>
                <a:gd name="T21" fmla="*/ 115 h 2815"/>
                <a:gd name="T22" fmla="*/ 2488 w 3109"/>
                <a:gd name="T23" fmla="*/ 151 h 2815"/>
                <a:gd name="T24" fmla="*/ 2507 w 3109"/>
                <a:gd name="T25" fmla="*/ 450 h 2815"/>
                <a:gd name="T26" fmla="*/ 2634 w 3109"/>
                <a:gd name="T27" fmla="*/ 571 h 2815"/>
                <a:gd name="T28" fmla="*/ 2816 w 3109"/>
                <a:gd name="T29" fmla="*/ 590 h 2815"/>
                <a:gd name="T30" fmla="*/ 2734 w 3109"/>
                <a:gd name="T31" fmla="*/ 882 h 2815"/>
                <a:gd name="T32" fmla="*/ 2492 w 3109"/>
                <a:gd name="T33" fmla="*/ 988 h 2815"/>
                <a:gd name="T34" fmla="*/ 2390 w 3109"/>
                <a:gd name="T35" fmla="*/ 1085 h 2815"/>
                <a:gd name="T36" fmla="*/ 2781 w 3109"/>
                <a:gd name="T37" fmla="*/ 1160 h 2815"/>
                <a:gd name="T38" fmla="*/ 2837 w 3109"/>
                <a:gd name="T39" fmla="*/ 1717 h 2815"/>
                <a:gd name="T40" fmla="*/ 2581 w 3109"/>
                <a:gd name="T41" fmla="*/ 1932 h 2815"/>
                <a:gd name="T42" fmla="*/ 2153 w 3109"/>
                <a:gd name="T43" fmla="*/ 1814 h 2815"/>
                <a:gd name="T44" fmla="*/ 1947 w 3109"/>
                <a:gd name="T45" fmla="*/ 1807 h 2815"/>
                <a:gd name="T46" fmla="*/ 2039 w 3109"/>
                <a:gd name="T47" fmla="*/ 2408 h 2815"/>
                <a:gd name="T48" fmla="*/ 910 w 3109"/>
                <a:gd name="T49" fmla="*/ 2402 h 2815"/>
                <a:gd name="T50" fmla="*/ 842 w 3109"/>
                <a:gd name="T51" fmla="*/ 1854 h 2815"/>
                <a:gd name="T52" fmla="*/ 899 w 3109"/>
                <a:gd name="T53" fmla="*/ 1646 h 2815"/>
                <a:gd name="T54" fmla="*/ 387 w 3109"/>
                <a:gd name="T55" fmla="*/ 1543 h 2815"/>
                <a:gd name="T56" fmla="*/ 542 w 3109"/>
                <a:gd name="T57" fmla="*/ 527 h 2815"/>
                <a:gd name="T58" fmla="*/ 939 w 3109"/>
                <a:gd name="T59" fmla="*/ 530 h 2815"/>
                <a:gd name="T60" fmla="*/ 1137 w 3109"/>
                <a:gd name="T61" fmla="*/ 497 h 2815"/>
                <a:gd name="T62" fmla="*/ 395 w 3109"/>
                <a:gd name="T63" fmla="*/ 497 h 2815"/>
                <a:gd name="T64" fmla="*/ 147 w 3109"/>
                <a:gd name="T65" fmla="*/ 765 h 2815"/>
                <a:gd name="T66" fmla="*/ 163 w 3109"/>
                <a:gd name="T67" fmla="*/ 1524 h 2815"/>
                <a:gd name="T68" fmla="*/ 733 w 3109"/>
                <a:gd name="T69" fmla="*/ 1759 h 2815"/>
                <a:gd name="T70" fmla="*/ 716 w 3109"/>
                <a:gd name="T71" fmla="*/ 2412 h 2815"/>
                <a:gd name="T72" fmla="*/ 1048 w 3109"/>
                <a:gd name="T73" fmla="*/ 2687 h 2815"/>
                <a:gd name="T74" fmla="*/ 2691 w 3109"/>
                <a:gd name="T75" fmla="*/ 550 h 2815"/>
                <a:gd name="T76" fmla="*/ 2508 w 3109"/>
                <a:gd name="T77" fmla="*/ 405 h 2815"/>
                <a:gd name="T78" fmla="*/ 2504 w 3109"/>
                <a:gd name="T79" fmla="*/ 142 h 2815"/>
                <a:gd name="T80" fmla="*/ 2821 w 3109"/>
                <a:gd name="T81" fmla="*/ 569 h 2815"/>
                <a:gd name="T82" fmla="*/ 2691 w 3109"/>
                <a:gd name="T83" fmla="*/ 550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09" h="2815">
                  <a:moveTo>
                    <a:pt x="1048" y="2687"/>
                  </a:moveTo>
                  <a:cubicBezTo>
                    <a:pt x="1385" y="2815"/>
                    <a:pt x="1800" y="2761"/>
                    <a:pt x="2072" y="2517"/>
                  </a:cubicBezTo>
                  <a:cubicBezTo>
                    <a:pt x="2234" y="2403"/>
                    <a:pt x="2214" y="2174"/>
                    <a:pt x="2196" y="2000"/>
                  </a:cubicBezTo>
                  <a:cubicBezTo>
                    <a:pt x="2414" y="2064"/>
                    <a:pt x="2705" y="2095"/>
                    <a:pt x="2862" y="1894"/>
                  </a:cubicBezTo>
                  <a:cubicBezTo>
                    <a:pt x="3042" y="1755"/>
                    <a:pt x="3109" y="1503"/>
                    <a:pt x="3041" y="1289"/>
                  </a:cubicBezTo>
                  <a:cubicBezTo>
                    <a:pt x="3000" y="1142"/>
                    <a:pt x="2847" y="1082"/>
                    <a:pt x="2732" y="1002"/>
                  </a:cubicBezTo>
                  <a:cubicBezTo>
                    <a:pt x="2787" y="961"/>
                    <a:pt x="2830" y="907"/>
                    <a:pt x="2872" y="854"/>
                  </a:cubicBezTo>
                  <a:cubicBezTo>
                    <a:pt x="2961" y="730"/>
                    <a:pt x="3012" y="556"/>
                    <a:pt x="2926" y="418"/>
                  </a:cubicBezTo>
                  <a:cubicBezTo>
                    <a:pt x="2855" y="305"/>
                    <a:pt x="2807" y="164"/>
                    <a:pt x="2683" y="98"/>
                  </a:cubicBezTo>
                  <a:cubicBezTo>
                    <a:pt x="2543" y="0"/>
                    <a:pt x="2362" y="5"/>
                    <a:pt x="2199" y="13"/>
                  </a:cubicBezTo>
                  <a:cubicBezTo>
                    <a:pt x="2199" y="38"/>
                    <a:pt x="2198" y="90"/>
                    <a:pt x="2197" y="115"/>
                  </a:cubicBezTo>
                  <a:cubicBezTo>
                    <a:pt x="2295" y="117"/>
                    <a:pt x="2392" y="133"/>
                    <a:pt x="2488" y="151"/>
                  </a:cubicBezTo>
                  <a:cubicBezTo>
                    <a:pt x="2443" y="247"/>
                    <a:pt x="2449" y="361"/>
                    <a:pt x="2507" y="450"/>
                  </a:cubicBezTo>
                  <a:cubicBezTo>
                    <a:pt x="2545" y="495"/>
                    <a:pt x="2607" y="516"/>
                    <a:pt x="2634" y="571"/>
                  </a:cubicBezTo>
                  <a:cubicBezTo>
                    <a:pt x="2695" y="547"/>
                    <a:pt x="2756" y="581"/>
                    <a:pt x="2816" y="590"/>
                  </a:cubicBezTo>
                  <a:cubicBezTo>
                    <a:pt x="2808" y="692"/>
                    <a:pt x="2793" y="795"/>
                    <a:pt x="2734" y="882"/>
                  </a:cubicBezTo>
                  <a:cubicBezTo>
                    <a:pt x="2656" y="923"/>
                    <a:pt x="2578" y="965"/>
                    <a:pt x="2492" y="988"/>
                  </a:cubicBezTo>
                  <a:cubicBezTo>
                    <a:pt x="2438" y="993"/>
                    <a:pt x="2407" y="1036"/>
                    <a:pt x="2390" y="1085"/>
                  </a:cubicBezTo>
                  <a:cubicBezTo>
                    <a:pt x="2522" y="1092"/>
                    <a:pt x="2661" y="1098"/>
                    <a:pt x="2781" y="1160"/>
                  </a:cubicBezTo>
                  <a:cubicBezTo>
                    <a:pt x="2892" y="1323"/>
                    <a:pt x="2919" y="1536"/>
                    <a:pt x="2837" y="1717"/>
                  </a:cubicBezTo>
                  <a:cubicBezTo>
                    <a:pt x="2815" y="1840"/>
                    <a:pt x="2693" y="1906"/>
                    <a:pt x="2581" y="1932"/>
                  </a:cubicBezTo>
                  <a:cubicBezTo>
                    <a:pt x="2429" y="1954"/>
                    <a:pt x="2280" y="1891"/>
                    <a:pt x="2153" y="1814"/>
                  </a:cubicBezTo>
                  <a:cubicBezTo>
                    <a:pt x="2090" y="1774"/>
                    <a:pt x="2013" y="1807"/>
                    <a:pt x="1947" y="1807"/>
                  </a:cubicBezTo>
                  <a:cubicBezTo>
                    <a:pt x="2032" y="1991"/>
                    <a:pt x="2140" y="2208"/>
                    <a:pt x="2039" y="2408"/>
                  </a:cubicBezTo>
                  <a:cubicBezTo>
                    <a:pt x="1758" y="2742"/>
                    <a:pt x="1199" y="2711"/>
                    <a:pt x="910" y="2402"/>
                  </a:cubicBezTo>
                  <a:cubicBezTo>
                    <a:pt x="820" y="2234"/>
                    <a:pt x="814" y="2039"/>
                    <a:pt x="842" y="1854"/>
                  </a:cubicBezTo>
                  <a:cubicBezTo>
                    <a:pt x="876" y="1790"/>
                    <a:pt x="888" y="1717"/>
                    <a:pt x="899" y="1646"/>
                  </a:cubicBezTo>
                  <a:cubicBezTo>
                    <a:pt x="725" y="1666"/>
                    <a:pt x="529" y="1662"/>
                    <a:pt x="387" y="1543"/>
                  </a:cubicBezTo>
                  <a:cubicBezTo>
                    <a:pt x="81" y="1271"/>
                    <a:pt x="186" y="707"/>
                    <a:pt x="542" y="527"/>
                  </a:cubicBezTo>
                  <a:cubicBezTo>
                    <a:pt x="670" y="487"/>
                    <a:pt x="810" y="490"/>
                    <a:pt x="939" y="530"/>
                  </a:cubicBezTo>
                  <a:cubicBezTo>
                    <a:pt x="1007" y="558"/>
                    <a:pt x="1074" y="519"/>
                    <a:pt x="1137" y="497"/>
                  </a:cubicBezTo>
                  <a:cubicBezTo>
                    <a:pt x="907" y="371"/>
                    <a:pt x="629" y="395"/>
                    <a:pt x="395" y="497"/>
                  </a:cubicBezTo>
                  <a:cubicBezTo>
                    <a:pt x="263" y="527"/>
                    <a:pt x="196" y="651"/>
                    <a:pt x="147" y="765"/>
                  </a:cubicBezTo>
                  <a:cubicBezTo>
                    <a:pt x="26" y="998"/>
                    <a:pt x="0" y="1303"/>
                    <a:pt x="163" y="1524"/>
                  </a:cubicBezTo>
                  <a:cubicBezTo>
                    <a:pt x="269" y="1725"/>
                    <a:pt x="526" y="1766"/>
                    <a:pt x="733" y="1759"/>
                  </a:cubicBezTo>
                  <a:cubicBezTo>
                    <a:pt x="637" y="1959"/>
                    <a:pt x="610" y="2211"/>
                    <a:pt x="716" y="2412"/>
                  </a:cubicBezTo>
                  <a:cubicBezTo>
                    <a:pt x="806" y="2525"/>
                    <a:pt x="907" y="2640"/>
                    <a:pt x="1048" y="2687"/>
                  </a:cubicBezTo>
                  <a:moveTo>
                    <a:pt x="2691" y="550"/>
                  </a:moveTo>
                  <a:cubicBezTo>
                    <a:pt x="2633" y="497"/>
                    <a:pt x="2552" y="473"/>
                    <a:pt x="2508" y="405"/>
                  </a:cubicBezTo>
                  <a:cubicBezTo>
                    <a:pt x="2467" y="321"/>
                    <a:pt x="2490" y="230"/>
                    <a:pt x="2504" y="142"/>
                  </a:cubicBezTo>
                  <a:cubicBezTo>
                    <a:pt x="2654" y="244"/>
                    <a:pt x="2793" y="382"/>
                    <a:pt x="2821" y="569"/>
                  </a:cubicBezTo>
                  <a:cubicBezTo>
                    <a:pt x="2777" y="564"/>
                    <a:pt x="2734" y="557"/>
                    <a:pt x="2691" y="5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8" name="Freeform 66"/>
            <p:cNvSpPr>
              <a:spLocks/>
            </p:cNvSpPr>
            <p:nvPr/>
          </p:nvSpPr>
          <p:spPr bwMode="auto">
            <a:xfrm flipV="1">
              <a:off x="4868863" y="4383089"/>
              <a:ext cx="304800" cy="314325"/>
            </a:xfrm>
            <a:custGeom>
              <a:avLst/>
              <a:gdLst>
                <a:gd name="T0" fmla="*/ 741 w 1986"/>
                <a:gd name="T1" fmla="*/ 1990 h 2042"/>
                <a:gd name="T2" fmla="*/ 1249 w 1986"/>
                <a:gd name="T3" fmla="*/ 2008 h 2042"/>
                <a:gd name="T4" fmla="*/ 1546 w 1986"/>
                <a:gd name="T5" fmla="*/ 1751 h 2042"/>
                <a:gd name="T6" fmla="*/ 1561 w 1986"/>
                <a:gd name="T7" fmla="*/ 1397 h 2042"/>
                <a:gd name="T8" fmla="*/ 1868 w 1986"/>
                <a:gd name="T9" fmla="*/ 1303 h 2042"/>
                <a:gd name="T10" fmla="*/ 1898 w 1986"/>
                <a:gd name="T11" fmla="*/ 728 h 2042"/>
                <a:gd name="T12" fmla="*/ 1261 w 1986"/>
                <a:gd name="T13" fmla="*/ 606 h 2042"/>
                <a:gd name="T14" fmla="*/ 1275 w 1986"/>
                <a:gd name="T15" fmla="*/ 267 h 2042"/>
                <a:gd name="T16" fmla="*/ 1147 w 1986"/>
                <a:gd name="T17" fmla="*/ 788 h 2042"/>
                <a:gd name="T18" fmla="*/ 1545 w 1986"/>
                <a:gd name="T19" fmla="*/ 675 h 2042"/>
                <a:gd name="T20" fmla="*/ 1758 w 1986"/>
                <a:gd name="T21" fmla="*/ 1219 h 2042"/>
                <a:gd name="T22" fmla="*/ 1345 w 1986"/>
                <a:gd name="T23" fmla="*/ 1340 h 2042"/>
                <a:gd name="T24" fmla="*/ 1309 w 1986"/>
                <a:gd name="T25" fmla="*/ 1861 h 2042"/>
                <a:gd name="T26" fmla="*/ 1057 w 1986"/>
                <a:gd name="T27" fmla="*/ 1944 h 2042"/>
                <a:gd name="T28" fmla="*/ 740 w 1986"/>
                <a:gd name="T29" fmla="*/ 1750 h 2042"/>
                <a:gd name="T30" fmla="*/ 791 w 1986"/>
                <a:gd name="T31" fmla="*/ 1384 h 2042"/>
                <a:gd name="T32" fmla="*/ 423 w 1986"/>
                <a:gd name="T33" fmla="*/ 1488 h 2042"/>
                <a:gd name="T34" fmla="*/ 261 w 1986"/>
                <a:gd name="T35" fmla="*/ 1079 h 2042"/>
                <a:gd name="T36" fmla="*/ 521 w 1986"/>
                <a:gd name="T37" fmla="*/ 904 h 2042"/>
                <a:gd name="T38" fmla="*/ 259 w 1986"/>
                <a:gd name="T39" fmla="*/ 694 h 2042"/>
                <a:gd name="T40" fmla="*/ 556 w 1986"/>
                <a:gd name="T41" fmla="*/ 427 h 2042"/>
                <a:gd name="T42" fmla="*/ 841 w 1986"/>
                <a:gd name="T43" fmla="*/ 498 h 2042"/>
                <a:gd name="T44" fmla="*/ 731 w 1986"/>
                <a:gd name="T45" fmla="*/ 698 h 2042"/>
                <a:gd name="T46" fmla="*/ 927 w 1986"/>
                <a:gd name="T47" fmla="*/ 503 h 2042"/>
                <a:gd name="T48" fmla="*/ 1305 w 1986"/>
                <a:gd name="T49" fmla="*/ 158 h 2042"/>
                <a:gd name="T50" fmla="*/ 1326 w 1986"/>
                <a:gd name="T51" fmla="*/ 307 h 2042"/>
                <a:gd name="T52" fmla="*/ 1486 w 1986"/>
                <a:gd name="T53" fmla="*/ 0 h 2042"/>
                <a:gd name="T54" fmla="*/ 887 w 1986"/>
                <a:gd name="T55" fmla="*/ 413 h 2042"/>
                <a:gd name="T56" fmla="*/ 291 w 1986"/>
                <a:gd name="T57" fmla="*/ 392 h 2042"/>
                <a:gd name="T58" fmla="*/ 89 w 1986"/>
                <a:gd name="T59" fmla="*/ 729 h 2042"/>
                <a:gd name="T60" fmla="*/ 226 w 1986"/>
                <a:gd name="T61" fmla="*/ 944 h 2042"/>
                <a:gd name="T62" fmla="*/ 24 w 1986"/>
                <a:gd name="T63" fmla="*/ 1299 h 2042"/>
                <a:gd name="T64" fmla="*/ 244 w 1986"/>
                <a:gd name="T65" fmla="*/ 1572 h 2042"/>
                <a:gd name="T66" fmla="*/ 584 w 1986"/>
                <a:gd name="T67" fmla="*/ 1574 h 2042"/>
                <a:gd name="T68" fmla="*/ 741 w 1986"/>
                <a:gd name="T69" fmla="*/ 1990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6" h="2042">
                  <a:moveTo>
                    <a:pt x="741" y="1990"/>
                  </a:moveTo>
                  <a:cubicBezTo>
                    <a:pt x="905" y="2042"/>
                    <a:pt x="1081" y="2031"/>
                    <a:pt x="1249" y="2008"/>
                  </a:cubicBezTo>
                  <a:cubicBezTo>
                    <a:pt x="1376" y="1965"/>
                    <a:pt x="1488" y="1872"/>
                    <a:pt x="1546" y="1751"/>
                  </a:cubicBezTo>
                  <a:cubicBezTo>
                    <a:pt x="1593" y="1639"/>
                    <a:pt x="1581" y="1514"/>
                    <a:pt x="1561" y="1397"/>
                  </a:cubicBezTo>
                  <a:cubicBezTo>
                    <a:pt x="1664" y="1368"/>
                    <a:pt x="1777" y="1362"/>
                    <a:pt x="1868" y="1303"/>
                  </a:cubicBezTo>
                  <a:cubicBezTo>
                    <a:pt x="1986" y="1137"/>
                    <a:pt x="1957" y="910"/>
                    <a:pt x="1898" y="728"/>
                  </a:cubicBezTo>
                  <a:cubicBezTo>
                    <a:pt x="1734" y="556"/>
                    <a:pt x="1478" y="522"/>
                    <a:pt x="1261" y="606"/>
                  </a:cubicBezTo>
                  <a:cubicBezTo>
                    <a:pt x="1264" y="493"/>
                    <a:pt x="1329" y="376"/>
                    <a:pt x="1275" y="267"/>
                  </a:cubicBezTo>
                  <a:cubicBezTo>
                    <a:pt x="1225" y="439"/>
                    <a:pt x="1115" y="601"/>
                    <a:pt x="1147" y="788"/>
                  </a:cubicBezTo>
                  <a:cubicBezTo>
                    <a:pt x="1262" y="710"/>
                    <a:pt x="1401" y="633"/>
                    <a:pt x="1545" y="675"/>
                  </a:cubicBezTo>
                  <a:cubicBezTo>
                    <a:pt x="1777" y="719"/>
                    <a:pt x="1855" y="1028"/>
                    <a:pt x="1758" y="1219"/>
                  </a:cubicBezTo>
                  <a:cubicBezTo>
                    <a:pt x="1672" y="1366"/>
                    <a:pt x="1484" y="1312"/>
                    <a:pt x="1345" y="1340"/>
                  </a:cubicBezTo>
                  <a:cubicBezTo>
                    <a:pt x="1401" y="1508"/>
                    <a:pt x="1442" y="1718"/>
                    <a:pt x="1309" y="1861"/>
                  </a:cubicBezTo>
                  <a:cubicBezTo>
                    <a:pt x="1257" y="1950"/>
                    <a:pt x="1147" y="1949"/>
                    <a:pt x="1057" y="1944"/>
                  </a:cubicBezTo>
                  <a:cubicBezTo>
                    <a:pt x="929" y="1936"/>
                    <a:pt x="794" y="1872"/>
                    <a:pt x="740" y="1750"/>
                  </a:cubicBezTo>
                  <a:cubicBezTo>
                    <a:pt x="679" y="1629"/>
                    <a:pt x="754" y="1500"/>
                    <a:pt x="791" y="1384"/>
                  </a:cubicBezTo>
                  <a:cubicBezTo>
                    <a:pt x="647" y="1351"/>
                    <a:pt x="566" y="1523"/>
                    <a:pt x="423" y="1488"/>
                  </a:cubicBezTo>
                  <a:cubicBezTo>
                    <a:pt x="247" y="1453"/>
                    <a:pt x="162" y="1226"/>
                    <a:pt x="261" y="1079"/>
                  </a:cubicBezTo>
                  <a:cubicBezTo>
                    <a:pt x="309" y="964"/>
                    <a:pt x="516" y="1046"/>
                    <a:pt x="521" y="904"/>
                  </a:cubicBezTo>
                  <a:cubicBezTo>
                    <a:pt x="407" y="887"/>
                    <a:pt x="278" y="819"/>
                    <a:pt x="259" y="694"/>
                  </a:cubicBezTo>
                  <a:cubicBezTo>
                    <a:pt x="267" y="546"/>
                    <a:pt x="403" y="406"/>
                    <a:pt x="556" y="427"/>
                  </a:cubicBezTo>
                  <a:cubicBezTo>
                    <a:pt x="653" y="448"/>
                    <a:pt x="736" y="524"/>
                    <a:pt x="841" y="498"/>
                  </a:cubicBezTo>
                  <a:cubicBezTo>
                    <a:pt x="799" y="561"/>
                    <a:pt x="762" y="628"/>
                    <a:pt x="731" y="698"/>
                  </a:cubicBezTo>
                  <a:cubicBezTo>
                    <a:pt x="841" y="693"/>
                    <a:pt x="878" y="581"/>
                    <a:pt x="927" y="503"/>
                  </a:cubicBezTo>
                  <a:cubicBezTo>
                    <a:pt x="1017" y="354"/>
                    <a:pt x="1163" y="254"/>
                    <a:pt x="1305" y="158"/>
                  </a:cubicBezTo>
                  <a:cubicBezTo>
                    <a:pt x="1260" y="212"/>
                    <a:pt x="1308" y="259"/>
                    <a:pt x="1326" y="307"/>
                  </a:cubicBezTo>
                  <a:cubicBezTo>
                    <a:pt x="1369" y="199"/>
                    <a:pt x="1432" y="102"/>
                    <a:pt x="1486" y="0"/>
                  </a:cubicBezTo>
                  <a:cubicBezTo>
                    <a:pt x="1237" y="41"/>
                    <a:pt x="1048" y="231"/>
                    <a:pt x="887" y="413"/>
                  </a:cubicBezTo>
                  <a:cubicBezTo>
                    <a:pt x="712" y="301"/>
                    <a:pt x="470" y="277"/>
                    <a:pt x="291" y="392"/>
                  </a:cubicBezTo>
                  <a:cubicBezTo>
                    <a:pt x="183" y="470"/>
                    <a:pt x="86" y="589"/>
                    <a:pt x="89" y="729"/>
                  </a:cubicBezTo>
                  <a:cubicBezTo>
                    <a:pt x="89" y="821"/>
                    <a:pt x="161" y="889"/>
                    <a:pt x="226" y="944"/>
                  </a:cubicBezTo>
                  <a:cubicBezTo>
                    <a:pt x="105" y="1018"/>
                    <a:pt x="0" y="1148"/>
                    <a:pt x="24" y="1299"/>
                  </a:cubicBezTo>
                  <a:cubicBezTo>
                    <a:pt x="65" y="1409"/>
                    <a:pt x="126" y="1529"/>
                    <a:pt x="244" y="1572"/>
                  </a:cubicBezTo>
                  <a:cubicBezTo>
                    <a:pt x="351" y="1623"/>
                    <a:pt x="473" y="1594"/>
                    <a:pt x="584" y="1574"/>
                  </a:cubicBezTo>
                  <a:cubicBezTo>
                    <a:pt x="565" y="1722"/>
                    <a:pt x="583" y="1923"/>
                    <a:pt x="741" y="199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69" name="Freeform 67"/>
            <p:cNvSpPr>
              <a:spLocks/>
            </p:cNvSpPr>
            <p:nvPr/>
          </p:nvSpPr>
          <p:spPr bwMode="auto">
            <a:xfrm flipV="1">
              <a:off x="5410201" y="4459289"/>
              <a:ext cx="150813" cy="84138"/>
            </a:xfrm>
            <a:custGeom>
              <a:avLst/>
              <a:gdLst>
                <a:gd name="T0" fmla="*/ 0 w 981"/>
                <a:gd name="T1" fmla="*/ 265 h 549"/>
                <a:gd name="T2" fmla="*/ 981 w 981"/>
                <a:gd name="T3" fmla="*/ 0 h 549"/>
                <a:gd name="T4" fmla="*/ 572 w 981"/>
                <a:gd name="T5" fmla="*/ 285 h 549"/>
                <a:gd name="T6" fmla="*/ 108 w 981"/>
                <a:gd name="T7" fmla="*/ 127 h 549"/>
                <a:gd name="T8" fmla="*/ 0 w 981"/>
                <a:gd name="T9" fmla="*/ 265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549">
                  <a:moveTo>
                    <a:pt x="0" y="265"/>
                  </a:moveTo>
                  <a:cubicBezTo>
                    <a:pt x="291" y="549"/>
                    <a:pt x="888" y="405"/>
                    <a:pt x="981" y="0"/>
                  </a:cubicBezTo>
                  <a:cubicBezTo>
                    <a:pt x="869" y="124"/>
                    <a:pt x="749" y="262"/>
                    <a:pt x="572" y="285"/>
                  </a:cubicBezTo>
                  <a:cubicBezTo>
                    <a:pt x="399" y="325"/>
                    <a:pt x="236" y="233"/>
                    <a:pt x="108" y="127"/>
                  </a:cubicBezTo>
                  <a:cubicBezTo>
                    <a:pt x="55" y="155"/>
                    <a:pt x="35" y="219"/>
                    <a:pt x="0" y="2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0" name="Freeform 68"/>
            <p:cNvSpPr>
              <a:spLocks/>
            </p:cNvSpPr>
            <p:nvPr/>
          </p:nvSpPr>
          <p:spPr bwMode="auto">
            <a:xfrm flipV="1">
              <a:off x="4964113" y="4524376"/>
              <a:ext cx="101600" cy="55563"/>
            </a:xfrm>
            <a:custGeom>
              <a:avLst/>
              <a:gdLst>
                <a:gd name="T0" fmla="*/ 0 w 668"/>
                <a:gd name="T1" fmla="*/ 143 h 361"/>
                <a:gd name="T2" fmla="*/ 293 w 668"/>
                <a:gd name="T3" fmla="*/ 336 h 361"/>
                <a:gd name="T4" fmla="*/ 668 w 668"/>
                <a:gd name="T5" fmla="*/ 79 h 361"/>
                <a:gd name="T6" fmla="*/ 366 w 668"/>
                <a:gd name="T7" fmla="*/ 177 h 361"/>
                <a:gd name="T8" fmla="*/ 100 w 668"/>
                <a:gd name="T9" fmla="*/ 0 h 361"/>
                <a:gd name="T10" fmla="*/ 0 w 668"/>
                <a:gd name="T11" fmla="*/ 14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8" h="361">
                  <a:moveTo>
                    <a:pt x="0" y="143"/>
                  </a:moveTo>
                  <a:cubicBezTo>
                    <a:pt x="71" y="239"/>
                    <a:pt x="168" y="328"/>
                    <a:pt x="293" y="336"/>
                  </a:cubicBezTo>
                  <a:cubicBezTo>
                    <a:pt x="459" y="361"/>
                    <a:pt x="639" y="250"/>
                    <a:pt x="668" y="79"/>
                  </a:cubicBezTo>
                  <a:cubicBezTo>
                    <a:pt x="580" y="138"/>
                    <a:pt x="478" y="208"/>
                    <a:pt x="366" y="177"/>
                  </a:cubicBezTo>
                  <a:cubicBezTo>
                    <a:pt x="256" y="158"/>
                    <a:pt x="178" y="72"/>
                    <a:pt x="100" y="0"/>
                  </a:cubicBezTo>
                  <a:cubicBezTo>
                    <a:pt x="66" y="48"/>
                    <a:pt x="33" y="95"/>
                    <a:pt x="0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1" name="Freeform 69"/>
            <p:cNvSpPr>
              <a:spLocks/>
            </p:cNvSpPr>
            <p:nvPr/>
          </p:nvSpPr>
          <p:spPr bwMode="auto">
            <a:xfrm flipV="1">
              <a:off x="5359401" y="4556126"/>
              <a:ext cx="212725" cy="187325"/>
            </a:xfrm>
            <a:custGeom>
              <a:avLst/>
              <a:gdLst>
                <a:gd name="T0" fmla="*/ 354 w 1382"/>
                <a:gd name="T1" fmla="*/ 1199 h 1224"/>
                <a:gd name="T2" fmla="*/ 390 w 1382"/>
                <a:gd name="T3" fmla="*/ 1224 h 1224"/>
                <a:gd name="T4" fmla="*/ 478 w 1382"/>
                <a:gd name="T5" fmla="*/ 774 h 1224"/>
                <a:gd name="T6" fmla="*/ 261 w 1382"/>
                <a:gd name="T7" fmla="*/ 294 h 1224"/>
                <a:gd name="T8" fmla="*/ 748 w 1382"/>
                <a:gd name="T9" fmla="*/ 681 h 1224"/>
                <a:gd name="T10" fmla="*/ 1000 w 1382"/>
                <a:gd name="T11" fmla="*/ 1060 h 1224"/>
                <a:gd name="T12" fmla="*/ 1125 w 1382"/>
                <a:gd name="T13" fmla="*/ 967 h 1224"/>
                <a:gd name="T14" fmla="*/ 1029 w 1382"/>
                <a:gd name="T15" fmla="*/ 766 h 1224"/>
                <a:gd name="T16" fmla="*/ 1380 w 1382"/>
                <a:gd name="T17" fmla="*/ 640 h 1224"/>
                <a:gd name="T18" fmla="*/ 1382 w 1382"/>
                <a:gd name="T19" fmla="*/ 536 h 1224"/>
                <a:gd name="T20" fmla="*/ 986 w 1382"/>
                <a:gd name="T21" fmla="*/ 699 h 1224"/>
                <a:gd name="T22" fmla="*/ 79 w 1382"/>
                <a:gd name="T23" fmla="*/ 0 h 1224"/>
                <a:gd name="T24" fmla="*/ 0 w 1382"/>
                <a:gd name="T25" fmla="*/ 144 h 1224"/>
                <a:gd name="T26" fmla="*/ 365 w 1382"/>
                <a:gd name="T27" fmla="*/ 994 h 1224"/>
                <a:gd name="T28" fmla="*/ 354 w 1382"/>
                <a:gd name="T29" fmla="*/ 1199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2" h="1224">
                  <a:moveTo>
                    <a:pt x="354" y="1199"/>
                  </a:moveTo>
                  <a:cubicBezTo>
                    <a:pt x="363" y="1205"/>
                    <a:pt x="381" y="1218"/>
                    <a:pt x="390" y="1224"/>
                  </a:cubicBezTo>
                  <a:cubicBezTo>
                    <a:pt x="533" y="1119"/>
                    <a:pt x="513" y="927"/>
                    <a:pt x="478" y="774"/>
                  </a:cubicBezTo>
                  <a:cubicBezTo>
                    <a:pt x="430" y="605"/>
                    <a:pt x="371" y="434"/>
                    <a:pt x="261" y="294"/>
                  </a:cubicBezTo>
                  <a:cubicBezTo>
                    <a:pt x="463" y="358"/>
                    <a:pt x="642" y="496"/>
                    <a:pt x="748" y="681"/>
                  </a:cubicBezTo>
                  <a:cubicBezTo>
                    <a:pt x="843" y="800"/>
                    <a:pt x="912" y="936"/>
                    <a:pt x="1000" y="1060"/>
                  </a:cubicBezTo>
                  <a:cubicBezTo>
                    <a:pt x="1042" y="1029"/>
                    <a:pt x="1084" y="999"/>
                    <a:pt x="1125" y="967"/>
                  </a:cubicBezTo>
                  <a:cubicBezTo>
                    <a:pt x="1093" y="900"/>
                    <a:pt x="1062" y="832"/>
                    <a:pt x="1029" y="766"/>
                  </a:cubicBezTo>
                  <a:cubicBezTo>
                    <a:pt x="1147" y="726"/>
                    <a:pt x="1257" y="665"/>
                    <a:pt x="1380" y="640"/>
                  </a:cubicBezTo>
                  <a:cubicBezTo>
                    <a:pt x="1381" y="605"/>
                    <a:pt x="1381" y="571"/>
                    <a:pt x="1382" y="536"/>
                  </a:cubicBezTo>
                  <a:cubicBezTo>
                    <a:pt x="1243" y="570"/>
                    <a:pt x="1106" y="619"/>
                    <a:pt x="986" y="699"/>
                  </a:cubicBezTo>
                  <a:cubicBezTo>
                    <a:pt x="779" y="365"/>
                    <a:pt x="435" y="146"/>
                    <a:pt x="79" y="0"/>
                  </a:cubicBezTo>
                  <a:cubicBezTo>
                    <a:pt x="31" y="35"/>
                    <a:pt x="12" y="89"/>
                    <a:pt x="0" y="144"/>
                  </a:cubicBezTo>
                  <a:cubicBezTo>
                    <a:pt x="125" y="425"/>
                    <a:pt x="290" y="692"/>
                    <a:pt x="365" y="994"/>
                  </a:cubicBezTo>
                  <a:cubicBezTo>
                    <a:pt x="386" y="1062"/>
                    <a:pt x="365" y="1131"/>
                    <a:pt x="354" y="11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2" name="Freeform 70"/>
            <p:cNvSpPr>
              <a:spLocks/>
            </p:cNvSpPr>
            <p:nvPr/>
          </p:nvSpPr>
          <p:spPr bwMode="auto">
            <a:xfrm flipV="1">
              <a:off x="4324351" y="4641851"/>
              <a:ext cx="69850" cy="123825"/>
            </a:xfrm>
            <a:custGeom>
              <a:avLst/>
              <a:gdLst>
                <a:gd name="T0" fmla="*/ 16 w 458"/>
                <a:gd name="T1" fmla="*/ 692 h 803"/>
                <a:gd name="T2" fmla="*/ 174 w 458"/>
                <a:gd name="T3" fmla="*/ 734 h 803"/>
                <a:gd name="T4" fmla="*/ 410 w 458"/>
                <a:gd name="T5" fmla="*/ 221 h 803"/>
                <a:gd name="T6" fmla="*/ 277 w 458"/>
                <a:gd name="T7" fmla="*/ 29 h 803"/>
                <a:gd name="T8" fmla="*/ 307 w 458"/>
                <a:gd name="T9" fmla="*/ 319 h 803"/>
                <a:gd name="T10" fmla="*/ 16 w 458"/>
                <a:gd name="T11" fmla="*/ 692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8" h="803">
                  <a:moveTo>
                    <a:pt x="16" y="692"/>
                  </a:moveTo>
                  <a:cubicBezTo>
                    <a:pt x="0" y="803"/>
                    <a:pt x="116" y="788"/>
                    <a:pt x="174" y="734"/>
                  </a:cubicBezTo>
                  <a:cubicBezTo>
                    <a:pt x="320" y="609"/>
                    <a:pt x="458" y="425"/>
                    <a:pt x="410" y="221"/>
                  </a:cubicBezTo>
                  <a:cubicBezTo>
                    <a:pt x="393" y="152"/>
                    <a:pt x="380" y="0"/>
                    <a:pt x="277" y="29"/>
                  </a:cubicBezTo>
                  <a:cubicBezTo>
                    <a:pt x="235" y="124"/>
                    <a:pt x="323" y="219"/>
                    <a:pt x="307" y="319"/>
                  </a:cubicBezTo>
                  <a:cubicBezTo>
                    <a:pt x="309" y="495"/>
                    <a:pt x="174" y="634"/>
                    <a:pt x="16" y="6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3" name="Freeform 71"/>
            <p:cNvSpPr>
              <a:spLocks/>
            </p:cNvSpPr>
            <p:nvPr/>
          </p:nvSpPr>
          <p:spPr bwMode="auto">
            <a:xfrm flipV="1">
              <a:off x="4305301" y="4675189"/>
              <a:ext cx="52388" cy="80963"/>
            </a:xfrm>
            <a:custGeom>
              <a:avLst/>
              <a:gdLst>
                <a:gd name="T0" fmla="*/ 0 w 333"/>
                <a:gd name="T1" fmla="*/ 479 h 533"/>
                <a:gd name="T2" fmla="*/ 55 w 333"/>
                <a:gd name="T3" fmla="*/ 533 h 533"/>
                <a:gd name="T4" fmla="*/ 272 w 333"/>
                <a:gd name="T5" fmla="*/ 400 h 533"/>
                <a:gd name="T6" fmla="*/ 251 w 333"/>
                <a:gd name="T7" fmla="*/ 0 h 533"/>
                <a:gd name="T8" fmla="*/ 174 w 333"/>
                <a:gd name="T9" fmla="*/ 3 h 533"/>
                <a:gd name="T10" fmla="*/ 175 w 333"/>
                <a:gd name="T11" fmla="*/ 341 h 533"/>
                <a:gd name="T12" fmla="*/ 0 w 333"/>
                <a:gd name="T13" fmla="*/ 47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533">
                  <a:moveTo>
                    <a:pt x="0" y="479"/>
                  </a:moveTo>
                  <a:cubicBezTo>
                    <a:pt x="14" y="492"/>
                    <a:pt x="41" y="520"/>
                    <a:pt x="55" y="533"/>
                  </a:cubicBezTo>
                  <a:cubicBezTo>
                    <a:pt x="135" y="502"/>
                    <a:pt x="201" y="447"/>
                    <a:pt x="272" y="400"/>
                  </a:cubicBezTo>
                  <a:cubicBezTo>
                    <a:pt x="333" y="270"/>
                    <a:pt x="324" y="123"/>
                    <a:pt x="251" y="0"/>
                  </a:cubicBezTo>
                  <a:cubicBezTo>
                    <a:pt x="231" y="1"/>
                    <a:pt x="193" y="3"/>
                    <a:pt x="174" y="3"/>
                  </a:cubicBezTo>
                  <a:cubicBezTo>
                    <a:pt x="163" y="118"/>
                    <a:pt x="249" y="235"/>
                    <a:pt x="175" y="341"/>
                  </a:cubicBezTo>
                  <a:cubicBezTo>
                    <a:pt x="145" y="421"/>
                    <a:pt x="34" y="406"/>
                    <a:pt x="0" y="47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4" name="Freeform 72"/>
            <p:cNvSpPr>
              <a:spLocks/>
            </p:cNvSpPr>
            <p:nvPr/>
          </p:nvSpPr>
          <p:spPr bwMode="auto">
            <a:xfrm flipV="1">
              <a:off x="3410820" y="4708326"/>
              <a:ext cx="2511068" cy="2052372"/>
            </a:xfrm>
            <a:custGeom>
              <a:avLst/>
              <a:gdLst>
                <a:gd name="T0" fmla="*/ 5782 w 16372"/>
                <a:gd name="T1" fmla="*/ 13015 h 13456"/>
                <a:gd name="T2" fmla="*/ 6964 w 16372"/>
                <a:gd name="T3" fmla="*/ 11719 h 13456"/>
                <a:gd name="T4" fmla="*/ 7863 w 16372"/>
                <a:gd name="T5" fmla="*/ 10882 h 13456"/>
                <a:gd name="T6" fmla="*/ 7341 w 16372"/>
                <a:gd name="T7" fmla="*/ 11444 h 13456"/>
                <a:gd name="T8" fmla="*/ 6870 w 16372"/>
                <a:gd name="T9" fmla="*/ 11894 h 13456"/>
                <a:gd name="T10" fmla="*/ 6707 w 16372"/>
                <a:gd name="T11" fmla="*/ 12057 h 13456"/>
                <a:gd name="T12" fmla="*/ 6995 w 16372"/>
                <a:gd name="T13" fmla="*/ 12192 h 13456"/>
                <a:gd name="T14" fmla="*/ 9344 w 16372"/>
                <a:gd name="T15" fmla="*/ 11561 h 13456"/>
                <a:gd name="T16" fmla="*/ 10217 w 16372"/>
                <a:gd name="T17" fmla="*/ 10596 h 13456"/>
                <a:gd name="T18" fmla="*/ 12090 w 16372"/>
                <a:gd name="T19" fmla="*/ 10218 h 13456"/>
                <a:gd name="T20" fmla="*/ 14038 w 16372"/>
                <a:gd name="T21" fmla="*/ 10887 h 13456"/>
                <a:gd name="T22" fmla="*/ 15559 w 16372"/>
                <a:gd name="T23" fmla="*/ 9012 h 13456"/>
                <a:gd name="T24" fmla="*/ 16365 w 16372"/>
                <a:gd name="T25" fmla="*/ 5931 h 13456"/>
                <a:gd name="T26" fmla="*/ 15277 w 16372"/>
                <a:gd name="T27" fmla="*/ 5670 h 13456"/>
                <a:gd name="T28" fmla="*/ 14690 w 16372"/>
                <a:gd name="T29" fmla="*/ 6914 h 13456"/>
                <a:gd name="T30" fmla="*/ 14365 w 16372"/>
                <a:gd name="T31" fmla="*/ 5075 h 13456"/>
                <a:gd name="T32" fmla="*/ 14894 w 16372"/>
                <a:gd name="T33" fmla="*/ 3136 h 13456"/>
                <a:gd name="T34" fmla="*/ 15113 w 16372"/>
                <a:gd name="T35" fmla="*/ 492 h 13456"/>
                <a:gd name="T36" fmla="*/ 13421 w 16372"/>
                <a:gd name="T37" fmla="*/ 562 h 13456"/>
                <a:gd name="T38" fmla="*/ 12755 w 16372"/>
                <a:gd name="T39" fmla="*/ 3672 h 13456"/>
                <a:gd name="T40" fmla="*/ 11512 w 16372"/>
                <a:gd name="T41" fmla="*/ 4332 h 13456"/>
                <a:gd name="T42" fmla="*/ 10612 w 16372"/>
                <a:gd name="T43" fmla="*/ 513 h 13456"/>
                <a:gd name="T44" fmla="*/ 8900 w 16372"/>
                <a:gd name="T45" fmla="*/ 563 h 13456"/>
                <a:gd name="T46" fmla="*/ 9235 w 16372"/>
                <a:gd name="T47" fmla="*/ 3491 h 13456"/>
                <a:gd name="T48" fmla="*/ 9259 w 16372"/>
                <a:gd name="T49" fmla="*/ 6811 h 13456"/>
                <a:gd name="T50" fmla="*/ 9733 w 16372"/>
                <a:gd name="T51" fmla="*/ 10243 h 13456"/>
                <a:gd name="T52" fmla="*/ 6802 w 16372"/>
                <a:gd name="T53" fmla="*/ 10993 h 13456"/>
                <a:gd name="T54" fmla="*/ 4986 w 16372"/>
                <a:gd name="T55" fmla="*/ 5716 h 13456"/>
                <a:gd name="T56" fmla="*/ 6182 w 16372"/>
                <a:gd name="T57" fmla="*/ 3699 h 13456"/>
                <a:gd name="T58" fmla="*/ 6047 w 16372"/>
                <a:gd name="T59" fmla="*/ 1511 h 13456"/>
                <a:gd name="T60" fmla="*/ 5495 w 16372"/>
                <a:gd name="T61" fmla="*/ 3686 h 13456"/>
                <a:gd name="T62" fmla="*/ 4449 w 16372"/>
                <a:gd name="T63" fmla="*/ 4171 h 13456"/>
                <a:gd name="T64" fmla="*/ 4411 w 16372"/>
                <a:gd name="T65" fmla="*/ 4085 h 13456"/>
                <a:gd name="T66" fmla="*/ 3298 w 16372"/>
                <a:gd name="T67" fmla="*/ 4314 h 13456"/>
                <a:gd name="T68" fmla="*/ 799 w 16372"/>
                <a:gd name="T69" fmla="*/ 3208 h 13456"/>
                <a:gd name="T70" fmla="*/ 19 w 16372"/>
                <a:gd name="T71" fmla="*/ 3026 h 13456"/>
                <a:gd name="T72" fmla="*/ 1298 w 16372"/>
                <a:gd name="T73" fmla="*/ 4458 h 13456"/>
                <a:gd name="T74" fmla="*/ 3073 w 16372"/>
                <a:gd name="T75" fmla="*/ 7970 h 13456"/>
                <a:gd name="T76" fmla="*/ 1759 w 16372"/>
                <a:gd name="T77" fmla="*/ 10192 h 13456"/>
                <a:gd name="T78" fmla="*/ 911 w 16372"/>
                <a:gd name="T79" fmla="*/ 11626 h 13456"/>
                <a:gd name="T80" fmla="*/ 1519 w 16372"/>
                <a:gd name="T81" fmla="*/ 12511 h 13456"/>
                <a:gd name="T82" fmla="*/ 2515 w 16372"/>
                <a:gd name="T83" fmla="*/ 10863 h 13456"/>
                <a:gd name="T84" fmla="*/ 3963 w 16372"/>
                <a:gd name="T85" fmla="*/ 8433 h 13456"/>
                <a:gd name="T86" fmla="*/ 4429 w 16372"/>
                <a:gd name="T87" fmla="*/ 12065 h 13456"/>
                <a:gd name="T88" fmla="*/ 4785 w 16372"/>
                <a:gd name="T89" fmla="*/ 12616 h 13456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948 w 16349"/>
                <a:gd name="connsiteY5" fmla="*/ 11654 h 13351"/>
                <a:gd name="connsiteX6" fmla="*/ 7346 w 16349"/>
                <a:gd name="connsiteY6" fmla="*/ 11269 h 13351"/>
                <a:gd name="connsiteX7" fmla="*/ 7933 w 16349"/>
                <a:gd name="connsiteY7" fmla="*/ 10694 h 13351"/>
                <a:gd name="connsiteX8" fmla="*/ 7847 w 16349"/>
                <a:gd name="connsiteY8" fmla="*/ 10817 h 13351"/>
                <a:gd name="connsiteX9" fmla="*/ 7543 w 16349"/>
                <a:gd name="connsiteY9" fmla="*/ 11110 h 13351"/>
                <a:gd name="connsiteX10" fmla="*/ 7321 w 16349"/>
                <a:gd name="connsiteY10" fmla="*/ 11307 h 13351"/>
                <a:gd name="connsiteX11" fmla="*/ 7325 w 16349"/>
                <a:gd name="connsiteY11" fmla="*/ 11379 h 13351"/>
                <a:gd name="connsiteX12" fmla="*/ 6817 w 16349"/>
                <a:gd name="connsiteY12" fmla="*/ 11805 h 13351"/>
                <a:gd name="connsiteX13" fmla="*/ 6854 w 16349"/>
                <a:gd name="connsiteY13" fmla="*/ 11829 h 13351"/>
                <a:gd name="connsiteX14" fmla="*/ 6780 w 16349"/>
                <a:gd name="connsiteY14" fmla="*/ 11868 h 13351"/>
                <a:gd name="connsiteX15" fmla="*/ 6689 w 16349"/>
                <a:gd name="connsiteY15" fmla="*/ 11950 h 13351"/>
                <a:gd name="connsiteX16" fmla="*/ 6691 w 16349"/>
                <a:gd name="connsiteY16" fmla="*/ 11992 h 13351"/>
                <a:gd name="connsiteX17" fmla="*/ 6645 w 16349"/>
                <a:gd name="connsiteY17" fmla="*/ 11979 h 13351"/>
                <a:gd name="connsiteX18" fmla="*/ 6398 w 16349"/>
                <a:gd name="connsiteY18" fmla="*/ 12252 h 13351"/>
                <a:gd name="connsiteX19" fmla="*/ 6979 w 16349"/>
                <a:gd name="connsiteY19" fmla="*/ 12127 h 13351"/>
                <a:gd name="connsiteX20" fmla="*/ 8517 w 16349"/>
                <a:gd name="connsiteY20" fmla="*/ 11708 h 13351"/>
                <a:gd name="connsiteX21" fmla="*/ 9325 w 16349"/>
                <a:gd name="connsiteY21" fmla="*/ 11518 h 13351"/>
                <a:gd name="connsiteX22" fmla="*/ 9328 w 16349"/>
                <a:gd name="connsiteY22" fmla="*/ 11496 h 13351"/>
                <a:gd name="connsiteX23" fmla="*/ 9884 w 16349"/>
                <a:gd name="connsiteY23" fmla="*/ 11374 h 13351"/>
                <a:gd name="connsiteX24" fmla="*/ 10029 w 16349"/>
                <a:gd name="connsiteY24" fmla="*/ 10850 h 13351"/>
                <a:gd name="connsiteX25" fmla="*/ 10201 w 16349"/>
                <a:gd name="connsiteY25" fmla="*/ 10531 h 13351"/>
                <a:gd name="connsiteX26" fmla="*/ 10697 w 16349"/>
                <a:gd name="connsiteY26" fmla="*/ 10157 h 13351"/>
                <a:gd name="connsiteX27" fmla="*/ 10744 w 16349"/>
                <a:gd name="connsiteY27" fmla="*/ 10120 h 13351"/>
                <a:gd name="connsiteX28" fmla="*/ 12074 w 16349"/>
                <a:gd name="connsiteY28" fmla="*/ 10153 h 13351"/>
                <a:gd name="connsiteX29" fmla="*/ 12866 w 16349"/>
                <a:gd name="connsiteY29" fmla="*/ 11463 h 13351"/>
                <a:gd name="connsiteX30" fmla="*/ 13276 w 16349"/>
                <a:gd name="connsiteY30" fmla="*/ 11315 h 13351"/>
                <a:gd name="connsiteX31" fmla="*/ 14022 w 16349"/>
                <a:gd name="connsiteY31" fmla="*/ 10822 h 13351"/>
                <a:gd name="connsiteX32" fmla="*/ 14441 w 16349"/>
                <a:gd name="connsiteY32" fmla="*/ 10432 h 13351"/>
                <a:gd name="connsiteX33" fmla="*/ 15300 w 16349"/>
                <a:gd name="connsiteY33" fmla="*/ 9417 h 13351"/>
                <a:gd name="connsiteX34" fmla="*/ 15543 w 16349"/>
                <a:gd name="connsiteY34" fmla="*/ 8947 h 13351"/>
                <a:gd name="connsiteX35" fmla="*/ 15897 w 16349"/>
                <a:gd name="connsiteY35" fmla="*/ 8223 h 13351"/>
                <a:gd name="connsiteX36" fmla="*/ 16088 w 16349"/>
                <a:gd name="connsiteY36" fmla="*/ 7558 h 13351"/>
                <a:gd name="connsiteX37" fmla="*/ 16349 w 16349"/>
                <a:gd name="connsiteY37" fmla="*/ 5866 h 13351"/>
                <a:gd name="connsiteX38" fmla="*/ 16041 w 16349"/>
                <a:gd name="connsiteY38" fmla="*/ 5404 h 13351"/>
                <a:gd name="connsiteX39" fmla="*/ 15494 w 16349"/>
                <a:gd name="connsiteY39" fmla="*/ 5379 h 13351"/>
                <a:gd name="connsiteX40" fmla="*/ 15261 w 16349"/>
                <a:gd name="connsiteY40" fmla="*/ 5605 h 13351"/>
                <a:gd name="connsiteX41" fmla="*/ 15164 w 16349"/>
                <a:gd name="connsiteY41" fmla="*/ 6006 h 13351"/>
                <a:gd name="connsiteX42" fmla="*/ 14882 w 16349"/>
                <a:gd name="connsiteY42" fmla="*/ 7480 h 13351"/>
                <a:gd name="connsiteX43" fmla="*/ 14674 w 16349"/>
                <a:gd name="connsiteY43" fmla="*/ 6849 h 13351"/>
                <a:gd name="connsiteX44" fmla="*/ 14073 w 16349"/>
                <a:gd name="connsiteY44" fmla="*/ 5785 h 13351"/>
                <a:gd name="connsiteX45" fmla="*/ 14078 w 16349"/>
                <a:gd name="connsiteY45" fmla="*/ 5622 h 13351"/>
                <a:gd name="connsiteX46" fmla="*/ 14349 w 16349"/>
                <a:gd name="connsiteY46" fmla="*/ 5010 h 13351"/>
                <a:gd name="connsiteX47" fmla="*/ 14620 w 16349"/>
                <a:gd name="connsiteY47" fmla="*/ 4241 h 13351"/>
                <a:gd name="connsiteX48" fmla="*/ 14722 w 16349"/>
                <a:gd name="connsiteY48" fmla="*/ 3742 h 13351"/>
                <a:gd name="connsiteX49" fmla="*/ 14878 w 16349"/>
                <a:gd name="connsiteY49" fmla="*/ 3071 h 13351"/>
                <a:gd name="connsiteX50" fmla="*/ 15074 w 16349"/>
                <a:gd name="connsiteY50" fmla="*/ 2221 h 13351"/>
                <a:gd name="connsiteX51" fmla="*/ 15229 w 16349"/>
                <a:gd name="connsiteY51" fmla="*/ 1270 h 13351"/>
                <a:gd name="connsiteX52" fmla="*/ 15097 w 16349"/>
                <a:gd name="connsiteY52" fmla="*/ 427 h 13351"/>
                <a:gd name="connsiteX53" fmla="*/ 14410 w 16349"/>
                <a:gd name="connsiteY53" fmla="*/ 12 h 13351"/>
                <a:gd name="connsiteX54" fmla="*/ 13561 w 16349"/>
                <a:gd name="connsiteY54" fmla="*/ 314 h 13351"/>
                <a:gd name="connsiteX55" fmla="*/ 13405 w 16349"/>
                <a:gd name="connsiteY55" fmla="*/ 497 h 13351"/>
                <a:gd name="connsiteX56" fmla="*/ 13195 w 16349"/>
                <a:gd name="connsiteY56" fmla="*/ 1553 h 13351"/>
                <a:gd name="connsiteX57" fmla="*/ 12989 w 16349"/>
                <a:gd name="connsiteY57" fmla="*/ 2546 h 13351"/>
                <a:gd name="connsiteX58" fmla="*/ 12739 w 16349"/>
                <a:gd name="connsiteY58" fmla="*/ 3607 h 13351"/>
                <a:gd name="connsiteX59" fmla="*/ 12426 w 16349"/>
                <a:gd name="connsiteY59" fmla="*/ 4513 h 13351"/>
                <a:gd name="connsiteX60" fmla="*/ 11596 w 16349"/>
                <a:gd name="connsiteY60" fmla="*/ 4504 h 13351"/>
                <a:gd name="connsiteX61" fmla="*/ 11496 w 16349"/>
                <a:gd name="connsiteY61" fmla="*/ 4267 h 13351"/>
                <a:gd name="connsiteX62" fmla="*/ 11321 w 16349"/>
                <a:gd name="connsiteY62" fmla="*/ 3638 h 13351"/>
                <a:gd name="connsiteX63" fmla="*/ 10810 w 16349"/>
                <a:gd name="connsiteY63" fmla="*/ 1418 h 13351"/>
                <a:gd name="connsiteX64" fmla="*/ 10596 w 16349"/>
                <a:gd name="connsiteY64" fmla="*/ 448 h 13351"/>
                <a:gd name="connsiteX65" fmla="*/ 10051 w 16349"/>
                <a:gd name="connsiteY65" fmla="*/ 46 h 13351"/>
                <a:gd name="connsiteX66" fmla="*/ 9111 w 16349"/>
                <a:gd name="connsiteY66" fmla="*/ 259 h 13351"/>
                <a:gd name="connsiteX67" fmla="*/ 8884 w 16349"/>
                <a:gd name="connsiteY67" fmla="*/ 498 h 13351"/>
                <a:gd name="connsiteX68" fmla="*/ 8784 w 16349"/>
                <a:gd name="connsiteY68" fmla="*/ 1027 h 13351"/>
                <a:gd name="connsiteX69" fmla="*/ 9022 w 16349"/>
                <a:gd name="connsiteY69" fmla="*/ 2543 h 13351"/>
                <a:gd name="connsiteX70" fmla="*/ 9219 w 16349"/>
                <a:gd name="connsiteY70" fmla="*/ 3426 h 13351"/>
                <a:gd name="connsiteX71" fmla="*/ 9502 w 16349"/>
                <a:gd name="connsiteY71" fmla="*/ 4521 h 13351"/>
                <a:gd name="connsiteX72" fmla="*/ 9922 w 16349"/>
                <a:gd name="connsiteY72" fmla="*/ 5576 h 13351"/>
                <a:gd name="connsiteX73" fmla="*/ 9243 w 16349"/>
                <a:gd name="connsiteY73" fmla="*/ 6746 h 13351"/>
                <a:gd name="connsiteX74" fmla="*/ 9244 w 16349"/>
                <a:gd name="connsiteY74" fmla="*/ 9378 h 13351"/>
                <a:gd name="connsiteX75" fmla="*/ 9453 w 16349"/>
                <a:gd name="connsiteY75" fmla="*/ 9780 h 13351"/>
                <a:gd name="connsiteX76" fmla="*/ 9717 w 16349"/>
                <a:gd name="connsiteY76" fmla="*/ 10178 h 13351"/>
                <a:gd name="connsiteX77" fmla="*/ 8249 w 16349"/>
                <a:gd name="connsiteY77" fmla="*/ 10559 h 13351"/>
                <a:gd name="connsiteX78" fmla="*/ 7406 w 16349"/>
                <a:gd name="connsiteY78" fmla="*/ 10794 h 13351"/>
                <a:gd name="connsiteX79" fmla="*/ 6786 w 16349"/>
                <a:gd name="connsiteY79" fmla="*/ 10928 h 13351"/>
                <a:gd name="connsiteX80" fmla="*/ 5594 w 16349"/>
                <a:gd name="connsiteY80" fmla="*/ 11250 h 13351"/>
                <a:gd name="connsiteX81" fmla="*/ 5499 w 16349"/>
                <a:gd name="connsiteY81" fmla="*/ 10165 h 13351"/>
                <a:gd name="connsiteX82" fmla="*/ 4970 w 16349"/>
                <a:gd name="connsiteY82" fmla="*/ 5651 h 13351"/>
                <a:gd name="connsiteX83" fmla="*/ 4877 w 16349"/>
                <a:gd name="connsiteY83" fmla="*/ 4643 h 13351"/>
                <a:gd name="connsiteX84" fmla="*/ 5550 w 16349"/>
                <a:gd name="connsiteY84" fmla="*/ 4324 h 13351"/>
                <a:gd name="connsiteX85" fmla="*/ 6166 w 16349"/>
                <a:gd name="connsiteY85" fmla="*/ 3634 h 13351"/>
                <a:gd name="connsiteX86" fmla="*/ 6398 w 16349"/>
                <a:gd name="connsiteY86" fmla="*/ 2831 h 13351"/>
                <a:gd name="connsiteX87" fmla="*/ 6403 w 16349"/>
                <a:gd name="connsiteY87" fmla="*/ 1692 h 13351"/>
                <a:gd name="connsiteX88" fmla="*/ 6031 w 16349"/>
                <a:gd name="connsiteY88" fmla="*/ 1446 h 13351"/>
                <a:gd name="connsiteX89" fmla="*/ 5819 w 16349"/>
                <a:gd name="connsiteY89" fmla="*/ 1768 h 13351"/>
                <a:gd name="connsiteX90" fmla="*/ 5783 w 16349"/>
                <a:gd name="connsiteY90" fmla="*/ 2899 h 13351"/>
                <a:gd name="connsiteX91" fmla="*/ 5479 w 16349"/>
                <a:gd name="connsiteY91" fmla="*/ 3621 h 13351"/>
                <a:gd name="connsiteX92" fmla="*/ 5232 w 16349"/>
                <a:gd name="connsiteY92" fmla="*/ 3826 h 13351"/>
                <a:gd name="connsiteX93" fmla="*/ 4800 w 16349"/>
                <a:gd name="connsiteY93" fmla="*/ 4069 h 13351"/>
                <a:gd name="connsiteX94" fmla="*/ 4433 w 16349"/>
                <a:gd name="connsiteY94" fmla="*/ 4106 h 13351"/>
                <a:gd name="connsiteX95" fmla="*/ 4409 w 16349"/>
                <a:gd name="connsiteY95" fmla="*/ 4070 h 13351"/>
                <a:gd name="connsiteX96" fmla="*/ 4542 w 16349"/>
                <a:gd name="connsiteY96" fmla="*/ 3896 h 13351"/>
                <a:gd name="connsiteX97" fmla="*/ 4395 w 16349"/>
                <a:gd name="connsiteY97" fmla="*/ 4020 h 13351"/>
                <a:gd name="connsiteX98" fmla="*/ 4343 w 16349"/>
                <a:gd name="connsiteY98" fmla="*/ 4102 h 13351"/>
                <a:gd name="connsiteX99" fmla="*/ 4214 w 16349"/>
                <a:gd name="connsiteY99" fmla="*/ 4140 h 13351"/>
                <a:gd name="connsiteX100" fmla="*/ 3282 w 16349"/>
                <a:gd name="connsiteY100" fmla="*/ 4249 h 13351"/>
                <a:gd name="connsiteX101" fmla="*/ 1693 w 16349"/>
                <a:gd name="connsiteY101" fmla="*/ 3955 h 13351"/>
                <a:gd name="connsiteX102" fmla="*/ 1180 w 16349"/>
                <a:gd name="connsiteY102" fmla="*/ 3624 h 13351"/>
                <a:gd name="connsiteX103" fmla="*/ 783 w 16349"/>
                <a:gd name="connsiteY103" fmla="*/ 3143 h 13351"/>
                <a:gd name="connsiteX104" fmla="*/ 570 w 16349"/>
                <a:gd name="connsiteY104" fmla="*/ 2810 h 13351"/>
                <a:gd name="connsiteX105" fmla="*/ 206 w 16349"/>
                <a:gd name="connsiteY105" fmla="*/ 2633 h 13351"/>
                <a:gd name="connsiteX106" fmla="*/ 3 w 16349"/>
                <a:gd name="connsiteY106" fmla="*/ 2961 h 13351"/>
                <a:gd name="connsiteX107" fmla="*/ 329 w 16349"/>
                <a:gd name="connsiteY107" fmla="*/ 3588 h 13351"/>
                <a:gd name="connsiteX108" fmla="*/ 894 w 16349"/>
                <a:gd name="connsiteY108" fmla="*/ 4151 h 13351"/>
                <a:gd name="connsiteX109" fmla="*/ 1282 w 16349"/>
                <a:gd name="connsiteY109" fmla="*/ 4393 h 13351"/>
                <a:gd name="connsiteX110" fmla="*/ 2732 w 16349"/>
                <a:gd name="connsiteY110" fmla="*/ 4851 h 13351"/>
                <a:gd name="connsiteX111" fmla="*/ 2899 w 16349"/>
                <a:gd name="connsiteY111" fmla="*/ 6318 h 13351"/>
                <a:gd name="connsiteX112" fmla="*/ 3057 w 16349"/>
                <a:gd name="connsiteY112" fmla="*/ 7905 h 13351"/>
                <a:gd name="connsiteX113" fmla="*/ 2357 w 16349"/>
                <a:gd name="connsiteY113" fmla="*/ 9077 h 13351"/>
                <a:gd name="connsiteX114" fmla="*/ 2144 w 16349"/>
                <a:gd name="connsiteY114" fmla="*/ 9490 h 13351"/>
                <a:gd name="connsiteX115" fmla="*/ 1743 w 16349"/>
                <a:gd name="connsiteY115" fmla="*/ 10127 h 13351"/>
                <a:gd name="connsiteX116" fmla="*/ 1624 w 16349"/>
                <a:gd name="connsiteY116" fmla="*/ 10303 h 13351"/>
                <a:gd name="connsiteX117" fmla="*/ 1243 w 16349"/>
                <a:gd name="connsiteY117" fmla="*/ 10956 h 13351"/>
                <a:gd name="connsiteX118" fmla="*/ 895 w 16349"/>
                <a:gd name="connsiteY118" fmla="*/ 11561 h 13351"/>
                <a:gd name="connsiteX119" fmla="*/ 658 w 16349"/>
                <a:gd name="connsiteY119" fmla="*/ 12073 h 13351"/>
                <a:gd name="connsiteX120" fmla="*/ 949 w 16349"/>
                <a:gd name="connsiteY120" fmla="*/ 12547 h 13351"/>
                <a:gd name="connsiteX121" fmla="*/ 1503 w 16349"/>
                <a:gd name="connsiteY121" fmla="*/ 12446 h 13351"/>
                <a:gd name="connsiteX122" fmla="*/ 1685 w 16349"/>
                <a:gd name="connsiteY122" fmla="*/ 12139 h 13351"/>
                <a:gd name="connsiteX123" fmla="*/ 2183 w 16349"/>
                <a:gd name="connsiteY123" fmla="*/ 11359 h 13351"/>
                <a:gd name="connsiteX124" fmla="*/ 2499 w 16349"/>
                <a:gd name="connsiteY124" fmla="*/ 10798 h 13351"/>
                <a:gd name="connsiteX125" fmla="*/ 2887 w 16349"/>
                <a:gd name="connsiteY125" fmla="*/ 10159 h 13351"/>
                <a:gd name="connsiteX126" fmla="*/ 3563 w 16349"/>
                <a:gd name="connsiteY126" fmla="*/ 9000 h 13351"/>
                <a:gd name="connsiteX127" fmla="*/ 3947 w 16349"/>
                <a:gd name="connsiteY127" fmla="*/ 8368 h 13351"/>
                <a:gd name="connsiteX128" fmla="*/ 4271 w 16349"/>
                <a:gd name="connsiteY128" fmla="*/ 8269 h 13351"/>
                <a:gd name="connsiteX129" fmla="*/ 4648 w 16349"/>
                <a:gd name="connsiteY129" fmla="*/ 11527 h 13351"/>
                <a:gd name="connsiteX130" fmla="*/ 4413 w 16349"/>
                <a:gd name="connsiteY130" fmla="*/ 12000 h 13351"/>
                <a:gd name="connsiteX131" fmla="*/ 4590 w 16349"/>
                <a:gd name="connsiteY131" fmla="*/ 12423 h 13351"/>
                <a:gd name="connsiteX132" fmla="*/ 4641 w 16349"/>
                <a:gd name="connsiteY132" fmla="*/ 12515 h 13351"/>
                <a:gd name="connsiteX133" fmla="*/ 4769 w 16349"/>
                <a:gd name="connsiteY133" fmla="*/ 12551 h 13351"/>
                <a:gd name="connsiteX134" fmla="*/ 4917 w 16349"/>
                <a:gd name="connsiteY134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948 w 16349"/>
                <a:gd name="connsiteY5" fmla="*/ 11654 h 13351"/>
                <a:gd name="connsiteX6" fmla="*/ 7346 w 16349"/>
                <a:gd name="connsiteY6" fmla="*/ 11269 h 13351"/>
                <a:gd name="connsiteX7" fmla="*/ 7933 w 16349"/>
                <a:gd name="connsiteY7" fmla="*/ 10694 h 13351"/>
                <a:gd name="connsiteX8" fmla="*/ 7847 w 16349"/>
                <a:gd name="connsiteY8" fmla="*/ 10817 h 13351"/>
                <a:gd name="connsiteX9" fmla="*/ 7543 w 16349"/>
                <a:gd name="connsiteY9" fmla="*/ 11110 h 13351"/>
                <a:gd name="connsiteX10" fmla="*/ 7325 w 16349"/>
                <a:gd name="connsiteY10" fmla="*/ 11379 h 13351"/>
                <a:gd name="connsiteX11" fmla="*/ 6817 w 16349"/>
                <a:gd name="connsiteY11" fmla="*/ 11805 h 13351"/>
                <a:gd name="connsiteX12" fmla="*/ 6854 w 16349"/>
                <a:gd name="connsiteY12" fmla="*/ 11829 h 13351"/>
                <a:gd name="connsiteX13" fmla="*/ 6780 w 16349"/>
                <a:gd name="connsiteY13" fmla="*/ 11868 h 13351"/>
                <a:gd name="connsiteX14" fmla="*/ 6689 w 16349"/>
                <a:gd name="connsiteY14" fmla="*/ 11950 h 13351"/>
                <a:gd name="connsiteX15" fmla="*/ 6691 w 16349"/>
                <a:gd name="connsiteY15" fmla="*/ 11992 h 13351"/>
                <a:gd name="connsiteX16" fmla="*/ 6645 w 16349"/>
                <a:gd name="connsiteY16" fmla="*/ 11979 h 13351"/>
                <a:gd name="connsiteX17" fmla="*/ 6398 w 16349"/>
                <a:gd name="connsiteY17" fmla="*/ 12252 h 13351"/>
                <a:gd name="connsiteX18" fmla="*/ 6979 w 16349"/>
                <a:gd name="connsiteY18" fmla="*/ 12127 h 13351"/>
                <a:gd name="connsiteX19" fmla="*/ 8517 w 16349"/>
                <a:gd name="connsiteY19" fmla="*/ 11708 h 13351"/>
                <a:gd name="connsiteX20" fmla="*/ 9325 w 16349"/>
                <a:gd name="connsiteY20" fmla="*/ 11518 h 13351"/>
                <a:gd name="connsiteX21" fmla="*/ 9328 w 16349"/>
                <a:gd name="connsiteY21" fmla="*/ 11496 h 13351"/>
                <a:gd name="connsiteX22" fmla="*/ 9884 w 16349"/>
                <a:gd name="connsiteY22" fmla="*/ 11374 h 13351"/>
                <a:gd name="connsiteX23" fmla="*/ 10029 w 16349"/>
                <a:gd name="connsiteY23" fmla="*/ 10850 h 13351"/>
                <a:gd name="connsiteX24" fmla="*/ 10201 w 16349"/>
                <a:gd name="connsiteY24" fmla="*/ 10531 h 13351"/>
                <a:gd name="connsiteX25" fmla="*/ 10697 w 16349"/>
                <a:gd name="connsiteY25" fmla="*/ 10157 h 13351"/>
                <a:gd name="connsiteX26" fmla="*/ 10744 w 16349"/>
                <a:gd name="connsiteY26" fmla="*/ 10120 h 13351"/>
                <a:gd name="connsiteX27" fmla="*/ 12074 w 16349"/>
                <a:gd name="connsiteY27" fmla="*/ 10153 h 13351"/>
                <a:gd name="connsiteX28" fmla="*/ 12866 w 16349"/>
                <a:gd name="connsiteY28" fmla="*/ 11463 h 13351"/>
                <a:gd name="connsiteX29" fmla="*/ 13276 w 16349"/>
                <a:gd name="connsiteY29" fmla="*/ 11315 h 13351"/>
                <a:gd name="connsiteX30" fmla="*/ 14022 w 16349"/>
                <a:gd name="connsiteY30" fmla="*/ 10822 h 13351"/>
                <a:gd name="connsiteX31" fmla="*/ 14441 w 16349"/>
                <a:gd name="connsiteY31" fmla="*/ 10432 h 13351"/>
                <a:gd name="connsiteX32" fmla="*/ 15300 w 16349"/>
                <a:gd name="connsiteY32" fmla="*/ 9417 h 13351"/>
                <a:gd name="connsiteX33" fmla="*/ 15543 w 16349"/>
                <a:gd name="connsiteY33" fmla="*/ 8947 h 13351"/>
                <a:gd name="connsiteX34" fmla="*/ 15897 w 16349"/>
                <a:gd name="connsiteY34" fmla="*/ 8223 h 13351"/>
                <a:gd name="connsiteX35" fmla="*/ 16088 w 16349"/>
                <a:gd name="connsiteY35" fmla="*/ 7558 h 13351"/>
                <a:gd name="connsiteX36" fmla="*/ 16349 w 16349"/>
                <a:gd name="connsiteY36" fmla="*/ 5866 h 13351"/>
                <a:gd name="connsiteX37" fmla="*/ 16041 w 16349"/>
                <a:gd name="connsiteY37" fmla="*/ 5404 h 13351"/>
                <a:gd name="connsiteX38" fmla="*/ 15494 w 16349"/>
                <a:gd name="connsiteY38" fmla="*/ 5379 h 13351"/>
                <a:gd name="connsiteX39" fmla="*/ 15261 w 16349"/>
                <a:gd name="connsiteY39" fmla="*/ 5605 h 13351"/>
                <a:gd name="connsiteX40" fmla="*/ 15164 w 16349"/>
                <a:gd name="connsiteY40" fmla="*/ 6006 h 13351"/>
                <a:gd name="connsiteX41" fmla="*/ 14882 w 16349"/>
                <a:gd name="connsiteY41" fmla="*/ 7480 h 13351"/>
                <a:gd name="connsiteX42" fmla="*/ 14674 w 16349"/>
                <a:gd name="connsiteY42" fmla="*/ 6849 h 13351"/>
                <a:gd name="connsiteX43" fmla="*/ 14073 w 16349"/>
                <a:gd name="connsiteY43" fmla="*/ 5785 h 13351"/>
                <a:gd name="connsiteX44" fmla="*/ 14078 w 16349"/>
                <a:gd name="connsiteY44" fmla="*/ 5622 h 13351"/>
                <a:gd name="connsiteX45" fmla="*/ 14349 w 16349"/>
                <a:gd name="connsiteY45" fmla="*/ 5010 h 13351"/>
                <a:gd name="connsiteX46" fmla="*/ 14620 w 16349"/>
                <a:gd name="connsiteY46" fmla="*/ 4241 h 13351"/>
                <a:gd name="connsiteX47" fmla="*/ 14722 w 16349"/>
                <a:gd name="connsiteY47" fmla="*/ 3742 h 13351"/>
                <a:gd name="connsiteX48" fmla="*/ 14878 w 16349"/>
                <a:gd name="connsiteY48" fmla="*/ 3071 h 13351"/>
                <a:gd name="connsiteX49" fmla="*/ 15074 w 16349"/>
                <a:gd name="connsiteY49" fmla="*/ 2221 h 13351"/>
                <a:gd name="connsiteX50" fmla="*/ 15229 w 16349"/>
                <a:gd name="connsiteY50" fmla="*/ 1270 h 13351"/>
                <a:gd name="connsiteX51" fmla="*/ 15097 w 16349"/>
                <a:gd name="connsiteY51" fmla="*/ 427 h 13351"/>
                <a:gd name="connsiteX52" fmla="*/ 14410 w 16349"/>
                <a:gd name="connsiteY52" fmla="*/ 12 h 13351"/>
                <a:gd name="connsiteX53" fmla="*/ 13561 w 16349"/>
                <a:gd name="connsiteY53" fmla="*/ 314 h 13351"/>
                <a:gd name="connsiteX54" fmla="*/ 13405 w 16349"/>
                <a:gd name="connsiteY54" fmla="*/ 497 h 13351"/>
                <a:gd name="connsiteX55" fmla="*/ 13195 w 16349"/>
                <a:gd name="connsiteY55" fmla="*/ 1553 h 13351"/>
                <a:gd name="connsiteX56" fmla="*/ 12989 w 16349"/>
                <a:gd name="connsiteY56" fmla="*/ 2546 h 13351"/>
                <a:gd name="connsiteX57" fmla="*/ 12739 w 16349"/>
                <a:gd name="connsiteY57" fmla="*/ 3607 h 13351"/>
                <a:gd name="connsiteX58" fmla="*/ 12426 w 16349"/>
                <a:gd name="connsiteY58" fmla="*/ 4513 h 13351"/>
                <a:gd name="connsiteX59" fmla="*/ 11596 w 16349"/>
                <a:gd name="connsiteY59" fmla="*/ 4504 h 13351"/>
                <a:gd name="connsiteX60" fmla="*/ 11496 w 16349"/>
                <a:gd name="connsiteY60" fmla="*/ 4267 h 13351"/>
                <a:gd name="connsiteX61" fmla="*/ 11321 w 16349"/>
                <a:gd name="connsiteY61" fmla="*/ 3638 h 13351"/>
                <a:gd name="connsiteX62" fmla="*/ 10810 w 16349"/>
                <a:gd name="connsiteY62" fmla="*/ 1418 h 13351"/>
                <a:gd name="connsiteX63" fmla="*/ 10596 w 16349"/>
                <a:gd name="connsiteY63" fmla="*/ 448 h 13351"/>
                <a:gd name="connsiteX64" fmla="*/ 10051 w 16349"/>
                <a:gd name="connsiteY64" fmla="*/ 46 h 13351"/>
                <a:gd name="connsiteX65" fmla="*/ 9111 w 16349"/>
                <a:gd name="connsiteY65" fmla="*/ 259 h 13351"/>
                <a:gd name="connsiteX66" fmla="*/ 8884 w 16349"/>
                <a:gd name="connsiteY66" fmla="*/ 498 h 13351"/>
                <a:gd name="connsiteX67" fmla="*/ 8784 w 16349"/>
                <a:gd name="connsiteY67" fmla="*/ 1027 h 13351"/>
                <a:gd name="connsiteX68" fmla="*/ 9022 w 16349"/>
                <a:gd name="connsiteY68" fmla="*/ 2543 h 13351"/>
                <a:gd name="connsiteX69" fmla="*/ 9219 w 16349"/>
                <a:gd name="connsiteY69" fmla="*/ 3426 h 13351"/>
                <a:gd name="connsiteX70" fmla="*/ 9502 w 16349"/>
                <a:gd name="connsiteY70" fmla="*/ 4521 h 13351"/>
                <a:gd name="connsiteX71" fmla="*/ 9922 w 16349"/>
                <a:gd name="connsiteY71" fmla="*/ 5576 h 13351"/>
                <a:gd name="connsiteX72" fmla="*/ 9243 w 16349"/>
                <a:gd name="connsiteY72" fmla="*/ 6746 h 13351"/>
                <a:gd name="connsiteX73" fmla="*/ 9244 w 16349"/>
                <a:gd name="connsiteY73" fmla="*/ 9378 h 13351"/>
                <a:gd name="connsiteX74" fmla="*/ 9453 w 16349"/>
                <a:gd name="connsiteY74" fmla="*/ 9780 h 13351"/>
                <a:gd name="connsiteX75" fmla="*/ 9717 w 16349"/>
                <a:gd name="connsiteY75" fmla="*/ 10178 h 13351"/>
                <a:gd name="connsiteX76" fmla="*/ 8249 w 16349"/>
                <a:gd name="connsiteY76" fmla="*/ 10559 h 13351"/>
                <a:gd name="connsiteX77" fmla="*/ 7406 w 16349"/>
                <a:gd name="connsiteY77" fmla="*/ 10794 h 13351"/>
                <a:gd name="connsiteX78" fmla="*/ 6786 w 16349"/>
                <a:gd name="connsiteY78" fmla="*/ 10928 h 13351"/>
                <a:gd name="connsiteX79" fmla="*/ 5594 w 16349"/>
                <a:gd name="connsiteY79" fmla="*/ 11250 h 13351"/>
                <a:gd name="connsiteX80" fmla="*/ 5499 w 16349"/>
                <a:gd name="connsiteY80" fmla="*/ 10165 h 13351"/>
                <a:gd name="connsiteX81" fmla="*/ 4970 w 16349"/>
                <a:gd name="connsiteY81" fmla="*/ 5651 h 13351"/>
                <a:gd name="connsiteX82" fmla="*/ 4877 w 16349"/>
                <a:gd name="connsiteY82" fmla="*/ 4643 h 13351"/>
                <a:gd name="connsiteX83" fmla="*/ 5550 w 16349"/>
                <a:gd name="connsiteY83" fmla="*/ 4324 h 13351"/>
                <a:gd name="connsiteX84" fmla="*/ 6166 w 16349"/>
                <a:gd name="connsiteY84" fmla="*/ 3634 h 13351"/>
                <a:gd name="connsiteX85" fmla="*/ 6398 w 16349"/>
                <a:gd name="connsiteY85" fmla="*/ 2831 h 13351"/>
                <a:gd name="connsiteX86" fmla="*/ 6403 w 16349"/>
                <a:gd name="connsiteY86" fmla="*/ 1692 h 13351"/>
                <a:gd name="connsiteX87" fmla="*/ 6031 w 16349"/>
                <a:gd name="connsiteY87" fmla="*/ 1446 h 13351"/>
                <a:gd name="connsiteX88" fmla="*/ 5819 w 16349"/>
                <a:gd name="connsiteY88" fmla="*/ 1768 h 13351"/>
                <a:gd name="connsiteX89" fmla="*/ 5783 w 16349"/>
                <a:gd name="connsiteY89" fmla="*/ 2899 h 13351"/>
                <a:gd name="connsiteX90" fmla="*/ 5479 w 16349"/>
                <a:gd name="connsiteY90" fmla="*/ 3621 h 13351"/>
                <a:gd name="connsiteX91" fmla="*/ 5232 w 16349"/>
                <a:gd name="connsiteY91" fmla="*/ 3826 h 13351"/>
                <a:gd name="connsiteX92" fmla="*/ 4800 w 16349"/>
                <a:gd name="connsiteY92" fmla="*/ 4069 h 13351"/>
                <a:gd name="connsiteX93" fmla="*/ 4433 w 16349"/>
                <a:gd name="connsiteY93" fmla="*/ 4106 h 13351"/>
                <a:gd name="connsiteX94" fmla="*/ 4409 w 16349"/>
                <a:gd name="connsiteY94" fmla="*/ 4070 h 13351"/>
                <a:gd name="connsiteX95" fmla="*/ 4542 w 16349"/>
                <a:gd name="connsiteY95" fmla="*/ 3896 h 13351"/>
                <a:gd name="connsiteX96" fmla="*/ 4395 w 16349"/>
                <a:gd name="connsiteY96" fmla="*/ 4020 h 13351"/>
                <a:gd name="connsiteX97" fmla="*/ 4343 w 16349"/>
                <a:gd name="connsiteY97" fmla="*/ 4102 h 13351"/>
                <a:gd name="connsiteX98" fmla="*/ 4214 w 16349"/>
                <a:gd name="connsiteY98" fmla="*/ 4140 h 13351"/>
                <a:gd name="connsiteX99" fmla="*/ 3282 w 16349"/>
                <a:gd name="connsiteY99" fmla="*/ 4249 h 13351"/>
                <a:gd name="connsiteX100" fmla="*/ 1693 w 16349"/>
                <a:gd name="connsiteY100" fmla="*/ 3955 h 13351"/>
                <a:gd name="connsiteX101" fmla="*/ 1180 w 16349"/>
                <a:gd name="connsiteY101" fmla="*/ 3624 h 13351"/>
                <a:gd name="connsiteX102" fmla="*/ 783 w 16349"/>
                <a:gd name="connsiteY102" fmla="*/ 3143 h 13351"/>
                <a:gd name="connsiteX103" fmla="*/ 570 w 16349"/>
                <a:gd name="connsiteY103" fmla="*/ 2810 h 13351"/>
                <a:gd name="connsiteX104" fmla="*/ 206 w 16349"/>
                <a:gd name="connsiteY104" fmla="*/ 2633 h 13351"/>
                <a:gd name="connsiteX105" fmla="*/ 3 w 16349"/>
                <a:gd name="connsiteY105" fmla="*/ 2961 h 13351"/>
                <a:gd name="connsiteX106" fmla="*/ 329 w 16349"/>
                <a:gd name="connsiteY106" fmla="*/ 3588 h 13351"/>
                <a:gd name="connsiteX107" fmla="*/ 894 w 16349"/>
                <a:gd name="connsiteY107" fmla="*/ 4151 h 13351"/>
                <a:gd name="connsiteX108" fmla="*/ 1282 w 16349"/>
                <a:gd name="connsiteY108" fmla="*/ 4393 h 13351"/>
                <a:gd name="connsiteX109" fmla="*/ 2732 w 16349"/>
                <a:gd name="connsiteY109" fmla="*/ 4851 h 13351"/>
                <a:gd name="connsiteX110" fmla="*/ 2899 w 16349"/>
                <a:gd name="connsiteY110" fmla="*/ 6318 h 13351"/>
                <a:gd name="connsiteX111" fmla="*/ 3057 w 16349"/>
                <a:gd name="connsiteY111" fmla="*/ 7905 h 13351"/>
                <a:gd name="connsiteX112" fmla="*/ 2357 w 16349"/>
                <a:gd name="connsiteY112" fmla="*/ 9077 h 13351"/>
                <a:gd name="connsiteX113" fmla="*/ 2144 w 16349"/>
                <a:gd name="connsiteY113" fmla="*/ 9490 h 13351"/>
                <a:gd name="connsiteX114" fmla="*/ 1743 w 16349"/>
                <a:gd name="connsiteY114" fmla="*/ 10127 h 13351"/>
                <a:gd name="connsiteX115" fmla="*/ 1624 w 16349"/>
                <a:gd name="connsiteY115" fmla="*/ 10303 h 13351"/>
                <a:gd name="connsiteX116" fmla="*/ 1243 w 16349"/>
                <a:gd name="connsiteY116" fmla="*/ 10956 h 13351"/>
                <a:gd name="connsiteX117" fmla="*/ 895 w 16349"/>
                <a:gd name="connsiteY117" fmla="*/ 11561 h 13351"/>
                <a:gd name="connsiteX118" fmla="*/ 658 w 16349"/>
                <a:gd name="connsiteY118" fmla="*/ 12073 h 13351"/>
                <a:gd name="connsiteX119" fmla="*/ 949 w 16349"/>
                <a:gd name="connsiteY119" fmla="*/ 12547 h 13351"/>
                <a:gd name="connsiteX120" fmla="*/ 1503 w 16349"/>
                <a:gd name="connsiteY120" fmla="*/ 12446 h 13351"/>
                <a:gd name="connsiteX121" fmla="*/ 1685 w 16349"/>
                <a:gd name="connsiteY121" fmla="*/ 12139 h 13351"/>
                <a:gd name="connsiteX122" fmla="*/ 2183 w 16349"/>
                <a:gd name="connsiteY122" fmla="*/ 11359 h 13351"/>
                <a:gd name="connsiteX123" fmla="*/ 2499 w 16349"/>
                <a:gd name="connsiteY123" fmla="*/ 10798 h 13351"/>
                <a:gd name="connsiteX124" fmla="*/ 2887 w 16349"/>
                <a:gd name="connsiteY124" fmla="*/ 10159 h 13351"/>
                <a:gd name="connsiteX125" fmla="*/ 3563 w 16349"/>
                <a:gd name="connsiteY125" fmla="*/ 9000 h 13351"/>
                <a:gd name="connsiteX126" fmla="*/ 3947 w 16349"/>
                <a:gd name="connsiteY126" fmla="*/ 8368 h 13351"/>
                <a:gd name="connsiteX127" fmla="*/ 4271 w 16349"/>
                <a:gd name="connsiteY127" fmla="*/ 8269 h 13351"/>
                <a:gd name="connsiteX128" fmla="*/ 4648 w 16349"/>
                <a:gd name="connsiteY128" fmla="*/ 11527 h 13351"/>
                <a:gd name="connsiteX129" fmla="*/ 4413 w 16349"/>
                <a:gd name="connsiteY129" fmla="*/ 12000 h 13351"/>
                <a:gd name="connsiteX130" fmla="*/ 4590 w 16349"/>
                <a:gd name="connsiteY130" fmla="*/ 12423 h 13351"/>
                <a:gd name="connsiteX131" fmla="*/ 4641 w 16349"/>
                <a:gd name="connsiteY131" fmla="*/ 12515 h 13351"/>
                <a:gd name="connsiteX132" fmla="*/ 4769 w 16349"/>
                <a:gd name="connsiteY132" fmla="*/ 12551 h 13351"/>
                <a:gd name="connsiteX133" fmla="*/ 4917 w 16349"/>
                <a:gd name="connsiteY133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948 w 16349"/>
                <a:gd name="connsiteY5" fmla="*/ 11654 h 13351"/>
                <a:gd name="connsiteX6" fmla="*/ 7346 w 16349"/>
                <a:gd name="connsiteY6" fmla="*/ 11269 h 13351"/>
                <a:gd name="connsiteX7" fmla="*/ 7933 w 16349"/>
                <a:gd name="connsiteY7" fmla="*/ 10694 h 13351"/>
                <a:gd name="connsiteX8" fmla="*/ 7847 w 16349"/>
                <a:gd name="connsiteY8" fmla="*/ 10817 h 13351"/>
                <a:gd name="connsiteX9" fmla="*/ 7543 w 16349"/>
                <a:gd name="connsiteY9" fmla="*/ 11110 h 13351"/>
                <a:gd name="connsiteX10" fmla="*/ 6817 w 16349"/>
                <a:gd name="connsiteY10" fmla="*/ 11805 h 13351"/>
                <a:gd name="connsiteX11" fmla="*/ 6854 w 16349"/>
                <a:gd name="connsiteY11" fmla="*/ 11829 h 13351"/>
                <a:gd name="connsiteX12" fmla="*/ 6780 w 16349"/>
                <a:gd name="connsiteY12" fmla="*/ 11868 h 13351"/>
                <a:gd name="connsiteX13" fmla="*/ 6689 w 16349"/>
                <a:gd name="connsiteY13" fmla="*/ 11950 h 13351"/>
                <a:gd name="connsiteX14" fmla="*/ 6691 w 16349"/>
                <a:gd name="connsiteY14" fmla="*/ 11992 h 13351"/>
                <a:gd name="connsiteX15" fmla="*/ 6645 w 16349"/>
                <a:gd name="connsiteY15" fmla="*/ 11979 h 13351"/>
                <a:gd name="connsiteX16" fmla="*/ 6398 w 16349"/>
                <a:gd name="connsiteY16" fmla="*/ 12252 h 13351"/>
                <a:gd name="connsiteX17" fmla="*/ 6979 w 16349"/>
                <a:gd name="connsiteY17" fmla="*/ 12127 h 13351"/>
                <a:gd name="connsiteX18" fmla="*/ 8517 w 16349"/>
                <a:gd name="connsiteY18" fmla="*/ 11708 h 13351"/>
                <a:gd name="connsiteX19" fmla="*/ 9325 w 16349"/>
                <a:gd name="connsiteY19" fmla="*/ 11518 h 13351"/>
                <a:gd name="connsiteX20" fmla="*/ 9328 w 16349"/>
                <a:gd name="connsiteY20" fmla="*/ 11496 h 13351"/>
                <a:gd name="connsiteX21" fmla="*/ 9884 w 16349"/>
                <a:gd name="connsiteY21" fmla="*/ 11374 h 13351"/>
                <a:gd name="connsiteX22" fmla="*/ 10029 w 16349"/>
                <a:gd name="connsiteY22" fmla="*/ 10850 h 13351"/>
                <a:gd name="connsiteX23" fmla="*/ 10201 w 16349"/>
                <a:gd name="connsiteY23" fmla="*/ 10531 h 13351"/>
                <a:gd name="connsiteX24" fmla="*/ 10697 w 16349"/>
                <a:gd name="connsiteY24" fmla="*/ 10157 h 13351"/>
                <a:gd name="connsiteX25" fmla="*/ 10744 w 16349"/>
                <a:gd name="connsiteY25" fmla="*/ 10120 h 13351"/>
                <a:gd name="connsiteX26" fmla="*/ 12074 w 16349"/>
                <a:gd name="connsiteY26" fmla="*/ 10153 h 13351"/>
                <a:gd name="connsiteX27" fmla="*/ 12866 w 16349"/>
                <a:gd name="connsiteY27" fmla="*/ 11463 h 13351"/>
                <a:gd name="connsiteX28" fmla="*/ 13276 w 16349"/>
                <a:gd name="connsiteY28" fmla="*/ 11315 h 13351"/>
                <a:gd name="connsiteX29" fmla="*/ 14022 w 16349"/>
                <a:gd name="connsiteY29" fmla="*/ 10822 h 13351"/>
                <a:gd name="connsiteX30" fmla="*/ 14441 w 16349"/>
                <a:gd name="connsiteY30" fmla="*/ 10432 h 13351"/>
                <a:gd name="connsiteX31" fmla="*/ 15300 w 16349"/>
                <a:gd name="connsiteY31" fmla="*/ 9417 h 13351"/>
                <a:gd name="connsiteX32" fmla="*/ 15543 w 16349"/>
                <a:gd name="connsiteY32" fmla="*/ 8947 h 13351"/>
                <a:gd name="connsiteX33" fmla="*/ 15897 w 16349"/>
                <a:gd name="connsiteY33" fmla="*/ 8223 h 13351"/>
                <a:gd name="connsiteX34" fmla="*/ 16088 w 16349"/>
                <a:gd name="connsiteY34" fmla="*/ 7558 h 13351"/>
                <a:gd name="connsiteX35" fmla="*/ 16349 w 16349"/>
                <a:gd name="connsiteY35" fmla="*/ 5866 h 13351"/>
                <a:gd name="connsiteX36" fmla="*/ 16041 w 16349"/>
                <a:gd name="connsiteY36" fmla="*/ 5404 h 13351"/>
                <a:gd name="connsiteX37" fmla="*/ 15494 w 16349"/>
                <a:gd name="connsiteY37" fmla="*/ 5379 h 13351"/>
                <a:gd name="connsiteX38" fmla="*/ 15261 w 16349"/>
                <a:gd name="connsiteY38" fmla="*/ 5605 h 13351"/>
                <a:gd name="connsiteX39" fmla="*/ 15164 w 16349"/>
                <a:gd name="connsiteY39" fmla="*/ 6006 h 13351"/>
                <a:gd name="connsiteX40" fmla="*/ 14882 w 16349"/>
                <a:gd name="connsiteY40" fmla="*/ 7480 h 13351"/>
                <a:gd name="connsiteX41" fmla="*/ 14674 w 16349"/>
                <a:gd name="connsiteY41" fmla="*/ 6849 h 13351"/>
                <a:gd name="connsiteX42" fmla="*/ 14073 w 16349"/>
                <a:gd name="connsiteY42" fmla="*/ 5785 h 13351"/>
                <a:gd name="connsiteX43" fmla="*/ 14078 w 16349"/>
                <a:gd name="connsiteY43" fmla="*/ 5622 h 13351"/>
                <a:gd name="connsiteX44" fmla="*/ 14349 w 16349"/>
                <a:gd name="connsiteY44" fmla="*/ 5010 h 13351"/>
                <a:gd name="connsiteX45" fmla="*/ 14620 w 16349"/>
                <a:gd name="connsiteY45" fmla="*/ 4241 h 13351"/>
                <a:gd name="connsiteX46" fmla="*/ 14722 w 16349"/>
                <a:gd name="connsiteY46" fmla="*/ 3742 h 13351"/>
                <a:gd name="connsiteX47" fmla="*/ 14878 w 16349"/>
                <a:gd name="connsiteY47" fmla="*/ 3071 h 13351"/>
                <a:gd name="connsiteX48" fmla="*/ 15074 w 16349"/>
                <a:gd name="connsiteY48" fmla="*/ 2221 h 13351"/>
                <a:gd name="connsiteX49" fmla="*/ 15229 w 16349"/>
                <a:gd name="connsiteY49" fmla="*/ 1270 h 13351"/>
                <a:gd name="connsiteX50" fmla="*/ 15097 w 16349"/>
                <a:gd name="connsiteY50" fmla="*/ 427 h 13351"/>
                <a:gd name="connsiteX51" fmla="*/ 14410 w 16349"/>
                <a:gd name="connsiteY51" fmla="*/ 12 h 13351"/>
                <a:gd name="connsiteX52" fmla="*/ 13561 w 16349"/>
                <a:gd name="connsiteY52" fmla="*/ 314 h 13351"/>
                <a:gd name="connsiteX53" fmla="*/ 13405 w 16349"/>
                <a:gd name="connsiteY53" fmla="*/ 497 h 13351"/>
                <a:gd name="connsiteX54" fmla="*/ 13195 w 16349"/>
                <a:gd name="connsiteY54" fmla="*/ 1553 h 13351"/>
                <a:gd name="connsiteX55" fmla="*/ 12989 w 16349"/>
                <a:gd name="connsiteY55" fmla="*/ 2546 h 13351"/>
                <a:gd name="connsiteX56" fmla="*/ 12739 w 16349"/>
                <a:gd name="connsiteY56" fmla="*/ 3607 h 13351"/>
                <a:gd name="connsiteX57" fmla="*/ 12426 w 16349"/>
                <a:gd name="connsiteY57" fmla="*/ 4513 h 13351"/>
                <a:gd name="connsiteX58" fmla="*/ 11596 w 16349"/>
                <a:gd name="connsiteY58" fmla="*/ 4504 h 13351"/>
                <a:gd name="connsiteX59" fmla="*/ 11496 w 16349"/>
                <a:gd name="connsiteY59" fmla="*/ 4267 h 13351"/>
                <a:gd name="connsiteX60" fmla="*/ 11321 w 16349"/>
                <a:gd name="connsiteY60" fmla="*/ 3638 h 13351"/>
                <a:gd name="connsiteX61" fmla="*/ 10810 w 16349"/>
                <a:gd name="connsiteY61" fmla="*/ 1418 h 13351"/>
                <a:gd name="connsiteX62" fmla="*/ 10596 w 16349"/>
                <a:gd name="connsiteY62" fmla="*/ 448 h 13351"/>
                <a:gd name="connsiteX63" fmla="*/ 10051 w 16349"/>
                <a:gd name="connsiteY63" fmla="*/ 46 h 13351"/>
                <a:gd name="connsiteX64" fmla="*/ 9111 w 16349"/>
                <a:gd name="connsiteY64" fmla="*/ 259 h 13351"/>
                <a:gd name="connsiteX65" fmla="*/ 8884 w 16349"/>
                <a:gd name="connsiteY65" fmla="*/ 498 h 13351"/>
                <a:gd name="connsiteX66" fmla="*/ 8784 w 16349"/>
                <a:gd name="connsiteY66" fmla="*/ 1027 h 13351"/>
                <a:gd name="connsiteX67" fmla="*/ 9022 w 16349"/>
                <a:gd name="connsiteY67" fmla="*/ 2543 h 13351"/>
                <a:gd name="connsiteX68" fmla="*/ 9219 w 16349"/>
                <a:gd name="connsiteY68" fmla="*/ 3426 h 13351"/>
                <a:gd name="connsiteX69" fmla="*/ 9502 w 16349"/>
                <a:gd name="connsiteY69" fmla="*/ 4521 h 13351"/>
                <a:gd name="connsiteX70" fmla="*/ 9922 w 16349"/>
                <a:gd name="connsiteY70" fmla="*/ 5576 h 13351"/>
                <a:gd name="connsiteX71" fmla="*/ 9243 w 16349"/>
                <a:gd name="connsiteY71" fmla="*/ 6746 h 13351"/>
                <a:gd name="connsiteX72" fmla="*/ 9244 w 16349"/>
                <a:gd name="connsiteY72" fmla="*/ 9378 h 13351"/>
                <a:gd name="connsiteX73" fmla="*/ 9453 w 16349"/>
                <a:gd name="connsiteY73" fmla="*/ 9780 h 13351"/>
                <a:gd name="connsiteX74" fmla="*/ 9717 w 16349"/>
                <a:gd name="connsiteY74" fmla="*/ 10178 h 13351"/>
                <a:gd name="connsiteX75" fmla="*/ 8249 w 16349"/>
                <a:gd name="connsiteY75" fmla="*/ 10559 h 13351"/>
                <a:gd name="connsiteX76" fmla="*/ 7406 w 16349"/>
                <a:gd name="connsiteY76" fmla="*/ 10794 h 13351"/>
                <a:gd name="connsiteX77" fmla="*/ 6786 w 16349"/>
                <a:gd name="connsiteY77" fmla="*/ 10928 h 13351"/>
                <a:gd name="connsiteX78" fmla="*/ 5594 w 16349"/>
                <a:gd name="connsiteY78" fmla="*/ 11250 h 13351"/>
                <a:gd name="connsiteX79" fmla="*/ 5499 w 16349"/>
                <a:gd name="connsiteY79" fmla="*/ 10165 h 13351"/>
                <a:gd name="connsiteX80" fmla="*/ 4970 w 16349"/>
                <a:gd name="connsiteY80" fmla="*/ 5651 h 13351"/>
                <a:gd name="connsiteX81" fmla="*/ 4877 w 16349"/>
                <a:gd name="connsiteY81" fmla="*/ 4643 h 13351"/>
                <a:gd name="connsiteX82" fmla="*/ 5550 w 16349"/>
                <a:gd name="connsiteY82" fmla="*/ 4324 h 13351"/>
                <a:gd name="connsiteX83" fmla="*/ 6166 w 16349"/>
                <a:gd name="connsiteY83" fmla="*/ 3634 h 13351"/>
                <a:gd name="connsiteX84" fmla="*/ 6398 w 16349"/>
                <a:gd name="connsiteY84" fmla="*/ 2831 h 13351"/>
                <a:gd name="connsiteX85" fmla="*/ 6403 w 16349"/>
                <a:gd name="connsiteY85" fmla="*/ 1692 h 13351"/>
                <a:gd name="connsiteX86" fmla="*/ 6031 w 16349"/>
                <a:gd name="connsiteY86" fmla="*/ 1446 h 13351"/>
                <a:gd name="connsiteX87" fmla="*/ 5819 w 16349"/>
                <a:gd name="connsiteY87" fmla="*/ 1768 h 13351"/>
                <a:gd name="connsiteX88" fmla="*/ 5783 w 16349"/>
                <a:gd name="connsiteY88" fmla="*/ 2899 h 13351"/>
                <a:gd name="connsiteX89" fmla="*/ 5479 w 16349"/>
                <a:gd name="connsiteY89" fmla="*/ 3621 h 13351"/>
                <a:gd name="connsiteX90" fmla="*/ 5232 w 16349"/>
                <a:gd name="connsiteY90" fmla="*/ 3826 h 13351"/>
                <a:gd name="connsiteX91" fmla="*/ 4800 w 16349"/>
                <a:gd name="connsiteY91" fmla="*/ 4069 h 13351"/>
                <a:gd name="connsiteX92" fmla="*/ 4433 w 16349"/>
                <a:gd name="connsiteY92" fmla="*/ 4106 h 13351"/>
                <a:gd name="connsiteX93" fmla="*/ 4409 w 16349"/>
                <a:gd name="connsiteY93" fmla="*/ 4070 h 13351"/>
                <a:gd name="connsiteX94" fmla="*/ 4542 w 16349"/>
                <a:gd name="connsiteY94" fmla="*/ 3896 h 13351"/>
                <a:gd name="connsiteX95" fmla="*/ 4395 w 16349"/>
                <a:gd name="connsiteY95" fmla="*/ 4020 h 13351"/>
                <a:gd name="connsiteX96" fmla="*/ 4343 w 16349"/>
                <a:gd name="connsiteY96" fmla="*/ 4102 h 13351"/>
                <a:gd name="connsiteX97" fmla="*/ 4214 w 16349"/>
                <a:gd name="connsiteY97" fmla="*/ 4140 h 13351"/>
                <a:gd name="connsiteX98" fmla="*/ 3282 w 16349"/>
                <a:gd name="connsiteY98" fmla="*/ 4249 h 13351"/>
                <a:gd name="connsiteX99" fmla="*/ 1693 w 16349"/>
                <a:gd name="connsiteY99" fmla="*/ 3955 h 13351"/>
                <a:gd name="connsiteX100" fmla="*/ 1180 w 16349"/>
                <a:gd name="connsiteY100" fmla="*/ 3624 h 13351"/>
                <a:gd name="connsiteX101" fmla="*/ 783 w 16349"/>
                <a:gd name="connsiteY101" fmla="*/ 3143 h 13351"/>
                <a:gd name="connsiteX102" fmla="*/ 570 w 16349"/>
                <a:gd name="connsiteY102" fmla="*/ 2810 h 13351"/>
                <a:gd name="connsiteX103" fmla="*/ 206 w 16349"/>
                <a:gd name="connsiteY103" fmla="*/ 2633 h 13351"/>
                <a:gd name="connsiteX104" fmla="*/ 3 w 16349"/>
                <a:gd name="connsiteY104" fmla="*/ 2961 h 13351"/>
                <a:gd name="connsiteX105" fmla="*/ 329 w 16349"/>
                <a:gd name="connsiteY105" fmla="*/ 3588 h 13351"/>
                <a:gd name="connsiteX106" fmla="*/ 894 w 16349"/>
                <a:gd name="connsiteY106" fmla="*/ 4151 h 13351"/>
                <a:gd name="connsiteX107" fmla="*/ 1282 w 16349"/>
                <a:gd name="connsiteY107" fmla="*/ 4393 h 13351"/>
                <a:gd name="connsiteX108" fmla="*/ 2732 w 16349"/>
                <a:gd name="connsiteY108" fmla="*/ 4851 h 13351"/>
                <a:gd name="connsiteX109" fmla="*/ 2899 w 16349"/>
                <a:gd name="connsiteY109" fmla="*/ 6318 h 13351"/>
                <a:gd name="connsiteX110" fmla="*/ 3057 w 16349"/>
                <a:gd name="connsiteY110" fmla="*/ 7905 h 13351"/>
                <a:gd name="connsiteX111" fmla="*/ 2357 w 16349"/>
                <a:gd name="connsiteY111" fmla="*/ 9077 h 13351"/>
                <a:gd name="connsiteX112" fmla="*/ 2144 w 16349"/>
                <a:gd name="connsiteY112" fmla="*/ 9490 h 13351"/>
                <a:gd name="connsiteX113" fmla="*/ 1743 w 16349"/>
                <a:gd name="connsiteY113" fmla="*/ 10127 h 13351"/>
                <a:gd name="connsiteX114" fmla="*/ 1624 w 16349"/>
                <a:gd name="connsiteY114" fmla="*/ 10303 h 13351"/>
                <a:gd name="connsiteX115" fmla="*/ 1243 w 16349"/>
                <a:gd name="connsiteY115" fmla="*/ 10956 h 13351"/>
                <a:gd name="connsiteX116" fmla="*/ 895 w 16349"/>
                <a:gd name="connsiteY116" fmla="*/ 11561 h 13351"/>
                <a:gd name="connsiteX117" fmla="*/ 658 w 16349"/>
                <a:gd name="connsiteY117" fmla="*/ 12073 h 13351"/>
                <a:gd name="connsiteX118" fmla="*/ 949 w 16349"/>
                <a:gd name="connsiteY118" fmla="*/ 12547 h 13351"/>
                <a:gd name="connsiteX119" fmla="*/ 1503 w 16349"/>
                <a:gd name="connsiteY119" fmla="*/ 12446 h 13351"/>
                <a:gd name="connsiteX120" fmla="*/ 1685 w 16349"/>
                <a:gd name="connsiteY120" fmla="*/ 12139 h 13351"/>
                <a:gd name="connsiteX121" fmla="*/ 2183 w 16349"/>
                <a:gd name="connsiteY121" fmla="*/ 11359 h 13351"/>
                <a:gd name="connsiteX122" fmla="*/ 2499 w 16349"/>
                <a:gd name="connsiteY122" fmla="*/ 10798 h 13351"/>
                <a:gd name="connsiteX123" fmla="*/ 2887 w 16349"/>
                <a:gd name="connsiteY123" fmla="*/ 10159 h 13351"/>
                <a:gd name="connsiteX124" fmla="*/ 3563 w 16349"/>
                <a:gd name="connsiteY124" fmla="*/ 9000 h 13351"/>
                <a:gd name="connsiteX125" fmla="*/ 3947 w 16349"/>
                <a:gd name="connsiteY125" fmla="*/ 8368 h 13351"/>
                <a:gd name="connsiteX126" fmla="*/ 4271 w 16349"/>
                <a:gd name="connsiteY126" fmla="*/ 8269 h 13351"/>
                <a:gd name="connsiteX127" fmla="*/ 4648 w 16349"/>
                <a:gd name="connsiteY127" fmla="*/ 11527 h 13351"/>
                <a:gd name="connsiteX128" fmla="*/ 4413 w 16349"/>
                <a:gd name="connsiteY128" fmla="*/ 12000 h 13351"/>
                <a:gd name="connsiteX129" fmla="*/ 4590 w 16349"/>
                <a:gd name="connsiteY129" fmla="*/ 12423 h 13351"/>
                <a:gd name="connsiteX130" fmla="*/ 4641 w 16349"/>
                <a:gd name="connsiteY130" fmla="*/ 12515 h 13351"/>
                <a:gd name="connsiteX131" fmla="*/ 4769 w 16349"/>
                <a:gd name="connsiteY131" fmla="*/ 12551 h 13351"/>
                <a:gd name="connsiteX132" fmla="*/ 4917 w 16349"/>
                <a:gd name="connsiteY132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948 w 16349"/>
                <a:gd name="connsiteY5" fmla="*/ 11654 h 13351"/>
                <a:gd name="connsiteX6" fmla="*/ 7346 w 16349"/>
                <a:gd name="connsiteY6" fmla="*/ 11269 h 13351"/>
                <a:gd name="connsiteX7" fmla="*/ 7933 w 16349"/>
                <a:gd name="connsiteY7" fmla="*/ 10694 h 13351"/>
                <a:gd name="connsiteX8" fmla="*/ 7847 w 16349"/>
                <a:gd name="connsiteY8" fmla="*/ 10817 h 13351"/>
                <a:gd name="connsiteX9" fmla="*/ 6817 w 16349"/>
                <a:gd name="connsiteY9" fmla="*/ 11805 h 13351"/>
                <a:gd name="connsiteX10" fmla="*/ 6854 w 16349"/>
                <a:gd name="connsiteY10" fmla="*/ 11829 h 13351"/>
                <a:gd name="connsiteX11" fmla="*/ 6780 w 16349"/>
                <a:gd name="connsiteY11" fmla="*/ 11868 h 13351"/>
                <a:gd name="connsiteX12" fmla="*/ 6689 w 16349"/>
                <a:gd name="connsiteY12" fmla="*/ 11950 h 13351"/>
                <a:gd name="connsiteX13" fmla="*/ 6691 w 16349"/>
                <a:gd name="connsiteY13" fmla="*/ 11992 h 13351"/>
                <a:gd name="connsiteX14" fmla="*/ 6645 w 16349"/>
                <a:gd name="connsiteY14" fmla="*/ 11979 h 13351"/>
                <a:gd name="connsiteX15" fmla="*/ 6398 w 16349"/>
                <a:gd name="connsiteY15" fmla="*/ 12252 h 13351"/>
                <a:gd name="connsiteX16" fmla="*/ 6979 w 16349"/>
                <a:gd name="connsiteY16" fmla="*/ 12127 h 13351"/>
                <a:gd name="connsiteX17" fmla="*/ 8517 w 16349"/>
                <a:gd name="connsiteY17" fmla="*/ 11708 h 13351"/>
                <a:gd name="connsiteX18" fmla="*/ 9325 w 16349"/>
                <a:gd name="connsiteY18" fmla="*/ 11518 h 13351"/>
                <a:gd name="connsiteX19" fmla="*/ 9328 w 16349"/>
                <a:gd name="connsiteY19" fmla="*/ 11496 h 13351"/>
                <a:gd name="connsiteX20" fmla="*/ 9884 w 16349"/>
                <a:gd name="connsiteY20" fmla="*/ 11374 h 13351"/>
                <a:gd name="connsiteX21" fmla="*/ 10029 w 16349"/>
                <a:gd name="connsiteY21" fmla="*/ 10850 h 13351"/>
                <a:gd name="connsiteX22" fmla="*/ 10201 w 16349"/>
                <a:gd name="connsiteY22" fmla="*/ 10531 h 13351"/>
                <a:gd name="connsiteX23" fmla="*/ 10697 w 16349"/>
                <a:gd name="connsiteY23" fmla="*/ 10157 h 13351"/>
                <a:gd name="connsiteX24" fmla="*/ 10744 w 16349"/>
                <a:gd name="connsiteY24" fmla="*/ 10120 h 13351"/>
                <a:gd name="connsiteX25" fmla="*/ 12074 w 16349"/>
                <a:gd name="connsiteY25" fmla="*/ 10153 h 13351"/>
                <a:gd name="connsiteX26" fmla="*/ 12866 w 16349"/>
                <a:gd name="connsiteY26" fmla="*/ 11463 h 13351"/>
                <a:gd name="connsiteX27" fmla="*/ 13276 w 16349"/>
                <a:gd name="connsiteY27" fmla="*/ 11315 h 13351"/>
                <a:gd name="connsiteX28" fmla="*/ 14022 w 16349"/>
                <a:gd name="connsiteY28" fmla="*/ 10822 h 13351"/>
                <a:gd name="connsiteX29" fmla="*/ 14441 w 16349"/>
                <a:gd name="connsiteY29" fmla="*/ 10432 h 13351"/>
                <a:gd name="connsiteX30" fmla="*/ 15300 w 16349"/>
                <a:gd name="connsiteY30" fmla="*/ 9417 h 13351"/>
                <a:gd name="connsiteX31" fmla="*/ 15543 w 16349"/>
                <a:gd name="connsiteY31" fmla="*/ 8947 h 13351"/>
                <a:gd name="connsiteX32" fmla="*/ 15897 w 16349"/>
                <a:gd name="connsiteY32" fmla="*/ 8223 h 13351"/>
                <a:gd name="connsiteX33" fmla="*/ 16088 w 16349"/>
                <a:gd name="connsiteY33" fmla="*/ 7558 h 13351"/>
                <a:gd name="connsiteX34" fmla="*/ 16349 w 16349"/>
                <a:gd name="connsiteY34" fmla="*/ 5866 h 13351"/>
                <a:gd name="connsiteX35" fmla="*/ 16041 w 16349"/>
                <a:gd name="connsiteY35" fmla="*/ 5404 h 13351"/>
                <a:gd name="connsiteX36" fmla="*/ 15494 w 16349"/>
                <a:gd name="connsiteY36" fmla="*/ 5379 h 13351"/>
                <a:gd name="connsiteX37" fmla="*/ 15261 w 16349"/>
                <a:gd name="connsiteY37" fmla="*/ 5605 h 13351"/>
                <a:gd name="connsiteX38" fmla="*/ 15164 w 16349"/>
                <a:gd name="connsiteY38" fmla="*/ 6006 h 13351"/>
                <a:gd name="connsiteX39" fmla="*/ 14882 w 16349"/>
                <a:gd name="connsiteY39" fmla="*/ 7480 h 13351"/>
                <a:gd name="connsiteX40" fmla="*/ 14674 w 16349"/>
                <a:gd name="connsiteY40" fmla="*/ 6849 h 13351"/>
                <a:gd name="connsiteX41" fmla="*/ 14073 w 16349"/>
                <a:gd name="connsiteY41" fmla="*/ 5785 h 13351"/>
                <a:gd name="connsiteX42" fmla="*/ 14078 w 16349"/>
                <a:gd name="connsiteY42" fmla="*/ 5622 h 13351"/>
                <a:gd name="connsiteX43" fmla="*/ 14349 w 16349"/>
                <a:gd name="connsiteY43" fmla="*/ 5010 h 13351"/>
                <a:gd name="connsiteX44" fmla="*/ 14620 w 16349"/>
                <a:gd name="connsiteY44" fmla="*/ 4241 h 13351"/>
                <a:gd name="connsiteX45" fmla="*/ 14722 w 16349"/>
                <a:gd name="connsiteY45" fmla="*/ 3742 h 13351"/>
                <a:gd name="connsiteX46" fmla="*/ 14878 w 16349"/>
                <a:gd name="connsiteY46" fmla="*/ 3071 h 13351"/>
                <a:gd name="connsiteX47" fmla="*/ 15074 w 16349"/>
                <a:gd name="connsiteY47" fmla="*/ 2221 h 13351"/>
                <a:gd name="connsiteX48" fmla="*/ 15229 w 16349"/>
                <a:gd name="connsiteY48" fmla="*/ 1270 h 13351"/>
                <a:gd name="connsiteX49" fmla="*/ 15097 w 16349"/>
                <a:gd name="connsiteY49" fmla="*/ 427 h 13351"/>
                <a:gd name="connsiteX50" fmla="*/ 14410 w 16349"/>
                <a:gd name="connsiteY50" fmla="*/ 12 h 13351"/>
                <a:gd name="connsiteX51" fmla="*/ 13561 w 16349"/>
                <a:gd name="connsiteY51" fmla="*/ 314 h 13351"/>
                <a:gd name="connsiteX52" fmla="*/ 13405 w 16349"/>
                <a:gd name="connsiteY52" fmla="*/ 497 h 13351"/>
                <a:gd name="connsiteX53" fmla="*/ 13195 w 16349"/>
                <a:gd name="connsiteY53" fmla="*/ 1553 h 13351"/>
                <a:gd name="connsiteX54" fmla="*/ 12989 w 16349"/>
                <a:gd name="connsiteY54" fmla="*/ 2546 h 13351"/>
                <a:gd name="connsiteX55" fmla="*/ 12739 w 16349"/>
                <a:gd name="connsiteY55" fmla="*/ 3607 h 13351"/>
                <a:gd name="connsiteX56" fmla="*/ 12426 w 16349"/>
                <a:gd name="connsiteY56" fmla="*/ 4513 h 13351"/>
                <a:gd name="connsiteX57" fmla="*/ 11596 w 16349"/>
                <a:gd name="connsiteY57" fmla="*/ 4504 h 13351"/>
                <a:gd name="connsiteX58" fmla="*/ 11496 w 16349"/>
                <a:gd name="connsiteY58" fmla="*/ 4267 h 13351"/>
                <a:gd name="connsiteX59" fmla="*/ 11321 w 16349"/>
                <a:gd name="connsiteY59" fmla="*/ 3638 h 13351"/>
                <a:gd name="connsiteX60" fmla="*/ 10810 w 16349"/>
                <a:gd name="connsiteY60" fmla="*/ 1418 h 13351"/>
                <a:gd name="connsiteX61" fmla="*/ 10596 w 16349"/>
                <a:gd name="connsiteY61" fmla="*/ 448 h 13351"/>
                <a:gd name="connsiteX62" fmla="*/ 10051 w 16349"/>
                <a:gd name="connsiteY62" fmla="*/ 46 h 13351"/>
                <a:gd name="connsiteX63" fmla="*/ 9111 w 16349"/>
                <a:gd name="connsiteY63" fmla="*/ 259 h 13351"/>
                <a:gd name="connsiteX64" fmla="*/ 8884 w 16349"/>
                <a:gd name="connsiteY64" fmla="*/ 498 h 13351"/>
                <a:gd name="connsiteX65" fmla="*/ 8784 w 16349"/>
                <a:gd name="connsiteY65" fmla="*/ 1027 h 13351"/>
                <a:gd name="connsiteX66" fmla="*/ 9022 w 16349"/>
                <a:gd name="connsiteY66" fmla="*/ 2543 h 13351"/>
                <a:gd name="connsiteX67" fmla="*/ 9219 w 16349"/>
                <a:gd name="connsiteY67" fmla="*/ 3426 h 13351"/>
                <a:gd name="connsiteX68" fmla="*/ 9502 w 16349"/>
                <a:gd name="connsiteY68" fmla="*/ 4521 h 13351"/>
                <a:gd name="connsiteX69" fmla="*/ 9922 w 16349"/>
                <a:gd name="connsiteY69" fmla="*/ 5576 h 13351"/>
                <a:gd name="connsiteX70" fmla="*/ 9243 w 16349"/>
                <a:gd name="connsiteY70" fmla="*/ 6746 h 13351"/>
                <a:gd name="connsiteX71" fmla="*/ 9244 w 16349"/>
                <a:gd name="connsiteY71" fmla="*/ 9378 h 13351"/>
                <a:gd name="connsiteX72" fmla="*/ 9453 w 16349"/>
                <a:gd name="connsiteY72" fmla="*/ 9780 h 13351"/>
                <a:gd name="connsiteX73" fmla="*/ 9717 w 16349"/>
                <a:gd name="connsiteY73" fmla="*/ 10178 h 13351"/>
                <a:gd name="connsiteX74" fmla="*/ 8249 w 16349"/>
                <a:gd name="connsiteY74" fmla="*/ 10559 h 13351"/>
                <a:gd name="connsiteX75" fmla="*/ 7406 w 16349"/>
                <a:gd name="connsiteY75" fmla="*/ 10794 h 13351"/>
                <a:gd name="connsiteX76" fmla="*/ 6786 w 16349"/>
                <a:gd name="connsiteY76" fmla="*/ 10928 h 13351"/>
                <a:gd name="connsiteX77" fmla="*/ 5594 w 16349"/>
                <a:gd name="connsiteY77" fmla="*/ 11250 h 13351"/>
                <a:gd name="connsiteX78" fmla="*/ 5499 w 16349"/>
                <a:gd name="connsiteY78" fmla="*/ 10165 h 13351"/>
                <a:gd name="connsiteX79" fmla="*/ 4970 w 16349"/>
                <a:gd name="connsiteY79" fmla="*/ 5651 h 13351"/>
                <a:gd name="connsiteX80" fmla="*/ 4877 w 16349"/>
                <a:gd name="connsiteY80" fmla="*/ 4643 h 13351"/>
                <a:gd name="connsiteX81" fmla="*/ 5550 w 16349"/>
                <a:gd name="connsiteY81" fmla="*/ 4324 h 13351"/>
                <a:gd name="connsiteX82" fmla="*/ 6166 w 16349"/>
                <a:gd name="connsiteY82" fmla="*/ 3634 h 13351"/>
                <a:gd name="connsiteX83" fmla="*/ 6398 w 16349"/>
                <a:gd name="connsiteY83" fmla="*/ 2831 h 13351"/>
                <a:gd name="connsiteX84" fmla="*/ 6403 w 16349"/>
                <a:gd name="connsiteY84" fmla="*/ 1692 h 13351"/>
                <a:gd name="connsiteX85" fmla="*/ 6031 w 16349"/>
                <a:gd name="connsiteY85" fmla="*/ 1446 h 13351"/>
                <a:gd name="connsiteX86" fmla="*/ 5819 w 16349"/>
                <a:gd name="connsiteY86" fmla="*/ 1768 h 13351"/>
                <a:gd name="connsiteX87" fmla="*/ 5783 w 16349"/>
                <a:gd name="connsiteY87" fmla="*/ 2899 h 13351"/>
                <a:gd name="connsiteX88" fmla="*/ 5479 w 16349"/>
                <a:gd name="connsiteY88" fmla="*/ 3621 h 13351"/>
                <a:gd name="connsiteX89" fmla="*/ 5232 w 16349"/>
                <a:gd name="connsiteY89" fmla="*/ 3826 h 13351"/>
                <a:gd name="connsiteX90" fmla="*/ 4800 w 16349"/>
                <a:gd name="connsiteY90" fmla="*/ 4069 h 13351"/>
                <a:gd name="connsiteX91" fmla="*/ 4433 w 16349"/>
                <a:gd name="connsiteY91" fmla="*/ 4106 h 13351"/>
                <a:gd name="connsiteX92" fmla="*/ 4409 w 16349"/>
                <a:gd name="connsiteY92" fmla="*/ 4070 h 13351"/>
                <a:gd name="connsiteX93" fmla="*/ 4542 w 16349"/>
                <a:gd name="connsiteY93" fmla="*/ 3896 h 13351"/>
                <a:gd name="connsiteX94" fmla="*/ 4395 w 16349"/>
                <a:gd name="connsiteY94" fmla="*/ 4020 h 13351"/>
                <a:gd name="connsiteX95" fmla="*/ 4343 w 16349"/>
                <a:gd name="connsiteY95" fmla="*/ 4102 h 13351"/>
                <a:gd name="connsiteX96" fmla="*/ 4214 w 16349"/>
                <a:gd name="connsiteY96" fmla="*/ 4140 h 13351"/>
                <a:gd name="connsiteX97" fmla="*/ 3282 w 16349"/>
                <a:gd name="connsiteY97" fmla="*/ 4249 h 13351"/>
                <a:gd name="connsiteX98" fmla="*/ 1693 w 16349"/>
                <a:gd name="connsiteY98" fmla="*/ 3955 h 13351"/>
                <a:gd name="connsiteX99" fmla="*/ 1180 w 16349"/>
                <a:gd name="connsiteY99" fmla="*/ 3624 h 13351"/>
                <a:gd name="connsiteX100" fmla="*/ 783 w 16349"/>
                <a:gd name="connsiteY100" fmla="*/ 3143 h 13351"/>
                <a:gd name="connsiteX101" fmla="*/ 570 w 16349"/>
                <a:gd name="connsiteY101" fmla="*/ 2810 h 13351"/>
                <a:gd name="connsiteX102" fmla="*/ 206 w 16349"/>
                <a:gd name="connsiteY102" fmla="*/ 2633 h 13351"/>
                <a:gd name="connsiteX103" fmla="*/ 3 w 16349"/>
                <a:gd name="connsiteY103" fmla="*/ 2961 h 13351"/>
                <a:gd name="connsiteX104" fmla="*/ 329 w 16349"/>
                <a:gd name="connsiteY104" fmla="*/ 3588 h 13351"/>
                <a:gd name="connsiteX105" fmla="*/ 894 w 16349"/>
                <a:gd name="connsiteY105" fmla="*/ 4151 h 13351"/>
                <a:gd name="connsiteX106" fmla="*/ 1282 w 16349"/>
                <a:gd name="connsiteY106" fmla="*/ 4393 h 13351"/>
                <a:gd name="connsiteX107" fmla="*/ 2732 w 16349"/>
                <a:gd name="connsiteY107" fmla="*/ 4851 h 13351"/>
                <a:gd name="connsiteX108" fmla="*/ 2899 w 16349"/>
                <a:gd name="connsiteY108" fmla="*/ 6318 h 13351"/>
                <a:gd name="connsiteX109" fmla="*/ 3057 w 16349"/>
                <a:gd name="connsiteY109" fmla="*/ 7905 h 13351"/>
                <a:gd name="connsiteX110" fmla="*/ 2357 w 16349"/>
                <a:gd name="connsiteY110" fmla="*/ 9077 h 13351"/>
                <a:gd name="connsiteX111" fmla="*/ 2144 w 16349"/>
                <a:gd name="connsiteY111" fmla="*/ 9490 h 13351"/>
                <a:gd name="connsiteX112" fmla="*/ 1743 w 16349"/>
                <a:gd name="connsiteY112" fmla="*/ 10127 h 13351"/>
                <a:gd name="connsiteX113" fmla="*/ 1624 w 16349"/>
                <a:gd name="connsiteY113" fmla="*/ 10303 h 13351"/>
                <a:gd name="connsiteX114" fmla="*/ 1243 w 16349"/>
                <a:gd name="connsiteY114" fmla="*/ 10956 h 13351"/>
                <a:gd name="connsiteX115" fmla="*/ 895 w 16349"/>
                <a:gd name="connsiteY115" fmla="*/ 11561 h 13351"/>
                <a:gd name="connsiteX116" fmla="*/ 658 w 16349"/>
                <a:gd name="connsiteY116" fmla="*/ 12073 h 13351"/>
                <a:gd name="connsiteX117" fmla="*/ 949 w 16349"/>
                <a:gd name="connsiteY117" fmla="*/ 12547 h 13351"/>
                <a:gd name="connsiteX118" fmla="*/ 1503 w 16349"/>
                <a:gd name="connsiteY118" fmla="*/ 12446 h 13351"/>
                <a:gd name="connsiteX119" fmla="*/ 1685 w 16349"/>
                <a:gd name="connsiteY119" fmla="*/ 12139 h 13351"/>
                <a:gd name="connsiteX120" fmla="*/ 2183 w 16349"/>
                <a:gd name="connsiteY120" fmla="*/ 11359 h 13351"/>
                <a:gd name="connsiteX121" fmla="*/ 2499 w 16349"/>
                <a:gd name="connsiteY121" fmla="*/ 10798 h 13351"/>
                <a:gd name="connsiteX122" fmla="*/ 2887 w 16349"/>
                <a:gd name="connsiteY122" fmla="*/ 10159 h 13351"/>
                <a:gd name="connsiteX123" fmla="*/ 3563 w 16349"/>
                <a:gd name="connsiteY123" fmla="*/ 9000 h 13351"/>
                <a:gd name="connsiteX124" fmla="*/ 3947 w 16349"/>
                <a:gd name="connsiteY124" fmla="*/ 8368 h 13351"/>
                <a:gd name="connsiteX125" fmla="*/ 4271 w 16349"/>
                <a:gd name="connsiteY125" fmla="*/ 8269 h 13351"/>
                <a:gd name="connsiteX126" fmla="*/ 4648 w 16349"/>
                <a:gd name="connsiteY126" fmla="*/ 11527 h 13351"/>
                <a:gd name="connsiteX127" fmla="*/ 4413 w 16349"/>
                <a:gd name="connsiteY127" fmla="*/ 12000 h 13351"/>
                <a:gd name="connsiteX128" fmla="*/ 4590 w 16349"/>
                <a:gd name="connsiteY128" fmla="*/ 12423 h 13351"/>
                <a:gd name="connsiteX129" fmla="*/ 4641 w 16349"/>
                <a:gd name="connsiteY129" fmla="*/ 12515 h 13351"/>
                <a:gd name="connsiteX130" fmla="*/ 4769 w 16349"/>
                <a:gd name="connsiteY130" fmla="*/ 12551 h 13351"/>
                <a:gd name="connsiteX131" fmla="*/ 4917 w 16349"/>
                <a:gd name="connsiteY131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948 w 16349"/>
                <a:gd name="connsiteY5" fmla="*/ 11654 h 13351"/>
                <a:gd name="connsiteX6" fmla="*/ 7933 w 16349"/>
                <a:gd name="connsiteY6" fmla="*/ 10694 h 13351"/>
                <a:gd name="connsiteX7" fmla="*/ 7847 w 16349"/>
                <a:gd name="connsiteY7" fmla="*/ 10817 h 13351"/>
                <a:gd name="connsiteX8" fmla="*/ 6817 w 16349"/>
                <a:gd name="connsiteY8" fmla="*/ 11805 h 13351"/>
                <a:gd name="connsiteX9" fmla="*/ 6854 w 16349"/>
                <a:gd name="connsiteY9" fmla="*/ 11829 h 13351"/>
                <a:gd name="connsiteX10" fmla="*/ 6780 w 16349"/>
                <a:gd name="connsiteY10" fmla="*/ 11868 h 13351"/>
                <a:gd name="connsiteX11" fmla="*/ 6689 w 16349"/>
                <a:gd name="connsiteY11" fmla="*/ 11950 h 13351"/>
                <a:gd name="connsiteX12" fmla="*/ 6691 w 16349"/>
                <a:gd name="connsiteY12" fmla="*/ 11992 h 13351"/>
                <a:gd name="connsiteX13" fmla="*/ 6645 w 16349"/>
                <a:gd name="connsiteY13" fmla="*/ 11979 h 13351"/>
                <a:gd name="connsiteX14" fmla="*/ 6398 w 16349"/>
                <a:gd name="connsiteY14" fmla="*/ 12252 h 13351"/>
                <a:gd name="connsiteX15" fmla="*/ 6979 w 16349"/>
                <a:gd name="connsiteY15" fmla="*/ 12127 h 13351"/>
                <a:gd name="connsiteX16" fmla="*/ 8517 w 16349"/>
                <a:gd name="connsiteY16" fmla="*/ 11708 h 13351"/>
                <a:gd name="connsiteX17" fmla="*/ 9325 w 16349"/>
                <a:gd name="connsiteY17" fmla="*/ 11518 h 13351"/>
                <a:gd name="connsiteX18" fmla="*/ 9328 w 16349"/>
                <a:gd name="connsiteY18" fmla="*/ 11496 h 13351"/>
                <a:gd name="connsiteX19" fmla="*/ 9884 w 16349"/>
                <a:gd name="connsiteY19" fmla="*/ 11374 h 13351"/>
                <a:gd name="connsiteX20" fmla="*/ 10029 w 16349"/>
                <a:gd name="connsiteY20" fmla="*/ 10850 h 13351"/>
                <a:gd name="connsiteX21" fmla="*/ 10201 w 16349"/>
                <a:gd name="connsiteY21" fmla="*/ 10531 h 13351"/>
                <a:gd name="connsiteX22" fmla="*/ 10697 w 16349"/>
                <a:gd name="connsiteY22" fmla="*/ 10157 h 13351"/>
                <a:gd name="connsiteX23" fmla="*/ 10744 w 16349"/>
                <a:gd name="connsiteY23" fmla="*/ 10120 h 13351"/>
                <a:gd name="connsiteX24" fmla="*/ 12074 w 16349"/>
                <a:gd name="connsiteY24" fmla="*/ 10153 h 13351"/>
                <a:gd name="connsiteX25" fmla="*/ 12866 w 16349"/>
                <a:gd name="connsiteY25" fmla="*/ 11463 h 13351"/>
                <a:gd name="connsiteX26" fmla="*/ 13276 w 16349"/>
                <a:gd name="connsiteY26" fmla="*/ 11315 h 13351"/>
                <a:gd name="connsiteX27" fmla="*/ 14022 w 16349"/>
                <a:gd name="connsiteY27" fmla="*/ 10822 h 13351"/>
                <a:gd name="connsiteX28" fmla="*/ 14441 w 16349"/>
                <a:gd name="connsiteY28" fmla="*/ 10432 h 13351"/>
                <a:gd name="connsiteX29" fmla="*/ 15300 w 16349"/>
                <a:gd name="connsiteY29" fmla="*/ 9417 h 13351"/>
                <a:gd name="connsiteX30" fmla="*/ 15543 w 16349"/>
                <a:gd name="connsiteY30" fmla="*/ 8947 h 13351"/>
                <a:gd name="connsiteX31" fmla="*/ 15897 w 16349"/>
                <a:gd name="connsiteY31" fmla="*/ 8223 h 13351"/>
                <a:gd name="connsiteX32" fmla="*/ 16088 w 16349"/>
                <a:gd name="connsiteY32" fmla="*/ 7558 h 13351"/>
                <a:gd name="connsiteX33" fmla="*/ 16349 w 16349"/>
                <a:gd name="connsiteY33" fmla="*/ 5866 h 13351"/>
                <a:gd name="connsiteX34" fmla="*/ 16041 w 16349"/>
                <a:gd name="connsiteY34" fmla="*/ 5404 h 13351"/>
                <a:gd name="connsiteX35" fmla="*/ 15494 w 16349"/>
                <a:gd name="connsiteY35" fmla="*/ 5379 h 13351"/>
                <a:gd name="connsiteX36" fmla="*/ 15261 w 16349"/>
                <a:gd name="connsiteY36" fmla="*/ 5605 h 13351"/>
                <a:gd name="connsiteX37" fmla="*/ 15164 w 16349"/>
                <a:gd name="connsiteY37" fmla="*/ 6006 h 13351"/>
                <a:gd name="connsiteX38" fmla="*/ 14882 w 16349"/>
                <a:gd name="connsiteY38" fmla="*/ 7480 h 13351"/>
                <a:gd name="connsiteX39" fmla="*/ 14674 w 16349"/>
                <a:gd name="connsiteY39" fmla="*/ 6849 h 13351"/>
                <a:gd name="connsiteX40" fmla="*/ 14073 w 16349"/>
                <a:gd name="connsiteY40" fmla="*/ 5785 h 13351"/>
                <a:gd name="connsiteX41" fmla="*/ 14078 w 16349"/>
                <a:gd name="connsiteY41" fmla="*/ 5622 h 13351"/>
                <a:gd name="connsiteX42" fmla="*/ 14349 w 16349"/>
                <a:gd name="connsiteY42" fmla="*/ 5010 h 13351"/>
                <a:gd name="connsiteX43" fmla="*/ 14620 w 16349"/>
                <a:gd name="connsiteY43" fmla="*/ 4241 h 13351"/>
                <a:gd name="connsiteX44" fmla="*/ 14722 w 16349"/>
                <a:gd name="connsiteY44" fmla="*/ 3742 h 13351"/>
                <a:gd name="connsiteX45" fmla="*/ 14878 w 16349"/>
                <a:gd name="connsiteY45" fmla="*/ 3071 h 13351"/>
                <a:gd name="connsiteX46" fmla="*/ 15074 w 16349"/>
                <a:gd name="connsiteY46" fmla="*/ 2221 h 13351"/>
                <a:gd name="connsiteX47" fmla="*/ 15229 w 16349"/>
                <a:gd name="connsiteY47" fmla="*/ 1270 h 13351"/>
                <a:gd name="connsiteX48" fmla="*/ 15097 w 16349"/>
                <a:gd name="connsiteY48" fmla="*/ 427 h 13351"/>
                <a:gd name="connsiteX49" fmla="*/ 14410 w 16349"/>
                <a:gd name="connsiteY49" fmla="*/ 12 h 13351"/>
                <a:gd name="connsiteX50" fmla="*/ 13561 w 16349"/>
                <a:gd name="connsiteY50" fmla="*/ 314 h 13351"/>
                <a:gd name="connsiteX51" fmla="*/ 13405 w 16349"/>
                <a:gd name="connsiteY51" fmla="*/ 497 h 13351"/>
                <a:gd name="connsiteX52" fmla="*/ 13195 w 16349"/>
                <a:gd name="connsiteY52" fmla="*/ 1553 h 13351"/>
                <a:gd name="connsiteX53" fmla="*/ 12989 w 16349"/>
                <a:gd name="connsiteY53" fmla="*/ 2546 h 13351"/>
                <a:gd name="connsiteX54" fmla="*/ 12739 w 16349"/>
                <a:gd name="connsiteY54" fmla="*/ 3607 h 13351"/>
                <a:gd name="connsiteX55" fmla="*/ 12426 w 16349"/>
                <a:gd name="connsiteY55" fmla="*/ 4513 h 13351"/>
                <a:gd name="connsiteX56" fmla="*/ 11596 w 16349"/>
                <a:gd name="connsiteY56" fmla="*/ 4504 h 13351"/>
                <a:gd name="connsiteX57" fmla="*/ 11496 w 16349"/>
                <a:gd name="connsiteY57" fmla="*/ 4267 h 13351"/>
                <a:gd name="connsiteX58" fmla="*/ 11321 w 16349"/>
                <a:gd name="connsiteY58" fmla="*/ 3638 h 13351"/>
                <a:gd name="connsiteX59" fmla="*/ 10810 w 16349"/>
                <a:gd name="connsiteY59" fmla="*/ 1418 h 13351"/>
                <a:gd name="connsiteX60" fmla="*/ 10596 w 16349"/>
                <a:gd name="connsiteY60" fmla="*/ 448 h 13351"/>
                <a:gd name="connsiteX61" fmla="*/ 10051 w 16349"/>
                <a:gd name="connsiteY61" fmla="*/ 46 h 13351"/>
                <a:gd name="connsiteX62" fmla="*/ 9111 w 16349"/>
                <a:gd name="connsiteY62" fmla="*/ 259 h 13351"/>
                <a:gd name="connsiteX63" fmla="*/ 8884 w 16349"/>
                <a:gd name="connsiteY63" fmla="*/ 498 h 13351"/>
                <a:gd name="connsiteX64" fmla="*/ 8784 w 16349"/>
                <a:gd name="connsiteY64" fmla="*/ 1027 h 13351"/>
                <a:gd name="connsiteX65" fmla="*/ 9022 w 16349"/>
                <a:gd name="connsiteY65" fmla="*/ 2543 h 13351"/>
                <a:gd name="connsiteX66" fmla="*/ 9219 w 16349"/>
                <a:gd name="connsiteY66" fmla="*/ 3426 h 13351"/>
                <a:gd name="connsiteX67" fmla="*/ 9502 w 16349"/>
                <a:gd name="connsiteY67" fmla="*/ 4521 h 13351"/>
                <a:gd name="connsiteX68" fmla="*/ 9922 w 16349"/>
                <a:gd name="connsiteY68" fmla="*/ 5576 h 13351"/>
                <a:gd name="connsiteX69" fmla="*/ 9243 w 16349"/>
                <a:gd name="connsiteY69" fmla="*/ 6746 h 13351"/>
                <a:gd name="connsiteX70" fmla="*/ 9244 w 16349"/>
                <a:gd name="connsiteY70" fmla="*/ 9378 h 13351"/>
                <a:gd name="connsiteX71" fmla="*/ 9453 w 16349"/>
                <a:gd name="connsiteY71" fmla="*/ 9780 h 13351"/>
                <a:gd name="connsiteX72" fmla="*/ 9717 w 16349"/>
                <a:gd name="connsiteY72" fmla="*/ 10178 h 13351"/>
                <a:gd name="connsiteX73" fmla="*/ 8249 w 16349"/>
                <a:gd name="connsiteY73" fmla="*/ 10559 h 13351"/>
                <a:gd name="connsiteX74" fmla="*/ 7406 w 16349"/>
                <a:gd name="connsiteY74" fmla="*/ 10794 h 13351"/>
                <a:gd name="connsiteX75" fmla="*/ 6786 w 16349"/>
                <a:gd name="connsiteY75" fmla="*/ 10928 h 13351"/>
                <a:gd name="connsiteX76" fmla="*/ 5594 w 16349"/>
                <a:gd name="connsiteY76" fmla="*/ 11250 h 13351"/>
                <a:gd name="connsiteX77" fmla="*/ 5499 w 16349"/>
                <a:gd name="connsiteY77" fmla="*/ 10165 h 13351"/>
                <a:gd name="connsiteX78" fmla="*/ 4970 w 16349"/>
                <a:gd name="connsiteY78" fmla="*/ 5651 h 13351"/>
                <a:gd name="connsiteX79" fmla="*/ 4877 w 16349"/>
                <a:gd name="connsiteY79" fmla="*/ 4643 h 13351"/>
                <a:gd name="connsiteX80" fmla="*/ 5550 w 16349"/>
                <a:gd name="connsiteY80" fmla="*/ 4324 h 13351"/>
                <a:gd name="connsiteX81" fmla="*/ 6166 w 16349"/>
                <a:gd name="connsiteY81" fmla="*/ 3634 h 13351"/>
                <a:gd name="connsiteX82" fmla="*/ 6398 w 16349"/>
                <a:gd name="connsiteY82" fmla="*/ 2831 h 13351"/>
                <a:gd name="connsiteX83" fmla="*/ 6403 w 16349"/>
                <a:gd name="connsiteY83" fmla="*/ 1692 h 13351"/>
                <a:gd name="connsiteX84" fmla="*/ 6031 w 16349"/>
                <a:gd name="connsiteY84" fmla="*/ 1446 h 13351"/>
                <a:gd name="connsiteX85" fmla="*/ 5819 w 16349"/>
                <a:gd name="connsiteY85" fmla="*/ 1768 h 13351"/>
                <a:gd name="connsiteX86" fmla="*/ 5783 w 16349"/>
                <a:gd name="connsiteY86" fmla="*/ 2899 h 13351"/>
                <a:gd name="connsiteX87" fmla="*/ 5479 w 16349"/>
                <a:gd name="connsiteY87" fmla="*/ 3621 h 13351"/>
                <a:gd name="connsiteX88" fmla="*/ 5232 w 16349"/>
                <a:gd name="connsiteY88" fmla="*/ 3826 h 13351"/>
                <a:gd name="connsiteX89" fmla="*/ 4800 w 16349"/>
                <a:gd name="connsiteY89" fmla="*/ 4069 h 13351"/>
                <a:gd name="connsiteX90" fmla="*/ 4433 w 16349"/>
                <a:gd name="connsiteY90" fmla="*/ 4106 h 13351"/>
                <a:gd name="connsiteX91" fmla="*/ 4409 w 16349"/>
                <a:gd name="connsiteY91" fmla="*/ 4070 h 13351"/>
                <a:gd name="connsiteX92" fmla="*/ 4542 w 16349"/>
                <a:gd name="connsiteY92" fmla="*/ 3896 h 13351"/>
                <a:gd name="connsiteX93" fmla="*/ 4395 w 16349"/>
                <a:gd name="connsiteY93" fmla="*/ 4020 h 13351"/>
                <a:gd name="connsiteX94" fmla="*/ 4343 w 16349"/>
                <a:gd name="connsiteY94" fmla="*/ 4102 h 13351"/>
                <a:gd name="connsiteX95" fmla="*/ 4214 w 16349"/>
                <a:gd name="connsiteY95" fmla="*/ 4140 h 13351"/>
                <a:gd name="connsiteX96" fmla="*/ 3282 w 16349"/>
                <a:gd name="connsiteY96" fmla="*/ 4249 h 13351"/>
                <a:gd name="connsiteX97" fmla="*/ 1693 w 16349"/>
                <a:gd name="connsiteY97" fmla="*/ 3955 h 13351"/>
                <a:gd name="connsiteX98" fmla="*/ 1180 w 16349"/>
                <a:gd name="connsiteY98" fmla="*/ 3624 h 13351"/>
                <a:gd name="connsiteX99" fmla="*/ 783 w 16349"/>
                <a:gd name="connsiteY99" fmla="*/ 3143 h 13351"/>
                <a:gd name="connsiteX100" fmla="*/ 570 w 16349"/>
                <a:gd name="connsiteY100" fmla="*/ 2810 h 13351"/>
                <a:gd name="connsiteX101" fmla="*/ 206 w 16349"/>
                <a:gd name="connsiteY101" fmla="*/ 2633 h 13351"/>
                <a:gd name="connsiteX102" fmla="*/ 3 w 16349"/>
                <a:gd name="connsiteY102" fmla="*/ 2961 h 13351"/>
                <a:gd name="connsiteX103" fmla="*/ 329 w 16349"/>
                <a:gd name="connsiteY103" fmla="*/ 3588 h 13351"/>
                <a:gd name="connsiteX104" fmla="*/ 894 w 16349"/>
                <a:gd name="connsiteY104" fmla="*/ 4151 h 13351"/>
                <a:gd name="connsiteX105" fmla="*/ 1282 w 16349"/>
                <a:gd name="connsiteY105" fmla="*/ 4393 h 13351"/>
                <a:gd name="connsiteX106" fmla="*/ 2732 w 16349"/>
                <a:gd name="connsiteY106" fmla="*/ 4851 h 13351"/>
                <a:gd name="connsiteX107" fmla="*/ 2899 w 16349"/>
                <a:gd name="connsiteY107" fmla="*/ 6318 h 13351"/>
                <a:gd name="connsiteX108" fmla="*/ 3057 w 16349"/>
                <a:gd name="connsiteY108" fmla="*/ 7905 h 13351"/>
                <a:gd name="connsiteX109" fmla="*/ 2357 w 16349"/>
                <a:gd name="connsiteY109" fmla="*/ 9077 h 13351"/>
                <a:gd name="connsiteX110" fmla="*/ 2144 w 16349"/>
                <a:gd name="connsiteY110" fmla="*/ 9490 h 13351"/>
                <a:gd name="connsiteX111" fmla="*/ 1743 w 16349"/>
                <a:gd name="connsiteY111" fmla="*/ 10127 h 13351"/>
                <a:gd name="connsiteX112" fmla="*/ 1624 w 16349"/>
                <a:gd name="connsiteY112" fmla="*/ 10303 h 13351"/>
                <a:gd name="connsiteX113" fmla="*/ 1243 w 16349"/>
                <a:gd name="connsiteY113" fmla="*/ 10956 h 13351"/>
                <a:gd name="connsiteX114" fmla="*/ 895 w 16349"/>
                <a:gd name="connsiteY114" fmla="*/ 11561 h 13351"/>
                <a:gd name="connsiteX115" fmla="*/ 658 w 16349"/>
                <a:gd name="connsiteY115" fmla="*/ 12073 h 13351"/>
                <a:gd name="connsiteX116" fmla="*/ 949 w 16349"/>
                <a:gd name="connsiteY116" fmla="*/ 12547 h 13351"/>
                <a:gd name="connsiteX117" fmla="*/ 1503 w 16349"/>
                <a:gd name="connsiteY117" fmla="*/ 12446 h 13351"/>
                <a:gd name="connsiteX118" fmla="*/ 1685 w 16349"/>
                <a:gd name="connsiteY118" fmla="*/ 12139 h 13351"/>
                <a:gd name="connsiteX119" fmla="*/ 2183 w 16349"/>
                <a:gd name="connsiteY119" fmla="*/ 11359 h 13351"/>
                <a:gd name="connsiteX120" fmla="*/ 2499 w 16349"/>
                <a:gd name="connsiteY120" fmla="*/ 10798 h 13351"/>
                <a:gd name="connsiteX121" fmla="*/ 2887 w 16349"/>
                <a:gd name="connsiteY121" fmla="*/ 10159 h 13351"/>
                <a:gd name="connsiteX122" fmla="*/ 3563 w 16349"/>
                <a:gd name="connsiteY122" fmla="*/ 9000 h 13351"/>
                <a:gd name="connsiteX123" fmla="*/ 3947 w 16349"/>
                <a:gd name="connsiteY123" fmla="*/ 8368 h 13351"/>
                <a:gd name="connsiteX124" fmla="*/ 4271 w 16349"/>
                <a:gd name="connsiteY124" fmla="*/ 8269 h 13351"/>
                <a:gd name="connsiteX125" fmla="*/ 4648 w 16349"/>
                <a:gd name="connsiteY125" fmla="*/ 11527 h 13351"/>
                <a:gd name="connsiteX126" fmla="*/ 4413 w 16349"/>
                <a:gd name="connsiteY126" fmla="*/ 12000 h 13351"/>
                <a:gd name="connsiteX127" fmla="*/ 4590 w 16349"/>
                <a:gd name="connsiteY127" fmla="*/ 12423 h 13351"/>
                <a:gd name="connsiteX128" fmla="*/ 4641 w 16349"/>
                <a:gd name="connsiteY128" fmla="*/ 12515 h 13351"/>
                <a:gd name="connsiteX129" fmla="*/ 4769 w 16349"/>
                <a:gd name="connsiteY129" fmla="*/ 12551 h 13351"/>
                <a:gd name="connsiteX130" fmla="*/ 4917 w 16349"/>
                <a:gd name="connsiteY130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948 w 16349"/>
                <a:gd name="connsiteY5" fmla="*/ 11654 h 13351"/>
                <a:gd name="connsiteX6" fmla="*/ 7933 w 16349"/>
                <a:gd name="connsiteY6" fmla="*/ 10694 h 13351"/>
                <a:gd name="connsiteX7" fmla="*/ 6817 w 16349"/>
                <a:gd name="connsiteY7" fmla="*/ 11805 h 13351"/>
                <a:gd name="connsiteX8" fmla="*/ 6854 w 16349"/>
                <a:gd name="connsiteY8" fmla="*/ 11829 h 13351"/>
                <a:gd name="connsiteX9" fmla="*/ 6780 w 16349"/>
                <a:gd name="connsiteY9" fmla="*/ 11868 h 13351"/>
                <a:gd name="connsiteX10" fmla="*/ 6689 w 16349"/>
                <a:gd name="connsiteY10" fmla="*/ 11950 h 13351"/>
                <a:gd name="connsiteX11" fmla="*/ 6691 w 16349"/>
                <a:gd name="connsiteY11" fmla="*/ 11992 h 13351"/>
                <a:gd name="connsiteX12" fmla="*/ 6645 w 16349"/>
                <a:gd name="connsiteY12" fmla="*/ 11979 h 13351"/>
                <a:gd name="connsiteX13" fmla="*/ 6398 w 16349"/>
                <a:gd name="connsiteY13" fmla="*/ 12252 h 13351"/>
                <a:gd name="connsiteX14" fmla="*/ 6979 w 16349"/>
                <a:gd name="connsiteY14" fmla="*/ 12127 h 13351"/>
                <a:gd name="connsiteX15" fmla="*/ 8517 w 16349"/>
                <a:gd name="connsiteY15" fmla="*/ 11708 h 13351"/>
                <a:gd name="connsiteX16" fmla="*/ 9325 w 16349"/>
                <a:gd name="connsiteY16" fmla="*/ 11518 h 13351"/>
                <a:gd name="connsiteX17" fmla="*/ 9328 w 16349"/>
                <a:gd name="connsiteY17" fmla="*/ 11496 h 13351"/>
                <a:gd name="connsiteX18" fmla="*/ 9884 w 16349"/>
                <a:gd name="connsiteY18" fmla="*/ 11374 h 13351"/>
                <a:gd name="connsiteX19" fmla="*/ 10029 w 16349"/>
                <a:gd name="connsiteY19" fmla="*/ 10850 h 13351"/>
                <a:gd name="connsiteX20" fmla="*/ 10201 w 16349"/>
                <a:gd name="connsiteY20" fmla="*/ 10531 h 13351"/>
                <a:gd name="connsiteX21" fmla="*/ 10697 w 16349"/>
                <a:gd name="connsiteY21" fmla="*/ 10157 h 13351"/>
                <a:gd name="connsiteX22" fmla="*/ 10744 w 16349"/>
                <a:gd name="connsiteY22" fmla="*/ 10120 h 13351"/>
                <a:gd name="connsiteX23" fmla="*/ 12074 w 16349"/>
                <a:gd name="connsiteY23" fmla="*/ 10153 h 13351"/>
                <a:gd name="connsiteX24" fmla="*/ 12866 w 16349"/>
                <a:gd name="connsiteY24" fmla="*/ 11463 h 13351"/>
                <a:gd name="connsiteX25" fmla="*/ 13276 w 16349"/>
                <a:gd name="connsiteY25" fmla="*/ 11315 h 13351"/>
                <a:gd name="connsiteX26" fmla="*/ 14022 w 16349"/>
                <a:gd name="connsiteY26" fmla="*/ 10822 h 13351"/>
                <a:gd name="connsiteX27" fmla="*/ 14441 w 16349"/>
                <a:gd name="connsiteY27" fmla="*/ 10432 h 13351"/>
                <a:gd name="connsiteX28" fmla="*/ 15300 w 16349"/>
                <a:gd name="connsiteY28" fmla="*/ 9417 h 13351"/>
                <a:gd name="connsiteX29" fmla="*/ 15543 w 16349"/>
                <a:gd name="connsiteY29" fmla="*/ 8947 h 13351"/>
                <a:gd name="connsiteX30" fmla="*/ 15897 w 16349"/>
                <a:gd name="connsiteY30" fmla="*/ 8223 h 13351"/>
                <a:gd name="connsiteX31" fmla="*/ 16088 w 16349"/>
                <a:gd name="connsiteY31" fmla="*/ 7558 h 13351"/>
                <a:gd name="connsiteX32" fmla="*/ 16349 w 16349"/>
                <a:gd name="connsiteY32" fmla="*/ 5866 h 13351"/>
                <a:gd name="connsiteX33" fmla="*/ 16041 w 16349"/>
                <a:gd name="connsiteY33" fmla="*/ 5404 h 13351"/>
                <a:gd name="connsiteX34" fmla="*/ 15494 w 16349"/>
                <a:gd name="connsiteY34" fmla="*/ 5379 h 13351"/>
                <a:gd name="connsiteX35" fmla="*/ 15261 w 16349"/>
                <a:gd name="connsiteY35" fmla="*/ 5605 h 13351"/>
                <a:gd name="connsiteX36" fmla="*/ 15164 w 16349"/>
                <a:gd name="connsiteY36" fmla="*/ 6006 h 13351"/>
                <a:gd name="connsiteX37" fmla="*/ 14882 w 16349"/>
                <a:gd name="connsiteY37" fmla="*/ 7480 h 13351"/>
                <a:gd name="connsiteX38" fmla="*/ 14674 w 16349"/>
                <a:gd name="connsiteY38" fmla="*/ 6849 h 13351"/>
                <a:gd name="connsiteX39" fmla="*/ 14073 w 16349"/>
                <a:gd name="connsiteY39" fmla="*/ 5785 h 13351"/>
                <a:gd name="connsiteX40" fmla="*/ 14078 w 16349"/>
                <a:gd name="connsiteY40" fmla="*/ 5622 h 13351"/>
                <a:gd name="connsiteX41" fmla="*/ 14349 w 16349"/>
                <a:gd name="connsiteY41" fmla="*/ 5010 h 13351"/>
                <a:gd name="connsiteX42" fmla="*/ 14620 w 16349"/>
                <a:gd name="connsiteY42" fmla="*/ 4241 h 13351"/>
                <a:gd name="connsiteX43" fmla="*/ 14722 w 16349"/>
                <a:gd name="connsiteY43" fmla="*/ 3742 h 13351"/>
                <a:gd name="connsiteX44" fmla="*/ 14878 w 16349"/>
                <a:gd name="connsiteY44" fmla="*/ 3071 h 13351"/>
                <a:gd name="connsiteX45" fmla="*/ 15074 w 16349"/>
                <a:gd name="connsiteY45" fmla="*/ 2221 h 13351"/>
                <a:gd name="connsiteX46" fmla="*/ 15229 w 16349"/>
                <a:gd name="connsiteY46" fmla="*/ 1270 h 13351"/>
                <a:gd name="connsiteX47" fmla="*/ 15097 w 16349"/>
                <a:gd name="connsiteY47" fmla="*/ 427 h 13351"/>
                <a:gd name="connsiteX48" fmla="*/ 14410 w 16349"/>
                <a:gd name="connsiteY48" fmla="*/ 12 h 13351"/>
                <a:gd name="connsiteX49" fmla="*/ 13561 w 16349"/>
                <a:gd name="connsiteY49" fmla="*/ 314 h 13351"/>
                <a:gd name="connsiteX50" fmla="*/ 13405 w 16349"/>
                <a:gd name="connsiteY50" fmla="*/ 497 h 13351"/>
                <a:gd name="connsiteX51" fmla="*/ 13195 w 16349"/>
                <a:gd name="connsiteY51" fmla="*/ 1553 h 13351"/>
                <a:gd name="connsiteX52" fmla="*/ 12989 w 16349"/>
                <a:gd name="connsiteY52" fmla="*/ 2546 h 13351"/>
                <a:gd name="connsiteX53" fmla="*/ 12739 w 16349"/>
                <a:gd name="connsiteY53" fmla="*/ 3607 h 13351"/>
                <a:gd name="connsiteX54" fmla="*/ 12426 w 16349"/>
                <a:gd name="connsiteY54" fmla="*/ 4513 h 13351"/>
                <a:gd name="connsiteX55" fmla="*/ 11596 w 16349"/>
                <a:gd name="connsiteY55" fmla="*/ 4504 h 13351"/>
                <a:gd name="connsiteX56" fmla="*/ 11496 w 16349"/>
                <a:gd name="connsiteY56" fmla="*/ 4267 h 13351"/>
                <a:gd name="connsiteX57" fmla="*/ 11321 w 16349"/>
                <a:gd name="connsiteY57" fmla="*/ 3638 h 13351"/>
                <a:gd name="connsiteX58" fmla="*/ 10810 w 16349"/>
                <a:gd name="connsiteY58" fmla="*/ 1418 h 13351"/>
                <a:gd name="connsiteX59" fmla="*/ 10596 w 16349"/>
                <a:gd name="connsiteY59" fmla="*/ 448 h 13351"/>
                <a:gd name="connsiteX60" fmla="*/ 10051 w 16349"/>
                <a:gd name="connsiteY60" fmla="*/ 46 h 13351"/>
                <a:gd name="connsiteX61" fmla="*/ 9111 w 16349"/>
                <a:gd name="connsiteY61" fmla="*/ 259 h 13351"/>
                <a:gd name="connsiteX62" fmla="*/ 8884 w 16349"/>
                <a:gd name="connsiteY62" fmla="*/ 498 h 13351"/>
                <a:gd name="connsiteX63" fmla="*/ 8784 w 16349"/>
                <a:gd name="connsiteY63" fmla="*/ 1027 h 13351"/>
                <a:gd name="connsiteX64" fmla="*/ 9022 w 16349"/>
                <a:gd name="connsiteY64" fmla="*/ 2543 h 13351"/>
                <a:gd name="connsiteX65" fmla="*/ 9219 w 16349"/>
                <a:gd name="connsiteY65" fmla="*/ 3426 h 13351"/>
                <a:gd name="connsiteX66" fmla="*/ 9502 w 16349"/>
                <a:gd name="connsiteY66" fmla="*/ 4521 h 13351"/>
                <a:gd name="connsiteX67" fmla="*/ 9922 w 16349"/>
                <a:gd name="connsiteY67" fmla="*/ 5576 h 13351"/>
                <a:gd name="connsiteX68" fmla="*/ 9243 w 16349"/>
                <a:gd name="connsiteY68" fmla="*/ 6746 h 13351"/>
                <a:gd name="connsiteX69" fmla="*/ 9244 w 16349"/>
                <a:gd name="connsiteY69" fmla="*/ 9378 h 13351"/>
                <a:gd name="connsiteX70" fmla="*/ 9453 w 16349"/>
                <a:gd name="connsiteY70" fmla="*/ 9780 h 13351"/>
                <a:gd name="connsiteX71" fmla="*/ 9717 w 16349"/>
                <a:gd name="connsiteY71" fmla="*/ 10178 h 13351"/>
                <a:gd name="connsiteX72" fmla="*/ 8249 w 16349"/>
                <a:gd name="connsiteY72" fmla="*/ 10559 h 13351"/>
                <a:gd name="connsiteX73" fmla="*/ 7406 w 16349"/>
                <a:gd name="connsiteY73" fmla="*/ 10794 h 13351"/>
                <a:gd name="connsiteX74" fmla="*/ 6786 w 16349"/>
                <a:gd name="connsiteY74" fmla="*/ 10928 h 13351"/>
                <a:gd name="connsiteX75" fmla="*/ 5594 w 16349"/>
                <a:gd name="connsiteY75" fmla="*/ 11250 h 13351"/>
                <a:gd name="connsiteX76" fmla="*/ 5499 w 16349"/>
                <a:gd name="connsiteY76" fmla="*/ 10165 h 13351"/>
                <a:gd name="connsiteX77" fmla="*/ 4970 w 16349"/>
                <a:gd name="connsiteY77" fmla="*/ 5651 h 13351"/>
                <a:gd name="connsiteX78" fmla="*/ 4877 w 16349"/>
                <a:gd name="connsiteY78" fmla="*/ 4643 h 13351"/>
                <a:gd name="connsiteX79" fmla="*/ 5550 w 16349"/>
                <a:gd name="connsiteY79" fmla="*/ 4324 h 13351"/>
                <a:gd name="connsiteX80" fmla="*/ 6166 w 16349"/>
                <a:gd name="connsiteY80" fmla="*/ 3634 h 13351"/>
                <a:gd name="connsiteX81" fmla="*/ 6398 w 16349"/>
                <a:gd name="connsiteY81" fmla="*/ 2831 h 13351"/>
                <a:gd name="connsiteX82" fmla="*/ 6403 w 16349"/>
                <a:gd name="connsiteY82" fmla="*/ 1692 h 13351"/>
                <a:gd name="connsiteX83" fmla="*/ 6031 w 16349"/>
                <a:gd name="connsiteY83" fmla="*/ 1446 h 13351"/>
                <a:gd name="connsiteX84" fmla="*/ 5819 w 16349"/>
                <a:gd name="connsiteY84" fmla="*/ 1768 h 13351"/>
                <a:gd name="connsiteX85" fmla="*/ 5783 w 16349"/>
                <a:gd name="connsiteY85" fmla="*/ 2899 h 13351"/>
                <a:gd name="connsiteX86" fmla="*/ 5479 w 16349"/>
                <a:gd name="connsiteY86" fmla="*/ 3621 h 13351"/>
                <a:gd name="connsiteX87" fmla="*/ 5232 w 16349"/>
                <a:gd name="connsiteY87" fmla="*/ 3826 h 13351"/>
                <a:gd name="connsiteX88" fmla="*/ 4800 w 16349"/>
                <a:gd name="connsiteY88" fmla="*/ 4069 h 13351"/>
                <a:gd name="connsiteX89" fmla="*/ 4433 w 16349"/>
                <a:gd name="connsiteY89" fmla="*/ 4106 h 13351"/>
                <a:gd name="connsiteX90" fmla="*/ 4409 w 16349"/>
                <a:gd name="connsiteY90" fmla="*/ 4070 h 13351"/>
                <a:gd name="connsiteX91" fmla="*/ 4542 w 16349"/>
                <a:gd name="connsiteY91" fmla="*/ 3896 h 13351"/>
                <a:gd name="connsiteX92" fmla="*/ 4395 w 16349"/>
                <a:gd name="connsiteY92" fmla="*/ 4020 h 13351"/>
                <a:gd name="connsiteX93" fmla="*/ 4343 w 16349"/>
                <a:gd name="connsiteY93" fmla="*/ 4102 h 13351"/>
                <a:gd name="connsiteX94" fmla="*/ 4214 w 16349"/>
                <a:gd name="connsiteY94" fmla="*/ 4140 h 13351"/>
                <a:gd name="connsiteX95" fmla="*/ 3282 w 16349"/>
                <a:gd name="connsiteY95" fmla="*/ 4249 h 13351"/>
                <a:gd name="connsiteX96" fmla="*/ 1693 w 16349"/>
                <a:gd name="connsiteY96" fmla="*/ 3955 h 13351"/>
                <a:gd name="connsiteX97" fmla="*/ 1180 w 16349"/>
                <a:gd name="connsiteY97" fmla="*/ 3624 h 13351"/>
                <a:gd name="connsiteX98" fmla="*/ 783 w 16349"/>
                <a:gd name="connsiteY98" fmla="*/ 3143 h 13351"/>
                <a:gd name="connsiteX99" fmla="*/ 570 w 16349"/>
                <a:gd name="connsiteY99" fmla="*/ 2810 h 13351"/>
                <a:gd name="connsiteX100" fmla="*/ 206 w 16349"/>
                <a:gd name="connsiteY100" fmla="*/ 2633 h 13351"/>
                <a:gd name="connsiteX101" fmla="*/ 3 w 16349"/>
                <a:gd name="connsiteY101" fmla="*/ 2961 h 13351"/>
                <a:gd name="connsiteX102" fmla="*/ 329 w 16349"/>
                <a:gd name="connsiteY102" fmla="*/ 3588 h 13351"/>
                <a:gd name="connsiteX103" fmla="*/ 894 w 16349"/>
                <a:gd name="connsiteY103" fmla="*/ 4151 h 13351"/>
                <a:gd name="connsiteX104" fmla="*/ 1282 w 16349"/>
                <a:gd name="connsiteY104" fmla="*/ 4393 h 13351"/>
                <a:gd name="connsiteX105" fmla="*/ 2732 w 16349"/>
                <a:gd name="connsiteY105" fmla="*/ 4851 h 13351"/>
                <a:gd name="connsiteX106" fmla="*/ 2899 w 16349"/>
                <a:gd name="connsiteY106" fmla="*/ 6318 h 13351"/>
                <a:gd name="connsiteX107" fmla="*/ 3057 w 16349"/>
                <a:gd name="connsiteY107" fmla="*/ 7905 h 13351"/>
                <a:gd name="connsiteX108" fmla="*/ 2357 w 16349"/>
                <a:gd name="connsiteY108" fmla="*/ 9077 h 13351"/>
                <a:gd name="connsiteX109" fmla="*/ 2144 w 16349"/>
                <a:gd name="connsiteY109" fmla="*/ 9490 h 13351"/>
                <a:gd name="connsiteX110" fmla="*/ 1743 w 16349"/>
                <a:gd name="connsiteY110" fmla="*/ 10127 h 13351"/>
                <a:gd name="connsiteX111" fmla="*/ 1624 w 16349"/>
                <a:gd name="connsiteY111" fmla="*/ 10303 h 13351"/>
                <a:gd name="connsiteX112" fmla="*/ 1243 w 16349"/>
                <a:gd name="connsiteY112" fmla="*/ 10956 h 13351"/>
                <a:gd name="connsiteX113" fmla="*/ 895 w 16349"/>
                <a:gd name="connsiteY113" fmla="*/ 11561 h 13351"/>
                <a:gd name="connsiteX114" fmla="*/ 658 w 16349"/>
                <a:gd name="connsiteY114" fmla="*/ 12073 h 13351"/>
                <a:gd name="connsiteX115" fmla="*/ 949 w 16349"/>
                <a:gd name="connsiteY115" fmla="*/ 12547 h 13351"/>
                <a:gd name="connsiteX116" fmla="*/ 1503 w 16349"/>
                <a:gd name="connsiteY116" fmla="*/ 12446 h 13351"/>
                <a:gd name="connsiteX117" fmla="*/ 1685 w 16349"/>
                <a:gd name="connsiteY117" fmla="*/ 12139 h 13351"/>
                <a:gd name="connsiteX118" fmla="*/ 2183 w 16349"/>
                <a:gd name="connsiteY118" fmla="*/ 11359 h 13351"/>
                <a:gd name="connsiteX119" fmla="*/ 2499 w 16349"/>
                <a:gd name="connsiteY119" fmla="*/ 10798 h 13351"/>
                <a:gd name="connsiteX120" fmla="*/ 2887 w 16349"/>
                <a:gd name="connsiteY120" fmla="*/ 10159 h 13351"/>
                <a:gd name="connsiteX121" fmla="*/ 3563 w 16349"/>
                <a:gd name="connsiteY121" fmla="*/ 9000 h 13351"/>
                <a:gd name="connsiteX122" fmla="*/ 3947 w 16349"/>
                <a:gd name="connsiteY122" fmla="*/ 8368 h 13351"/>
                <a:gd name="connsiteX123" fmla="*/ 4271 w 16349"/>
                <a:gd name="connsiteY123" fmla="*/ 8269 h 13351"/>
                <a:gd name="connsiteX124" fmla="*/ 4648 w 16349"/>
                <a:gd name="connsiteY124" fmla="*/ 11527 h 13351"/>
                <a:gd name="connsiteX125" fmla="*/ 4413 w 16349"/>
                <a:gd name="connsiteY125" fmla="*/ 12000 h 13351"/>
                <a:gd name="connsiteX126" fmla="*/ 4590 w 16349"/>
                <a:gd name="connsiteY126" fmla="*/ 12423 h 13351"/>
                <a:gd name="connsiteX127" fmla="*/ 4641 w 16349"/>
                <a:gd name="connsiteY127" fmla="*/ 12515 h 13351"/>
                <a:gd name="connsiteX128" fmla="*/ 4769 w 16349"/>
                <a:gd name="connsiteY128" fmla="*/ 12551 h 13351"/>
                <a:gd name="connsiteX129" fmla="*/ 4917 w 16349"/>
                <a:gd name="connsiteY129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948 w 16349"/>
                <a:gd name="connsiteY5" fmla="*/ 11654 h 13351"/>
                <a:gd name="connsiteX6" fmla="*/ 7933 w 16349"/>
                <a:gd name="connsiteY6" fmla="*/ 10694 h 13351"/>
                <a:gd name="connsiteX7" fmla="*/ 6817 w 16349"/>
                <a:gd name="connsiteY7" fmla="*/ 11805 h 13351"/>
                <a:gd name="connsiteX8" fmla="*/ 6780 w 16349"/>
                <a:gd name="connsiteY8" fmla="*/ 11868 h 13351"/>
                <a:gd name="connsiteX9" fmla="*/ 6689 w 16349"/>
                <a:gd name="connsiteY9" fmla="*/ 11950 h 13351"/>
                <a:gd name="connsiteX10" fmla="*/ 6691 w 16349"/>
                <a:gd name="connsiteY10" fmla="*/ 11992 h 13351"/>
                <a:gd name="connsiteX11" fmla="*/ 6645 w 16349"/>
                <a:gd name="connsiteY11" fmla="*/ 11979 h 13351"/>
                <a:gd name="connsiteX12" fmla="*/ 6398 w 16349"/>
                <a:gd name="connsiteY12" fmla="*/ 12252 h 13351"/>
                <a:gd name="connsiteX13" fmla="*/ 6979 w 16349"/>
                <a:gd name="connsiteY13" fmla="*/ 12127 h 13351"/>
                <a:gd name="connsiteX14" fmla="*/ 8517 w 16349"/>
                <a:gd name="connsiteY14" fmla="*/ 11708 h 13351"/>
                <a:gd name="connsiteX15" fmla="*/ 9325 w 16349"/>
                <a:gd name="connsiteY15" fmla="*/ 11518 h 13351"/>
                <a:gd name="connsiteX16" fmla="*/ 9328 w 16349"/>
                <a:gd name="connsiteY16" fmla="*/ 11496 h 13351"/>
                <a:gd name="connsiteX17" fmla="*/ 9884 w 16349"/>
                <a:gd name="connsiteY17" fmla="*/ 11374 h 13351"/>
                <a:gd name="connsiteX18" fmla="*/ 10029 w 16349"/>
                <a:gd name="connsiteY18" fmla="*/ 10850 h 13351"/>
                <a:gd name="connsiteX19" fmla="*/ 10201 w 16349"/>
                <a:gd name="connsiteY19" fmla="*/ 10531 h 13351"/>
                <a:gd name="connsiteX20" fmla="*/ 10697 w 16349"/>
                <a:gd name="connsiteY20" fmla="*/ 10157 h 13351"/>
                <a:gd name="connsiteX21" fmla="*/ 10744 w 16349"/>
                <a:gd name="connsiteY21" fmla="*/ 10120 h 13351"/>
                <a:gd name="connsiteX22" fmla="*/ 12074 w 16349"/>
                <a:gd name="connsiteY22" fmla="*/ 10153 h 13351"/>
                <a:gd name="connsiteX23" fmla="*/ 12866 w 16349"/>
                <a:gd name="connsiteY23" fmla="*/ 11463 h 13351"/>
                <a:gd name="connsiteX24" fmla="*/ 13276 w 16349"/>
                <a:gd name="connsiteY24" fmla="*/ 11315 h 13351"/>
                <a:gd name="connsiteX25" fmla="*/ 14022 w 16349"/>
                <a:gd name="connsiteY25" fmla="*/ 10822 h 13351"/>
                <a:gd name="connsiteX26" fmla="*/ 14441 w 16349"/>
                <a:gd name="connsiteY26" fmla="*/ 10432 h 13351"/>
                <a:gd name="connsiteX27" fmla="*/ 15300 w 16349"/>
                <a:gd name="connsiteY27" fmla="*/ 9417 h 13351"/>
                <a:gd name="connsiteX28" fmla="*/ 15543 w 16349"/>
                <a:gd name="connsiteY28" fmla="*/ 8947 h 13351"/>
                <a:gd name="connsiteX29" fmla="*/ 15897 w 16349"/>
                <a:gd name="connsiteY29" fmla="*/ 8223 h 13351"/>
                <a:gd name="connsiteX30" fmla="*/ 16088 w 16349"/>
                <a:gd name="connsiteY30" fmla="*/ 7558 h 13351"/>
                <a:gd name="connsiteX31" fmla="*/ 16349 w 16349"/>
                <a:gd name="connsiteY31" fmla="*/ 5866 h 13351"/>
                <a:gd name="connsiteX32" fmla="*/ 16041 w 16349"/>
                <a:gd name="connsiteY32" fmla="*/ 5404 h 13351"/>
                <a:gd name="connsiteX33" fmla="*/ 15494 w 16349"/>
                <a:gd name="connsiteY33" fmla="*/ 5379 h 13351"/>
                <a:gd name="connsiteX34" fmla="*/ 15261 w 16349"/>
                <a:gd name="connsiteY34" fmla="*/ 5605 h 13351"/>
                <a:gd name="connsiteX35" fmla="*/ 15164 w 16349"/>
                <a:gd name="connsiteY35" fmla="*/ 6006 h 13351"/>
                <a:gd name="connsiteX36" fmla="*/ 14882 w 16349"/>
                <a:gd name="connsiteY36" fmla="*/ 7480 h 13351"/>
                <a:gd name="connsiteX37" fmla="*/ 14674 w 16349"/>
                <a:gd name="connsiteY37" fmla="*/ 6849 h 13351"/>
                <a:gd name="connsiteX38" fmla="*/ 14073 w 16349"/>
                <a:gd name="connsiteY38" fmla="*/ 5785 h 13351"/>
                <a:gd name="connsiteX39" fmla="*/ 14078 w 16349"/>
                <a:gd name="connsiteY39" fmla="*/ 5622 h 13351"/>
                <a:gd name="connsiteX40" fmla="*/ 14349 w 16349"/>
                <a:gd name="connsiteY40" fmla="*/ 5010 h 13351"/>
                <a:gd name="connsiteX41" fmla="*/ 14620 w 16349"/>
                <a:gd name="connsiteY41" fmla="*/ 4241 h 13351"/>
                <a:gd name="connsiteX42" fmla="*/ 14722 w 16349"/>
                <a:gd name="connsiteY42" fmla="*/ 3742 h 13351"/>
                <a:gd name="connsiteX43" fmla="*/ 14878 w 16349"/>
                <a:gd name="connsiteY43" fmla="*/ 3071 h 13351"/>
                <a:gd name="connsiteX44" fmla="*/ 15074 w 16349"/>
                <a:gd name="connsiteY44" fmla="*/ 2221 h 13351"/>
                <a:gd name="connsiteX45" fmla="*/ 15229 w 16349"/>
                <a:gd name="connsiteY45" fmla="*/ 1270 h 13351"/>
                <a:gd name="connsiteX46" fmla="*/ 15097 w 16349"/>
                <a:gd name="connsiteY46" fmla="*/ 427 h 13351"/>
                <a:gd name="connsiteX47" fmla="*/ 14410 w 16349"/>
                <a:gd name="connsiteY47" fmla="*/ 12 h 13351"/>
                <a:gd name="connsiteX48" fmla="*/ 13561 w 16349"/>
                <a:gd name="connsiteY48" fmla="*/ 314 h 13351"/>
                <a:gd name="connsiteX49" fmla="*/ 13405 w 16349"/>
                <a:gd name="connsiteY49" fmla="*/ 497 h 13351"/>
                <a:gd name="connsiteX50" fmla="*/ 13195 w 16349"/>
                <a:gd name="connsiteY50" fmla="*/ 1553 h 13351"/>
                <a:gd name="connsiteX51" fmla="*/ 12989 w 16349"/>
                <a:gd name="connsiteY51" fmla="*/ 2546 h 13351"/>
                <a:gd name="connsiteX52" fmla="*/ 12739 w 16349"/>
                <a:gd name="connsiteY52" fmla="*/ 3607 h 13351"/>
                <a:gd name="connsiteX53" fmla="*/ 12426 w 16349"/>
                <a:gd name="connsiteY53" fmla="*/ 4513 h 13351"/>
                <a:gd name="connsiteX54" fmla="*/ 11596 w 16349"/>
                <a:gd name="connsiteY54" fmla="*/ 4504 h 13351"/>
                <a:gd name="connsiteX55" fmla="*/ 11496 w 16349"/>
                <a:gd name="connsiteY55" fmla="*/ 4267 h 13351"/>
                <a:gd name="connsiteX56" fmla="*/ 11321 w 16349"/>
                <a:gd name="connsiteY56" fmla="*/ 3638 h 13351"/>
                <a:gd name="connsiteX57" fmla="*/ 10810 w 16349"/>
                <a:gd name="connsiteY57" fmla="*/ 1418 h 13351"/>
                <a:gd name="connsiteX58" fmla="*/ 10596 w 16349"/>
                <a:gd name="connsiteY58" fmla="*/ 448 h 13351"/>
                <a:gd name="connsiteX59" fmla="*/ 10051 w 16349"/>
                <a:gd name="connsiteY59" fmla="*/ 46 h 13351"/>
                <a:gd name="connsiteX60" fmla="*/ 9111 w 16349"/>
                <a:gd name="connsiteY60" fmla="*/ 259 h 13351"/>
                <a:gd name="connsiteX61" fmla="*/ 8884 w 16349"/>
                <a:gd name="connsiteY61" fmla="*/ 498 h 13351"/>
                <a:gd name="connsiteX62" fmla="*/ 8784 w 16349"/>
                <a:gd name="connsiteY62" fmla="*/ 1027 h 13351"/>
                <a:gd name="connsiteX63" fmla="*/ 9022 w 16349"/>
                <a:gd name="connsiteY63" fmla="*/ 2543 h 13351"/>
                <a:gd name="connsiteX64" fmla="*/ 9219 w 16349"/>
                <a:gd name="connsiteY64" fmla="*/ 3426 h 13351"/>
                <a:gd name="connsiteX65" fmla="*/ 9502 w 16349"/>
                <a:gd name="connsiteY65" fmla="*/ 4521 h 13351"/>
                <a:gd name="connsiteX66" fmla="*/ 9922 w 16349"/>
                <a:gd name="connsiteY66" fmla="*/ 5576 h 13351"/>
                <a:gd name="connsiteX67" fmla="*/ 9243 w 16349"/>
                <a:gd name="connsiteY67" fmla="*/ 6746 h 13351"/>
                <a:gd name="connsiteX68" fmla="*/ 9244 w 16349"/>
                <a:gd name="connsiteY68" fmla="*/ 9378 h 13351"/>
                <a:gd name="connsiteX69" fmla="*/ 9453 w 16349"/>
                <a:gd name="connsiteY69" fmla="*/ 9780 h 13351"/>
                <a:gd name="connsiteX70" fmla="*/ 9717 w 16349"/>
                <a:gd name="connsiteY70" fmla="*/ 10178 h 13351"/>
                <a:gd name="connsiteX71" fmla="*/ 8249 w 16349"/>
                <a:gd name="connsiteY71" fmla="*/ 10559 h 13351"/>
                <a:gd name="connsiteX72" fmla="*/ 7406 w 16349"/>
                <a:gd name="connsiteY72" fmla="*/ 10794 h 13351"/>
                <a:gd name="connsiteX73" fmla="*/ 6786 w 16349"/>
                <a:gd name="connsiteY73" fmla="*/ 10928 h 13351"/>
                <a:gd name="connsiteX74" fmla="*/ 5594 w 16349"/>
                <a:gd name="connsiteY74" fmla="*/ 11250 h 13351"/>
                <a:gd name="connsiteX75" fmla="*/ 5499 w 16349"/>
                <a:gd name="connsiteY75" fmla="*/ 10165 h 13351"/>
                <a:gd name="connsiteX76" fmla="*/ 4970 w 16349"/>
                <a:gd name="connsiteY76" fmla="*/ 5651 h 13351"/>
                <a:gd name="connsiteX77" fmla="*/ 4877 w 16349"/>
                <a:gd name="connsiteY77" fmla="*/ 4643 h 13351"/>
                <a:gd name="connsiteX78" fmla="*/ 5550 w 16349"/>
                <a:gd name="connsiteY78" fmla="*/ 4324 h 13351"/>
                <a:gd name="connsiteX79" fmla="*/ 6166 w 16349"/>
                <a:gd name="connsiteY79" fmla="*/ 3634 h 13351"/>
                <a:gd name="connsiteX80" fmla="*/ 6398 w 16349"/>
                <a:gd name="connsiteY80" fmla="*/ 2831 h 13351"/>
                <a:gd name="connsiteX81" fmla="*/ 6403 w 16349"/>
                <a:gd name="connsiteY81" fmla="*/ 1692 h 13351"/>
                <a:gd name="connsiteX82" fmla="*/ 6031 w 16349"/>
                <a:gd name="connsiteY82" fmla="*/ 1446 h 13351"/>
                <a:gd name="connsiteX83" fmla="*/ 5819 w 16349"/>
                <a:gd name="connsiteY83" fmla="*/ 1768 h 13351"/>
                <a:gd name="connsiteX84" fmla="*/ 5783 w 16349"/>
                <a:gd name="connsiteY84" fmla="*/ 2899 h 13351"/>
                <a:gd name="connsiteX85" fmla="*/ 5479 w 16349"/>
                <a:gd name="connsiteY85" fmla="*/ 3621 h 13351"/>
                <a:gd name="connsiteX86" fmla="*/ 5232 w 16349"/>
                <a:gd name="connsiteY86" fmla="*/ 3826 h 13351"/>
                <a:gd name="connsiteX87" fmla="*/ 4800 w 16349"/>
                <a:gd name="connsiteY87" fmla="*/ 4069 h 13351"/>
                <a:gd name="connsiteX88" fmla="*/ 4433 w 16349"/>
                <a:gd name="connsiteY88" fmla="*/ 4106 h 13351"/>
                <a:gd name="connsiteX89" fmla="*/ 4409 w 16349"/>
                <a:gd name="connsiteY89" fmla="*/ 4070 h 13351"/>
                <a:gd name="connsiteX90" fmla="*/ 4542 w 16349"/>
                <a:gd name="connsiteY90" fmla="*/ 3896 h 13351"/>
                <a:gd name="connsiteX91" fmla="*/ 4395 w 16349"/>
                <a:gd name="connsiteY91" fmla="*/ 4020 h 13351"/>
                <a:gd name="connsiteX92" fmla="*/ 4343 w 16349"/>
                <a:gd name="connsiteY92" fmla="*/ 4102 h 13351"/>
                <a:gd name="connsiteX93" fmla="*/ 4214 w 16349"/>
                <a:gd name="connsiteY93" fmla="*/ 4140 h 13351"/>
                <a:gd name="connsiteX94" fmla="*/ 3282 w 16349"/>
                <a:gd name="connsiteY94" fmla="*/ 4249 h 13351"/>
                <a:gd name="connsiteX95" fmla="*/ 1693 w 16349"/>
                <a:gd name="connsiteY95" fmla="*/ 3955 h 13351"/>
                <a:gd name="connsiteX96" fmla="*/ 1180 w 16349"/>
                <a:gd name="connsiteY96" fmla="*/ 3624 h 13351"/>
                <a:gd name="connsiteX97" fmla="*/ 783 w 16349"/>
                <a:gd name="connsiteY97" fmla="*/ 3143 h 13351"/>
                <a:gd name="connsiteX98" fmla="*/ 570 w 16349"/>
                <a:gd name="connsiteY98" fmla="*/ 2810 h 13351"/>
                <a:gd name="connsiteX99" fmla="*/ 206 w 16349"/>
                <a:gd name="connsiteY99" fmla="*/ 2633 h 13351"/>
                <a:gd name="connsiteX100" fmla="*/ 3 w 16349"/>
                <a:gd name="connsiteY100" fmla="*/ 2961 h 13351"/>
                <a:gd name="connsiteX101" fmla="*/ 329 w 16349"/>
                <a:gd name="connsiteY101" fmla="*/ 3588 h 13351"/>
                <a:gd name="connsiteX102" fmla="*/ 894 w 16349"/>
                <a:gd name="connsiteY102" fmla="*/ 4151 h 13351"/>
                <a:gd name="connsiteX103" fmla="*/ 1282 w 16349"/>
                <a:gd name="connsiteY103" fmla="*/ 4393 h 13351"/>
                <a:gd name="connsiteX104" fmla="*/ 2732 w 16349"/>
                <a:gd name="connsiteY104" fmla="*/ 4851 h 13351"/>
                <a:gd name="connsiteX105" fmla="*/ 2899 w 16349"/>
                <a:gd name="connsiteY105" fmla="*/ 6318 h 13351"/>
                <a:gd name="connsiteX106" fmla="*/ 3057 w 16349"/>
                <a:gd name="connsiteY106" fmla="*/ 7905 h 13351"/>
                <a:gd name="connsiteX107" fmla="*/ 2357 w 16349"/>
                <a:gd name="connsiteY107" fmla="*/ 9077 h 13351"/>
                <a:gd name="connsiteX108" fmla="*/ 2144 w 16349"/>
                <a:gd name="connsiteY108" fmla="*/ 9490 h 13351"/>
                <a:gd name="connsiteX109" fmla="*/ 1743 w 16349"/>
                <a:gd name="connsiteY109" fmla="*/ 10127 h 13351"/>
                <a:gd name="connsiteX110" fmla="*/ 1624 w 16349"/>
                <a:gd name="connsiteY110" fmla="*/ 10303 h 13351"/>
                <a:gd name="connsiteX111" fmla="*/ 1243 w 16349"/>
                <a:gd name="connsiteY111" fmla="*/ 10956 h 13351"/>
                <a:gd name="connsiteX112" fmla="*/ 895 w 16349"/>
                <a:gd name="connsiteY112" fmla="*/ 11561 h 13351"/>
                <a:gd name="connsiteX113" fmla="*/ 658 w 16349"/>
                <a:gd name="connsiteY113" fmla="*/ 12073 h 13351"/>
                <a:gd name="connsiteX114" fmla="*/ 949 w 16349"/>
                <a:gd name="connsiteY114" fmla="*/ 12547 h 13351"/>
                <a:gd name="connsiteX115" fmla="*/ 1503 w 16349"/>
                <a:gd name="connsiteY115" fmla="*/ 12446 h 13351"/>
                <a:gd name="connsiteX116" fmla="*/ 1685 w 16349"/>
                <a:gd name="connsiteY116" fmla="*/ 12139 h 13351"/>
                <a:gd name="connsiteX117" fmla="*/ 2183 w 16349"/>
                <a:gd name="connsiteY117" fmla="*/ 11359 h 13351"/>
                <a:gd name="connsiteX118" fmla="*/ 2499 w 16349"/>
                <a:gd name="connsiteY118" fmla="*/ 10798 h 13351"/>
                <a:gd name="connsiteX119" fmla="*/ 2887 w 16349"/>
                <a:gd name="connsiteY119" fmla="*/ 10159 h 13351"/>
                <a:gd name="connsiteX120" fmla="*/ 3563 w 16349"/>
                <a:gd name="connsiteY120" fmla="*/ 9000 h 13351"/>
                <a:gd name="connsiteX121" fmla="*/ 3947 w 16349"/>
                <a:gd name="connsiteY121" fmla="*/ 8368 h 13351"/>
                <a:gd name="connsiteX122" fmla="*/ 4271 w 16349"/>
                <a:gd name="connsiteY122" fmla="*/ 8269 h 13351"/>
                <a:gd name="connsiteX123" fmla="*/ 4648 w 16349"/>
                <a:gd name="connsiteY123" fmla="*/ 11527 h 13351"/>
                <a:gd name="connsiteX124" fmla="*/ 4413 w 16349"/>
                <a:gd name="connsiteY124" fmla="*/ 12000 h 13351"/>
                <a:gd name="connsiteX125" fmla="*/ 4590 w 16349"/>
                <a:gd name="connsiteY125" fmla="*/ 12423 h 13351"/>
                <a:gd name="connsiteX126" fmla="*/ 4641 w 16349"/>
                <a:gd name="connsiteY126" fmla="*/ 12515 h 13351"/>
                <a:gd name="connsiteX127" fmla="*/ 4769 w 16349"/>
                <a:gd name="connsiteY127" fmla="*/ 12551 h 13351"/>
                <a:gd name="connsiteX128" fmla="*/ 4917 w 16349"/>
                <a:gd name="connsiteY128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948 w 16349"/>
                <a:gd name="connsiteY5" fmla="*/ 11654 h 13351"/>
                <a:gd name="connsiteX6" fmla="*/ 7933 w 16349"/>
                <a:gd name="connsiteY6" fmla="*/ 10694 h 13351"/>
                <a:gd name="connsiteX7" fmla="*/ 6817 w 16349"/>
                <a:gd name="connsiteY7" fmla="*/ 11805 h 13351"/>
                <a:gd name="connsiteX8" fmla="*/ 6689 w 16349"/>
                <a:gd name="connsiteY8" fmla="*/ 11950 h 13351"/>
                <a:gd name="connsiteX9" fmla="*/ 6691 w 16349"/>
                <a:gd name="connsiteY9" fmla="*/ 11992 h 13351"/>
                <a:gd name="connsiteX10" fmla="*/ 6645 w 16349"/>
                <a:gd name="connsiteY10" fmla="*/ 11979 h 13351"/>
                <a:gd name="connsiteX11" fmla="*/ 6398 w 16349"/>
                <a:gd name="connsiteY11" fmla="*/ 12252 h 13351"/>
                <a:gd name="connsiteX12" fmla="*/ 6979 w 16349"/>
                <a:gd name="connsiteY12" fmla="*/ 12127 h 13351"/>
                <a:gd name="connsiteX13" fmla="*/ 8517 w 16349"/>
                <a:gd name="connsiteY13" fmla="*/ 11708 h 13351"/>
                <a:gd name="connsiteX14" fmla="*/ 9325 w 16349"/>
                <a:gd name="connsiteY14" fmla="*/ 11518 h 13351"/>
                <a:gd name="connsiteX15" fmla="*/ 9328 w 16349"/>
                <a:gd name="connsiteY15" fmla="*/ 11496 h 13351"/>
                <a:gd name="connsiteX16" fmla="*/ 9884 w 16349"/>
                <a:gd name="connsiteY16" fmla="*/ 11374 h 13351"/>
                <a:gd name="connsiteX17" fmla="*/ 10029 w 16349"/>
                <a:gd name="connsiteY17" fmla="*/ 10850 h 13351"/>
                <a:gd name="connsiteX18" fmla="*/ 10201 w 16349"/>
                <a:gd name="connsiteY18" fmla="*/ 10531 h 13351"/>
                <a:gd name="connsiteX19" fmla="*/ 10697 w 16349"/>
                <a:gd name="connsiteY19" fmla="*/ 10157 h 13351"/>
                <a:gd name="connsiteX20" fmla="*/ 10744 w 16349"/>
                <a:gd name="connsiteY20" fmla="*/ 10120 h 13351"/>
                <a:gd name="connsiteX21" fmla="*/ 12074 w 16349"/>
                <a:gd name="connsiteY21" fmla="*/ 10153 h 13351"/>
                <a:gd name="connsiteX22" fmla="*/ 12866 w 16349"/>
                <a:gd name="connsiteY22" fmla="*/ 11463 h 13351"/>
                <a:gd name="connsiteX23" fmla="*/ 13276 w 16349"/>
                <a:gd name="connsiteY23" fmla="*/ 11315 h 13351"/>
                <a:gd name="connsiteX24" fmla="*/ 14022 w 16349"/>
                <a:gd name="connsiteY24" fmla="*/ 10822 h 13351"/>
                <a:gd name="connsiteX25" fmla="*/ 14441 w 16349"/>
                <a:gd name="connsiteY25" fmla="*/ 10432 h 13351"/>
                <a:gd name="connsiteX26" fmla="*/ 15300 w 16349"/>
                <a:gd name="connsiteY26" fmla="*/ 9417 h 13351"/>
                <a:gd name="connsiteX27" fmla="*/ 15543 w 16349"/>
                <a:gd name="connsiteY27" fmla="*/ 8947 h 13351"/>
                <a:gd name="connsiteX28" fmla="*/ 15897 w 16349"/>
                <a:gd name="connsiteY28" fmla="*/ 8223 h 13351"/>
                <a:gd name="connsiteX29" fmla="*/ 16088 w 16349"/>
                <a:gd name="connsiteY29" fmla="*/ 7558 h 13351"/>
                <a:gd name="connsiteX30" fmla="*/ 16349 w 16349"/>
                <a:gd name="connsiteY30" fmla="*/ 5866 h 13351"/>
                <a:gd name="connsiteX31" fmla="*/ 16041 w 16349"/>
                <a:gd name="connsiteY31" fmla="*/ 5404 h 13351"/>
                <a:gd name="connsiteX32" fmla="*/ 15494 w 16349"/>
                <a:gd name="connsiteY32" fmla="*/ 5379 h 13351"/>
                <a:gd name="connsiteX33" fmla="*/ 15261 w 16349"/>
                <a:gd name="connsiteY33" fmla="*/ 5605 h 13351"/>
                <a:gd name="connsiteX34" fmla="*/ 15164 w 16349"/>
                <a:gd name="connsiteY34" fmla="*/ 6006 h 13351"/>
                <a:gd name="connsiteX35" fmla="*/ 14882 w 16349"/>
                <a:gd name="connsiteY35" fmla="*/ 7480 h 13351"/>
                <a:gd name="connsiteX36" fmla="*/ 14674 w 16349"/>
                <a:gd name="connsiteY36" fmla="*/ 6849 h 13351"/>
                <a:gd name="connsiteX37" fmla="*/ 14073 w 16349"/>
                <a:gd name="connsiteY37" fmla="*/ 5785 h 13351"/>
                <a:gd name="connsiteX38" fmla="*/ 14078 w 16349"/>
                <a:gd name="connsiteY38" fmla="*/ 5622 h 13351"/>
                <a:gd name="connsiteX39" fmla="*/ 14349 w 16349"/>
                <a:gd name="connsiteY39" fmla="*/ 5010 h 13351"/>
                <a:gd name="connsiteX40" fmla="*/ 14620 w 16349"/>
                <a:gd name="connsiteY40" fmla="*/ 4241 h 13351"/>
                <a:gd name="connsiteX41" fmla="*/ 14722 w 16349"/>
                <a:gd name="connsiteY41" fmla="*/ 3742 h 13351"/>
                <a:gd name="connsiteX42" fmla="*/ 14878 w 16349"/>
                <a:gd name="connsiteY42" fmla="*/ 3071 h 13351"/>
                <a:gd name="connsiteX43" fmla="*/ 15074 w 16349"/>
                <a:gd name="connsiteY43" fmla="*/ 2221 h 13351"/>
                <a:gd name="connsiteX44" fmla="*/ 15229 w 16349"/>
                <a:gd name="connsiteY44" fmla="*/ 1270 h 13351"/>
                <a:gd name="connsiteX45" fmla="*/ 15097 w 16349"/>
                <a:gd name="connsiteY45" fmla="*/ 427 h 13351"/>
                <a:gd name="connsiteX46" fmla="*/ 14410 w 16349"/>
                <a:gd name="connsiteY46" fmla="*/ 12 h 13351"/>
                <a:gd name="connsiteX47" fmla="*/ 13561 w 16349"/>
                <a:gd name="connsiteY47" fmla="*/ 314 h 13351"/>
                <a:gd name="connsiteX48" fmla="*/ 13405 w 16349"/>
                <a:gd name="connsiteY48" fmla="*/ 497 h 13351"/>
                <a:gd name="connsiteX49" fmla="*/ 13195 w 16349"/>
                <a:gd name="connsiteY49" fmla="*/ 1553 h 13351"/>
                <a:gd name="connsiteX50" fmla="*/ 12989 w 16349"/>
                <a:gd name="connsiteY50" fmla="*/ 2546 h 13351"/>
                <a:gd name="connsiteX51" fmla="*/ 12739 w 16349"/>
                <a:gd name="connsiteY51" fmla="*/ 3607 h 13351"/>
                <a:gd name="connsiteX52" fmla="*/ 12426 w 16349"/>
                <a:gd name="connsiteY52" fmla="*/ 4513 h 13351"/>
                <a:gd name="connsiteX53" fmla="*/ 11596 w 16349"/>
                <a:gd name="connsiteY53" fmla="*/ 4504 h 13351"/>
                <a:gd name="connsiteX54" fmla="*/ 11496 w 16349"/>
                <a:gd name="connsiteY54" fmla="*/ 4267 h 13351"/>
                <a:gd name="connsiteX55" fmla="*/ 11321 w 16349"/>
                <a:gd name="connsiteY55" fmla="*/ 3638 h 13351"/>
                <a:gd name="connsiteX56" fmla="*/ 10810 w 16349"/>
                <a:gd name="connsiteY56" fmla="*/ 1418 h 13351"/>
                <a:gd name="connsiteX57" fmla="*/ 10596 w 16349"/>
                <a:gd name="connsiteY57" fmla="*/ 448 h 13351"/>
                <a:gd name="connsiteX58" fmla="*/ 10051 w 16349"/>
                <a:gd name="connsiteY58" fmla="*/ 46 h 13351"/>
                <a:gd name="connsiteX59" fmla="*/ 9111 w 16349"/>
                <a:gd name="connsiteY59" fmla="*/ 259 h 13351"/>
                <a:gd name="connsiteX60" fmla="*/ 8884 w 16349"/>
                <a:gd name="connsiteY60" fmla="*/ 498 h 13351"/>
                <a:gd name="connsiteX61" fmla="*/ 8784 w 16349"/>
                <a:gd name="connsiteY61" fmla="*/ 1027 h 13351"/>
                <a:gd name="connsiteX62" fmla="*/ 9022 w 16349"/>
                <a:gd name="connsiteY62" fmla="*/ 2543 h 13351"/>
                <a:gd name="connsiteX63" fmla="*/ 9219 w 16349"/>
                <a:gd name="connsiteY63" fmla="*/ 3426 h 13351"/>
                <a:gd name="connsiteX64" fmla="*/ 9502 w 16349"/>
                <a:gd name="connsiteY64" fmla="*/ 4521 h 13351"/>
                <a:gd name="connsiteX65" fmla="*/ 9922 w 16349"/>
                <a:gd name="connsiteY65" fmla="*/ 5576 h 13351"/>
                <a:gd name="connsiteX66" fmla="*/ 9243 w 16349"/>
                <a:gd name="connsiteY66" fmla="*/ 6746 h 13351"/>
                <a:gd name="connsiteX67" fmla="*/ 9244 w 16349"/>
                <a:gd name="connsiteY67" fmla="*/ 9378 h 13351"/>
                <a:gd name="connsiteX68" fmla="*/ 9453 w 16349"/>
                <a:gd name="connsiteY68" fmla="*/ 9780 h 13351"/>
                <a:gd name="connsiteX69" fmla="*/ 9717 w 16349"/>
                <a:gd name="connsiteY69" fmla="*/ 10178 h 13351"/>
                <a:gd name="connsiteX70" fmla="*/ 8249 w 16349"/>
                <a:gd name="connsiteY70" fmla="*/ 10559 h 13351"/>
                <a:gd name="connsiteX71" fmla="*/ 7406 w 16349"/>
                <a:gd name="connsiteY71" fmla="*/ 10794 h 13351"/>
                <a:gd name="connsiteX72" fmla="*/ 6786 w 16349"/>
                <a:gd name="connsiteY72" fmla="*/ 10928 h 13351"/>
                <a:gd name="connsiteX73" fmla="*/ 5594 w 16349"/>
                <a:gd name="connsiteY73" fmla="*/ 11250 h 13351"/>
                <a:gd name="connsiteX74" fmla="*/ 5499 w 16349"/>
                <a:gd name="connsiteY74" fmla="*/ 10165 h 13351"/>
                <a:gd name="connsiteX75" fmla="*/ 4970 w 16349"/>
                <a:gd name="connsiteY75" fmla="*/ 5651 h 13351"/>
                <a:gd name="connsiteX76" fmla="*/ 4877 w 16349"/>
                <a:gd name="connsiteY76" fmla="*/ 4643 h 13351"/>
                <a:gd name="connsiteX77" fmla="*/ 5550 w 16349"/>
                <a:gd name="connsiteY77" fmla="*/ 4324 h 13351"/>
                <a:gd name="connsiteX78" fmla="*/ 6166 w 16349"/>
                <a:gd name="connsiteY78" fmla="*/ 3634 h 13351"/>
                <a:gd name="connsiteX79" fmla="*/ 6398 w 16349"/>
                <a:gd name="connsiteY79" fmla="*/ 2831 h 13351"/>
                <a:gd name="connsiteX80" fmla="*/ 6403 w 16349"/>
                <a:gd name="connsiteY80" fmla="*/ 1692 h 13351"/>
                <a:gd name="connsiteX81" fmla="*/ 6031 w 16349"/>
                <a:gd name="connsiteY81" fmla="*/ 1446 h 13351"/>
                <a:gd name="connsiteX82" fmla="*/ 5819 w 16349"/>
                <a:gd name="connsiteY82" fmla="*/ 1768 h 13351"/>
                <a:gd name="connsiteX83" fmla="*/ 5783 w 16349"/>
                <a:gd name="connsiteY83" fmla="*/ 2899 h 13351"/>
                <a:gd name="connsiteX84" fmla="*/ 5479 w 16349"/>
                <a:gd name="connsiteY84" fmla="*/ 3621 h 13351"/>
                <a:gd name="connsiteX85" fmla="*/ 5232 w 16349"/>
                <a:gd name="connsiteY85" fmla="*/ 3826 h 13351"/>
                <a:gd name="connsiteX86" fmla="*/ 4800 w 16349"/>
                <a:gd name="connsiteY86" fmla="*/ 4069 h 13351"/>
                <a:gd name="connsiteX87" fmla="*/ 4433 w 16349"/>
                <a:gd name="connsiteY87" fmla="*/ 4106 h 13351"/>
                <a:gd name="connsiteX88" fmla="*/ 4409 w 16349"/>
                <a:gd name="connsiteY88" fmla="*/ 4070 h 13351"/>
                <a:gd name="connsiteX89" fmla="*/ 4542 w 16349"/>
                <a:gd name="connsiteY89" fmla="*/ 3896 h 13351"/>
                <a:gd name="connsiteX90" fmla="*/ 4395 w 16349"/>
                <a:gd name="connsiteY90" fmla="*/ 4020 h 13351"/>
                <a:gd name="connsiteX91" fmla="*/ 4343 w 16349"/>
                <a:gd name="connsiteY91" fmla="*/ 4102 h 13351"/>
                <a:gd name="connsiteX92" fmla="*/ 4214 w 16349"/>
                <a:gd name="connsiteY92" fmla="*/ 4140 h 13351"/>
                <a:gd name="connsiteX93" fmla="*/ 3282 w 16349"/>
                <a:gd name="connsiteY93" fmla="*/ 4249 h 13351"/>
                <a:gd name="connsiteX94" fmla="*/ 1693 w 16349"/>
                <a:gd name="connsiteY94" fmla="*/ 3955 h 13351"/>
                <a:gd name="connsiteX95" fmla="*/ 1180 w 16349"/>
                <a:gd name="connsiteY95" fmla="*/ 3624 h 13351"/>
                <a:gd name="connsiteX96" fmla="*/ 783 w 16349"/>
                <a:gd name="connsiteY96" fmla="*/ 3143 h 13351"/>
                <a:gd name="connsiteX97" fmla="*/ 570 w 16349"/>
                <a:gd name="connsiteY97" fmla="*/ 2810 h 13351"/>
                <a:gd name="connsiteX98" fmla="*/ 206 w 16349"/>
                <a:gd name="connsiteY98" fmla="*/ 2633 h 13351"/>
                <a:gd name="connsiteX99" fmla="*/ 3 w 16349"/>
                <a:gd name="connsiteY99" fmla="*/ 2961 h 13351"/>
                <a:gd name="connsiteX100" fmla="*/ 329 w 16349"/>
                <a:gd name="connsiteY100" fmla="*/ 3588 h 13351"/>
                <a:gd name="connsiteX101" fmla="*/ 894 w 16349"/>
                <a:gd name="connsiteY101" fmla="*/ 4151 h 13351"/>
                <a:gd name="connsiteX102" fmla="*/ 1282 w 16349"/>
                <a:gd name="connsiteY102" fmla="*/ 4393 h 13351"/>
                <a:gd name="connsiteX103" fmla="*/ 2732 w 16349"/>
                <a:gd name="connsiteY103" fmla="*/ 4851 h 13351"/>
                <a:gd name="connsiteX104" fmla="*/ 2899 w 16349"/>
                <a:gd name="connsiteY104" fmla="*/ 6318 h 13351"/>
                <a:gd name="connsiteX105" fmla="*/ 3057 w 16349"/>
                <a:gd name="connsiteY105" fmla="*/ 7905 h 13351"/>
                <a:gd name="connsiteX106" fmla="*/ 2357 w 16349"/>
                <a:gd name="connsiteY106" fmla="*/ 9077 h 13351"/>
                <a:gd name="connsiteX107" fmla="*/ 2144 w 16349"/>
                <a:gd name="connsiteY107" fmla="*/ 9490 h 13351"/>
                <a:gd name="connsiteX108" fmla="*/ 1743 w 16349"/>
                <a:gd name="connsiteY108" fmla="*/ 10127 h 13351"/>
                <a:gd name="connsiteX109" fmla="*/ 1624 w 16349"/>
                <a:gd name="connsiteY109" fmla="*/ 10303 h 13351"/>
                <a:gd name="connsiteX110" fmla="*/ 1243 w 16349"/>
                <a:gd name="connsiteY110" fmla="*/ 10956 h 13351"/>
                <a:gd name="connsiteX111" fmla="*/ 895 w 16349"/>
                <a:gd name="connsiteY111" fmla="*/ 11561 h 13351"/>
                <a:gd name="connsiteX112" fmla="*/ 658 w 16349"/>
                <a:gd name="connsiteY112" fmla="*/ 12073 h 13351"/>
                <a:gd name="connsiteX113" fmla="*/ 949 w 16349"/>
                <a:gd name="connsiteY113" fmla="*/ 12547 h 13351"/>
                <a:gd name="connsiteX114" fmla="*/ 1503 w 16349"/>
                <a:gd name="connsiteY114" fmla="*/ 12446 h 13351"/>
                <a:gd name="connsiteX115" fmla="*/ 1685 w 16349"/>
                <a:gd name="connsiteY115" fmla="*/ 12139 h 13351"/>
                <a:gd name="connsiteX116" fmla="*/ 2183 w 16349"/>
                <a:gd name="connsiteY116" fmla="*/ 11359 h 13351"/>
                <a:gd name="connsiteX117" fmla="*/ 2499 w 16349"/>
                <a:gd name="connsiteY117" fmla="*/ 10798 h 13351"/>
                <a:gd name="connsiteX118" fmla="*/ 2887 w 16349"/>
                <a:gd name="connsiteY118" fmla="*/ 10159 h 13351"/>
                <a:gd name="connsiteX119" fmla="*/ 3563 w 16349"/>
                <a:gd name="connsiteY119" fmla="*/ 9000 h 13351"/>
                <a:gd name="connsiteX120" fmla="*/ 3947 w 16349"/>
                <a:gd name="connsiteY120" fmla="*/ 8368 h 13351"/>
                <a:gd name="connsiteX121" fmla="*/ 4271 w 16349"/>
                <a:gd name="connsiteY121" fmla="*/ 8269 h 13351"/>
                <a:gd name="connsiteX122" fmla="*/ 4648 w 16349"/>
                <a:gd name="connsiteY122" fmla="*/ 11527 h 13351"/>
                <a:gd name="connsiteX123" fmla="*/ 4413 w 16349"/>
                <a:gd name="connsiteY123" fmla="*/ 12000 h 13351"/>
                <a:gd name="connsiteX124" fmla="*/ 4590 w 16349"/>
                <a:gd name="connsiteY124" fmla="*/ 12423 h 13351"/>
                <a:gd name="connsiteX125" fmla="*/ 4641 w 16349"/>
                <a:gd name="connsiteY125" fmla="*/ 12515 h 13351"/>
                <a:gd name="connsiteX126" fmla="*/ 4769 w 16349"/>
                <a:gd name="connsiteY126" fmla="*/ 12551 h 13351"/>
                <a:gd name="connsiteX127" fmla="*/ 4917 w 16349"/>
                <a:gd name="connsiteY127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948 w 16349"/>
                <a:gd name="connsiteY5" fmla="*/ 11654 h 13351"/>
                <a:gd name="connsiteX6" fmla="*/ 7933 w 16349"/>
                <a:gd name="connsiteY6" fmla="*/ 10694 h 13351"/>
                <a:gd name="connsiteX7" fmla="*/ 6689 w 16349"/>
                <a:gd name="connsiteY7" fmla="*/ 11950 h 13351"/>
                <a:gd name="connsiteX8" fmla="*/ 6691 w 16349"/>
                <a:gd name="connsiteY8" fmla="*/ 11992 h 13351"/>
                <a:gd name="connsiteX9" fmla="*/ 6645 w 16349"/>
                <a:gd name="connsiteY9" fmla="*/ 11979 h 13351"/>
                <a:gd name="connsiteX10" fmla="*/ 6398 w 16349"/>
                <a:gd name="connsiteY10" fmla="*/ 12252 h 13351"/>
                <a:gd name="connsiteX11" fmla="*/ 6979 w 16349"/>
                <a:gd name="connsiteY11" fmla="*/ 12127 h 13351"/>
                <a:gd name="connsiteX12" fmla="*/ 8517 w 16349"/>
                <a:gd name="connsiteY12" fmla="*/ 11708 h 13351"/>
                <a:gd name="connsiteX13" fmla="*/ 9325 w 16349"/>
                <a:gd name="connsiteY13" fmla="*/ 11518 h 13351"/>
                <a:gd name="connsiteX14" fmla="*/ 9328 w 16349"/>
                <a:gd name="connsiteY14" fmla="*/ 11496 h 13351"/>
                <a:gd name="connsiteX15" fmla="*/ 9884 w 16349"/>
                <a:gd name="connsiteY15" fmla="*/ 11374 h 13351"/>
                <a:gd name="connsiteX16" fmla="*/ 10029 w 16349"/>
                <a:gd name="connsiteY16" fmla="*/ 10850 h 13351"/>
                <a:gd name="connsiteX17" fmla="*/ 10201 w 16349"/>
                <a:gd name="connsiteY17" fmla="*/ 10531 h 13351"/>
                <a:gd name="connsiteX18" fmla="*/ 10697 w 16349"/>
                <a:gd name="connsiteY18" fmla="*/ 10157 h 13351"/>
                <a:gd name="connsiteX19" fmla="*/ 10744 w 16349"/>
                <a:gd name="connsiteY19" fmla="*/ 10120 h 13351"/>
                <a:gd name="connsiteX20" fmla="*/ 12074 w 16349"/>
                <a:gd name="connsiteY20" fmla="*/ 10153 h 13351"/>
                <a:gd name="connsiteX21" fmla="*/ 12866 w 16349"/>
                <a:gd name="connsiteY21" fmla="*/ 11463 h 13351"/>
                <a:gd name="connsiteX22" fmla="*/ 13276 w 16349"/>
                <a:gd name="connsiteY22" fmla="*/ 11315 h 13351"/>
                <a:gd name="connsiteX23" fmla="*/ 14022 w 16349"/>
                <a:gd name="connsiteY23" fmla="*/ 10822 h 13351"/>
                <a:gd name="connsiteX24" fmla="*/ 14441 w 16349"/>
                <a:gd name="connsiteY24" fmla="*/ 10432 h 13351"/>
                <a:gd name="connsiteX25" fmla="*/ 15300 w 16349"/>
                <a:gd name="connsiteY25" fmla="*/ 9417 h 13351"/>
                <a:gd name="connsiteX26" fmla="*/ 15543 w 16349"/>
                <a:gd name="connsiteY26" fmla="*/ 8947 h 13351"/>
                <a:gd name="connsiteX27" fmla="*/ 15897 w 16349"/>
                <a:gd name="connsiteY27" fmla="*/ 8223 h 13351"/>
                <a:gd name="connsiteX28" fmla="*/ 16088 w 16349"/>
                <a:gd name="connsiteY28" fmla="*/ 7558 h 13351"/>
                <a:gd name="connsiteX29" fmla="*/ 16349 w 16349"/>
                <a:gd name="connsiteY29" fmla="*/ 5866 h 13351"/>
                <a:gd name="connsiteX30" fmla="*/ 16041 w 16349"/>
                <a:gd name="connsiteY30" fmla="*/ 5404 h 13351"/>
                <a:gd name="connsiteX31" fmla="*/ 15494 w 16349"/>
                <a:gd name="connsiteY31" fmla="*/ 5379 h 13351"/>
                <a:gd name="connsiteX32" fmla="*/ 15261 w 16349"/>
                <a:gd name="connsiteY32" fmla="*/ 5605 h 13351"/>
                <a:gd name="connsiteX33" fmla="*/ 15164 w 16349"/>
                <a:gd name="connsiteY33" fmla="*/ 6006 h 13351"/>
                <a:gd name="connsiteX34" fmla="*/ 14882 w 16349"/>
                <a:gd name="connsiteY34" fmla="*/ 7480 h 13351"/>
                <a:gd name="connsiteX35" fmla="*/ 14674 w 16349"/>
                <a:gd name="connsiteY35" fmla="*/ 6849 h 13351"/>
                <a:gd name="connsiteX36" fmla="*/ 14073 w 16349"/>
                <a:gd name="connsiteY36" fmla="*/ 5785 h 13351"/>
                <a:gd name="connsiteX37" fmla="*/ 14078 w 16349"/>
                <a:gd name="connsiteY37" fmla="*/ 5622 h 13351"/>
                <a:gd name="connsiteX38" fmla="*/ 14349 w 16349"/>
                <a:gd name="connsiteY38" fmla="*/ 5010 h 13351"/>
                <a:gd name="connsiteX39" fmla="*/ 14620 w 16349"/>
                <a:gd name="connsiteY39" fmla="*/ 4241 h 13351"/>
                <a:gd name="connsiteX40" fmla="*/ 14722 w 16349"/>
                <a:gd name="connsiteY40" fmla="*/ 3742 h 13351"/>
                <a:gd name="connsiteX41" fmla="*/ 14878 w 16349"/>
                <a:gd name="connsiteY41" fmla="*/ 3071 h 13351"/>
                <a:gd name="connsiteX42" fmla="*/ 15074 w 16349"/>
                <a:gd name="connsiteY42" fmla="*/ 2221 h 13351"/>
                <a:gd name="connsiteX43" fmla="*/ 15229 w 16349"/>
                <a:gd name="connsiteY43" fmla="*/ 1270 h 13351"/>
                <a:gd name="connsiteX44" fmla="*/ 15097 w 16349"/>
                <a:gd name="connsiteY44" fmla="*/ 427 h 13351"/>
                <a:gd name="connsiteX45" fmla="*/ 14410 w 16349"/>
                <a:gd name="connsiteY45" fmla="*/ 12 h 13351"/>
                <a:gd name="connsiteX46" fmla="*/ 13561 w 16349"/>
                <a:gd name="connsiteY46" fmla="*/ 314 h 13351"/>
                <a:gd name="connsiteX47" fmla="*/ 13405 w 16349"/>
                <a:gd name="connsiteY47" fmla="*/ 497 h 13351"/>
                <a:gd name="connsiteX48" fmla="*/ 13195 w 16349"/>
                <a:gd name="connsiteY48" fmla="*/ 1553 h 13351"/>
                <a:gd name="connsiteX49" fmla="*/ 12989 w 16349"/>
                <a:gd name="connsiteY49" fmla="*/ 2546 h 13351"/>
                <a:gd name="connsiteX50" fmla="*/ 12739 w 16349"/>
                <a:gd name="connsiteY50" fmla="*/ 3607 h 13351"/>
                <a:gd name="connsiteX51" fmla="*/ 12426 w 16349"/>
                <a:gd name="connsiteY51" fmla="*/ 4513 h 13351"/>
                <a:gd name="connsiteX52" fmla="*/ 11596 w 16349"/>
                <a:gd name="connsiteY52" fmla="*/ 4504 h 13351"/>
                <a:gd name="connsiteX53" fmla="*/ 11496 w 16349"/>
                <a:gd name="connsiteY53" fmla="*/ 4267 h 13351"/>
                <a:gd name="connsiteX54" fmla="*/ 11321 w 16349"/>
                <a:gd name="connsiteY54" fmla="*/ 3638 h 13351"/>
                <a:gd name="connsiteX55" fmla="*/ 10810 w 16349"/>
                <a:gd name="connsiteY55" fmla="*/ 1418 h 13351"/>
                <a:gd name="connsiteX56" fmla="*/ 10596 w 16349"/>
                <a:gd name="connsiteY56" fmla="*/ 448 h 13351"/>
                <a:gd name="connsiteX57" fmla="*/ 10051 w 16349"/>
                <a:gd name="connsiteY57" fmla="*/ 46 h 13351"/>
                <a:gd name="connsiteX58" fmla="*/ 9111 w 16349"/>
                <a:gd name="connsiteY58" fmla="*/ 259 h 13351"/>
                <a:gd name="connsiteX59" fmla="*/ 8884 w 16349"/>
                <a:gd name="connsiteY59" fmla="*/ 498 h 13351"/>
                <a:gd name="connsiteX60" fmla="*/ 8784 w 16349"/>
                <a:gd name="connsiteY60" fmla="*/ 1027 h 13351"/>
                <a:gd name="connsiteX61" fmla="*/ 9022 w 16349"/>
                <a:gd name="connsiteY61" fmla="*/ 2543 h 13351"/>
                <a:gd name="connsiteX62" fmla="*/ 9219 w 16349"/>
                <a:gd name="connsiteY62" fmla="*/ 3426 h 13351"/>
                <a:gd name="connsiteX63" fmla="*/ 9502 w 16349"/>
                <a:gd name="connsiteY63" fmla="*/ 4521 h 13351"/>
                <a:gd name="connsiteX64" fmla="*/ 9922 w 16349"/>
                <a:gd name="connsiteY64" fmla="*/ 5576 h 13351"/>
                <a:gd name="connsiteX65" fmla="*/ 9243 w 16349"/>
                <a:gd name="connsiteY65" fmla="*/ 6746 h 13351"/>
                <a:gd name="connsiteX66" fmla="*/ 9244 w 16349"/>
                <a:gd name="connsiteY66" fmla="*/ 9378 h 13351"/>
                <a:gd name="connsiteX67" fmla="*/ 9453 w 16349"/>
                <a:gd name="connsiteY67" fmla="*/ 9780 h 13351"/>
                <a:gd name="connsiteX68" fmla="*/ 9717 w 16349"/>
                <a:gd name="connsiteY68" fmla="*/ 10178 h 13351"/>
                <a:gd name="connsiteX69" fmla="*/ 8249 w 16349"/>
                <a:gd name="connsiteY69" fmla="*/ 10559 h 13351"/>
                <a:gd name="connsiteX70" fmla="*/ 7406 w 16349"/>
                <a:gd name="connsiteY70" fmla="*/ 10794 h 13351"/>
                <a:gd name="connsiteX71" fmla="*/ 6786 w 16349"/>
                <a:gd name="connsiteY71" fmla="*/ 10928 h 13351"/>
                <a:gd name="connsiteX72" fmla="*/ 5594 w 16349"/>
                <a:gd name="connsiteY72" fmla="*/ 11250 h 13351"/>
                <a:gd name="connsiteX73" fmla="*/ 5499 w 16349"/>
                <a:gd name="connsiteY73" fmla="*/ 10165 h 13351"/>
                <a:gd name="connsiteX74" fmla="*/ 4970 w 16349"/>
                <a:gd name="connsiteY74" fmla="*/ 5651 h 13351"/>
                <a:gd name="connsiteX75" fmla="*/ 4877 w 16349"/>
                <a:gd name="connsiteY75" fmla="*/ 4643 h 13351"/>
                <a:gd name="connsiteX76" fmla="*/ 5550 w 16349"/>
                <a:gd name="connsiteY76" fmla="*/ 4324 h 13351"/>
                <a:gd name="connsiteX77" fmla="*/ 6166 w 16349"/>
                <a:gd name="connsiteY77" fmla="*/ 3634 h 13351"/>
                <a:gd name="connsiteX78" fmla="*/ 6398 w 16349"/>
                <a:gd name="connsiteY78" fmla="*/ 2831 h 13351"/>
                <a:gd name="connsiteX79" fmla="*/ 6403 w 16349"/>
                <a:gd name="connsiteY79" fmla="*/ 1692 h 13351"/>
                <a:gd name="connsiteX80" fmla="*/ 6031 w 16349"/>
                <a:gd name="connsiteY80" fmla="*/ 1446 h 13351"/>
                <a:gd name="connsiteX81" fmla="*/ 5819 w 16349"/>
                <a:gd name="connsiteY81" fmla="*/ 1768 h 13351"/>
                <a:gd name="connsiteX82" fmla="*/ 5783 w 16349"/>
                <a:gd name="connsiteY82" fmla="*/ 2899 h 13351"/>
                <a:gd name="connsiteX83" fmla="*/ 5479 w 16349"/>
                <a:gd name="connsiteY83" fmla="*/ 3621 h 13351"/>
                <a:gd name="connsiteX84" fmla="*/ 5232 w 16349"/>
                <a:gd name="connsiteY84" fmla="*/ 3826 h 13351"/>
                <a:gd name="connsiteX85" fmla="*/ 4800 w 16349"/>
                <a:gd name="connsiteY85" fmla="*/ 4069 h 13351"/>
                <a:gd name="connsiteX86" fmla="*/ 4433 w 16349"/>
                <a:gd name="connsiteY86" fmla="*/ 4106 h 13351"/>
                <a:gd name="connsiteX87" fmla="*/ 4409 w 16349"/>
                <a:gd name="connsiteY87" fmla="*/ 4070 h 13351"/>
                <a:gd name="connsiteX88" fmla="*/ 4542 w 16349"/>
                <a:gd name="connsiteY88" fmla="*/ 3896 h 13351"/>
                <a:gd name="connsiteX89" fmla="*/ 4395 w 16349"/>
                <a:gd name="connsiteY89" fmla="*/ 4020 h 13351"/>
                <a:gd name="connsiteX90" fmla="*/ 4343 w 16349"/>
                <a:gd name="connsiteY90" fmla="*/ 4102 h 13351"/>
                <a:gd name="connsiteX91" fmla="*/ 4214 w 16349"/>
                <a:gd name="connsiteY91" fmla="*/ 4140 h 13351"/>
                <a:gd name="connsiteX92" fmla="*/ 3282 w 16349"/>
                <a:gd name="connsiteY92" fmla="*/ 4249 h 13351"/>
                <a:gd name="connsiteX93" fmla="*/ 1693 w 16349"/>
                <a:gd name="connsiteY93" fmla="*/ 3955 h 13351"/>
                <a:gd name="connsiteX94" fmla="*/ 1180 w 16349"/>
                <a:gd name="connsiteY94" fmla="*/ 3624 h 13351"/>
                <a:gd name="connsiteX95" fmla="*/ 783 w 16349"/>
                <a:gd name="connsiteY95" fmla="*/ 3143 h 13351"/>
                <a:gd name="connsiteX96" fmla="*/ 570 w 16349"/>
                <a:gd name="connsiteY96" fmla="*/ 2810 h 13351"/>
                <a:gd name="connsiteX97" fmla="*/ 206 w 16349"/>
                <a:gd name="connsiteY97" fmla="*/ 2633 h 13351"/>
                <a:gd name="connsiteX98" fmla="*/ 3 w 16349"/>
                <a:gd name="connsiteY98" fmla="*/ 2961 h 13351"/>
                <a:gd name="connsiteX99" fmla="*/ 329 w 16349"/>
                <a:gd name="connsiteY99" fmla="*/ 3588 h 13351"/>
                <a:gd name="connsiteX100" fmla="*/ 894 w 16349"/>
                <a:gd name="connsiteY100" fmla="*/ 4151 h 13351"/>
                <a:gd name="connsiteX101" fmla="*/ 1282 w 16349"/>
                <a:gd name="connsiteY101" fmla="*/ 4393 h 13351"/>
                <a:gd name="connsiteX102" fmla="*/ 2732 w 16349"/>
                <a:gd name="connsiteY102" fmla="*/ 4851 h 13351"/>
                <a:gd name="connsiteX103" fmla="*/ 2899 w 16349"/>
                <a:gd name="connsiteY103" fmla="*/ 6318 h 13351"/>
                <a:gd name="connsiteX104" fmla="*/ 3057 w 16349"/>
                <a:gd name="connsiteY104" fmla="*/ 7905 h 13351"/>
                <a:gd name="connsiteX105" fmla="*/ 2357 w 16349"/>
                <a:gd name="connsiteY105" fmla="*/ 9077 h 13351"/>
                <a:gd name="connsiteX106" fmla="*/ 2144 w 16349"/>
                <a:gd name="connsiteY106" fmla="*/ 9490 h 13351"/>
                <a:gd name="connsiteX107" fmla="*/ 1743 w 16349"/>
                <a:gd name="connsiteY107" fmla="*/ 10127 h 13351"/>
                <a:gd name="connsiteX108" fmla="*/ 1624 w 16349"/>
                <a:gd name="connsiteY108" fmla="*/ 10303 h 13351"/>
                <a:gd name="connsiteX109" fmla="*/ 1243 w 16349"/>
                <a:gd name="connsiteY109" fmla="*/ 10956 h 13351"/>
                <a:gd name="connsiteX110" fmla="*/ 895 w 16349"/>
                <a:gd name="connsiteY110" fmla="*/ 11561 h 13351"/>
                <a:gd name="connsiteX111" fmla="*/ 658 w 16349"/>
                <a:gd name="connsiteY111" fmla="*/ 12073 h 13351"/>
                <a:gd name="connsiteX112" fmla="*/ 949 w 16349"/>
                <a:gd name="connsiteY112" fmla="*/ 12547 h 13351"/>
                <a:gd name="connsiteX113" fmla="*/ 1503 w 16349"/>
                <a:gd name="connsiteY113" fmla="*/ 12446 h 13351"/>
                <a:gd name="connsiteX114" fmla="*/ 1685 w 16349"/>
                <a:gd name="connsiteY114" fmla="*/ 12139 h 13351"/>
                <a:gd name="connsiteX115" fmla="*/ 2183 w 16349"/>
                <a:gd name="connsiteY115" fmla="*/ 11359 h 13351"/>
                <a:gd name="connsiteX116" fmla="*/ 2499 w 16349"/>
                <a:gd name="connsiteY116" fmla="*/ 10798 h 13351"/>
                <a:gd name="connsiteX117" fmla="*/ 2887 w 16349"/>
                <a:gd name="connsiteY117" fmla="*/ 10159 h 13351"/>
                <a:gd name="connsiteX118" fmla="*/ 3563 w 16349"/>
                <a:gd name="connsiteY118" fmla="*/ 9000 h 13351"/>
                <a:gd name="connsiteX119" fmla="*/ 3947 w 16349"/>
                <a:gd name="connsiteY119" fmla="*/ 8368 h 13351"/>
                <a:gd name="connsiteX120" fmla="*/ 4271 w 16349"/>
                <a:gd name="connsiteY120" fmla="*/ 8269 h 13351"/>
                <a:gd name="connsiteX121" fmla="*/ 4648 w 16349"/>
                <a:gd name="connsiteY121" fmla="*/ 11527 h 13351"/>
                <a:gd name="connsiteX122" fmla="*/ 4413 w 16349"/>
                <a:gd name="connsiteY122" fmla="*/ 12000 h 13351"/>
                <a:gd name="connsiteX123" fmla="*/ 4590 w 16349"/>
                <a:gd name="connsiteY123" fmla="*/ 12423 h 13351"/>
                <a:gd name="connsiteX124" fmla="*/ 4641 w 16349"/>
                <a:gd name="connsiteY124" fmla="*/ 12515 h 13351"/>
                <a:gd name="connsiteX125" fmla="*/ 4769 w 16349"/>
                <a:gd name="connsiteY125" fmla="*/ 12551 h 13351"/>
                <a:gd name="connsiteX126" fmla="*/ 4917 w 16349"/>
                <a:gd name="connsiteY126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7933 w 16349"/>
                <a:gd name="connsiteY5" fmla="*/ 10694 h 13351"/>
                <a:gd name="connsiteX6" fmla="*/ 6689 w 16349"/>
                <a:gd name="connsiteY6" fmla="*/ 11950 h 13351"/>
                <a:gd name="connsiteX7" fmla="*/ 6691 w 16349"/>
                <a:gd name="connsiteY7" fmla="*/ 11992 h 13351"/>
                <a:gd name="connsiteX8" fmla="*/ 6645 w 16349"/>
                <a:gd name="connsiteY8" fmla="*/ 11979 h 13351"/>
                <a:gd name="connsiteX9" fmla="*/ 6398 w 16349"/>
                <a:gd name="connsiteY9" fmla="*/ 12252 h 13351"/>
                <a:gd name="connsiteX10" fmla="*/ 6979 w 16349"/>
                <a:gd name="connsiteY10" fmla="*/ 12127 h 13351"/>
                <a:gd name="connsiteX11" fmla="*/ 8517 w 16349"/>
                <a:gd name="connsiteY11" fmla="*/ 11708 h 13351"/>
                <a:gd name="connsiteX12" fmla="*/ 9325 w 16349"/>
                <a:gd name="connsiteY12" fmla="*/ 11518 h 13351"/>
                <a:gd name="connsiteX13" fmla="*/ 9328 w 16349"/>
                <a:gd name="connsiteY13" fmla="*/ 11496 h 13351"/>
                <a:gd name="connsiteX14" fmla="*/ 9884 w 16349"/>
                <a:gd name="connsiteY14" fmla="*/ 11374 h 13351"/>
                <a:gd name="connsiteX15" fmla="*/ 10029 w 16349"/>
                <a:gd name="connsiteY15" fmla="*/ 10850 h 13351"/>
                <a:gd name="connsiteX16" fmla="*/ 10201 w 16349"/>
                <a:gd name="connsiteY16" fmla="*/ 10531 h 13351"/>
                <a:gd name="connsiteX17" fmla="*/ 10697 w 16349"/>
                <a:gd name="connsiteY17" fmla="*/ 10157 h 13351"/>
                <a:gd name="connsiteX18" fmla="*/ 10744 w 16349"/>
                <a:gd name="connsiteY18" fmla="*/ 10120 h 13351"/>
                <a:gd name="connsiteX19" fmla="*/ 12074 w 16349"/>
                <a:gd name="connsiteY19" fmla="*/ 10153 h 13351"/>
                <a:gd name="connsiteX20" fmla="*/ 12866 w 16349"/>
                <a:gd name="connsiteY20" fmla="*/ 11463 h 13351"/>
                <a:gd name="connsiteX21" fmla="*/ 13276 w 16349"/>
                <a:gd name="connsiteY21" fmla="*/ 11315 h 13351"/>
                <a:gd name="connsiteX22" fmla="*/ 14022 w 16349"/>
                <a:gd name="connsiteY22" fmla="*/ 10822 h 13351"/>
                <a:gd name="connsiteX23" fmla="*/ 14441 w 16349"/>
                <a:gd name="connsiteY23" fmla="*/ 10432 h 13351"/>
                <a:gd name="connsiteX24" fmla="*/ 15300 w 16349"/>
                <a:gd name="connsiteY24" fmla="*/ 9417 h 13351"/>
                <a:gd name="connsiteX25" fmla="*/ 15543 w 16349"/>
                <a:gd name="connsiteY25" fmla="*/ 8947 h 13351"/>
                <a:gd name="connsiteX26" fmla="*/ 15897 w 16349"/>
                <a:gd name="connsiteY26" fmla="*/ 8223 h 13351"/>
                <a:gd name="connsiteX27" fmla="*/ 16088 w 16349"/>
                <a:gd name="connsiteY27" fmla="*/ 7558 h 13351"/>
                <a:gd name="connsiteX28" fmla="*/ 16349 w 16349"/>
                <a:gd name="connsiteY28" fmla="*/ 5866 h 13351"/>
                <a:gd name="connsiteX29" fmla="*/ 16041 w 16349"/>
                <a:gd name="connsiteY29" fmla="*/ 5404 h 13351"/>
                <a:gd name="connsiteX30" fmla="*/ 15494 w 16349"/>
                <a:gd name="connsiteY30" fmla="*/ 5379 h 13351"/>
                <a:gd name="connsiteX31" fmla="*/ 15261 w 16349"/>
                <a:gd name="connsiteY31" fmla="*/ 5605 h 13351"/>
                <a:gd name="connsiteX32" fmla="*/ 15164 w 16349"/>
                <a:gd name="connsiteY32" fmla="*/ 6006 h 13351"/>
                <a:gd name="connsiteX33" fmla="*/ 14882 w 16349"/>
                <a:gd name="connsiteY33" fmla="*/ 7480 h 13351"/>
                <a:gd name="connsiteX34" fmla="*/ 14674 w 16349"/>
                <a:gd name="connsiteY34" fmla="*/ 6849 h 13351"/>
                <a:gd name="connsiteX35" fmla="*/ 14073 w 16349"/>
                <a:gd name="connsiteY35" fmla="*/ 5785 h 13351"/>
                <a:gd name="connsiteX36" fmla="*/ 14078 w 16349"/>
                <a:gd name="connsiteY36" fmla="*/ 5622 h 13351"/>
                <a:gd name="connsiteX37" fmla="*/ 14349 w 16349"/>
                <a:gd name="connsiteY37" fmla="*/ 5010 h 13351"/>
                <a:gd name="connsiteX38" fmla="*/ 14620 w 16349"/>
                <a:gd name="connsiteY38" fmla="*/ 4241 h 13351"/>
                <a:gd name="connsiteX39" fmla="*/ 14722 w 16349"/>
                <a:gd name="connsiteY39" fmla="*/ 3742 h 13351"/>
                <a:gd name="connsiteX40" fmla="*/ 14878 w 16349"/>
                <a:gd name="connsiteY40" fmla="*/ 3071 h 13351"/>
                <a:gd name="connsiteX41" fmla="*/ 15074 w 16349"/>
                <a:gd name="connsiteY41" fmla="*/ 2221 h 13351"/>
                <a:gd name="connsiteX42" fmla="*/ 15229 w 16349"/>
                <a:gd name="connsiteY42" fmla="*/ 1270 h 13351"/>
                <a:gd name="connsiteX43" fmla="*/ 15097 w 16349"/>
                <a:gd name="connsiteY43" fmla="*/ 427 h 13351"/>
                <a:gd name="connsiteX44" fmla="*/ 14410 w 16349"/>
                <a:gd name="connsiteY44" fmla="*/ 12 h 13351"/>
                <a:gd name="connsiteX45" fmla="*/ 13561 w 16349"/>
                <a:gd name="connsiteY45" fmla="*/ 314 h 13351"/>
                <a:gd name="connsiteX46" fmla="*/ 13405 w 16349"/>
                <a:gd name="connsiteY46" fmla="*/ 497 h 13351"/>
                <a:gd name="connsiteX47" fmla="*/ 13195 w 16349"/>
                <a:gd name="connsiteY47" fmla="*/ 1553 h 13351"/>
                <a:gd name="connsiteX48" fmla="*/ 12989 w 16349"/>
                <a:gd name="connsiteY48" fmla="*/ 2546 h 13351"/>
                <a:gd name="connsiteX49" fmla="*/ 12739 w 16349"/>
                <a:gd name="connsiteY49" fmla="*/ 3607 h 13351"/>
                <a:gd name="connsiteX50" fmla="*/ 12426 w 16349"/>
                <a:gd name="connsiteY50" fmla="*/ 4513 h 13351"/>
                <a:gd name="connsiteX51" fmla="*/ 11596 w 16349"/>
                <a:gd name="connsiteY51" fmla="*/ 4504 h 13351"/>
                <a:gd name="connsiteX52" fmla="*/ 11496 w 16349"/>
                <a:gd name="connsiteY52" fmla="*/ 4267 h 13351"/>
                <a:gd name="connsiteX53" fmla="*/ 11321 w 16349"/>
                <a:gd name="connsiteY53" fmla="*/ 3638 h 13351"/>
                <a:gd name="connsiteX54" fmla="*/ 10810 w 16349"/>
                <a:gd name="connsiteY54" fmla="*/ 1418 h 13351"/>
                <a:gd name="connsiteX55" fmla="*/ 10596 w 16349"/>
                <a:gd name="connsiteY55" fmla="*/ 448 h 13351"/>
                <a:gd name="connsiteX56" fmla="*/ 10051 w 16349"/>
                <a:gd name="connsiteY56" fmla="*/ 46 h 13351"/>
                <a:gd name="connsiteX57" fmla="*/ 9111 w 16349"/>
                <a:gd name="connsiteY57" fmla="*/ 259 h 13351"/>
                <a:gd name="connsiteX58" fmla="*/ 8884 w 16349"/>
                <a:gd name="connsiteY58" fmla="*/ 498 h 13351"/>
                <a:gd name="connsiteX59" fmla="*/ 8784 w 16349"/>
                <a:gd name="connsiteY59" fmla="*/ 1027 h 13351"/>
                <a:gd name="connsiteX60" fmla="*/ 9022 w 16349"/>
                <a:gd name="connsiteY60" fmla="*/ 2543 h 13351"/>
                <a:gd name="connsiteX61" fmla="*/ 9219 w 16349"/>
                <a:gd name="connsiteY61" fmla="*/ 3426 h 13351"/>
                <a:gd name="connsiteX62" fmla="*/ 9502 w 16349"/>
                <a:gd name="connsiteY62" fmla="*/ 4521 h 13351"/>
                <a:gd name="connsiteX63" fmla="*/ 9922 w 16349"/>
                <a:gd name="connsiteY63" fmla="*/ 5576 h 13351"/>
                <a:gd name="connsiteX64" fmla="*/ 9243 w 16349"/>
                <a:gd name="connsiteY64" fmla="*/ 6746 h 13351"/>
                <a:gd name="connsiteX65" fmla="*/ 9244 w 16349"/>
                <a:gd name="connsiteY65" fmla="*/ 9378 h 13351"/>
                <a:gd name="connsiteX66" fmla="*/ 9453 w 16349"/>
                <a:gd name="connsiteY66" fmla="*/ 9780 h 13351"/>
                <a:gd name="connsiteX67" fmla="*/ 9717 w 16349"/>
                <a:gd name="connsiteY67" fmla="*/ 10178 h 13351"/>
                <a:gd name="connsiteX68" fmla="*/ 8249 w 16349"/>
                <a:gd name="connsiteY68" fmla="*/ 10559 h 13351"/>
                <a:gd name="connsiteX69" fmla="*/ 7406 w 16349"/>
                <a:gd name="connsiteY69" fmla="*/ 10794 h 13351"/>
                <a:gd name="connsiteX70" fmla="*/ 6786 w 16349"/>
                <a:gd name="connsiteY70" fmla="*/ 10928 h 13351"/>
                <a:gd name="connsiteX71" fmla="*/ 5594 w 16349"/>
                <a:gd name="connsiteY71" fmla="*/ 11250 h 13351"/>
                <a:gd name="connsiteX72" fmla="*/ 5499 w 16349"/>
                <a:gd name="connsiteY72" fmla="*/ 10165 h 13351"/>
                <a:gd name="connsiteX73" fmla="*/ 4970 w 16349"/>
                <a:gd name="connsiteY73" fmla="*/ 5651 h 13351"/>
                <a:gd name="connsiteX74" fmla="*/ 4877 w 16349"/>
                <a:gd name="connsiteY74" fmla="*/ 4643 h 13351"/>
                <a:gd name="connsiteX75" fmla="*/ 5550 w 16349"/>
                <a:gd name="connsiteY75" fmla="*/ 4324 h 13351"/>
                <a:gd name="connsiteX76" fmla="*/ 6166 w 16349"/>
                <a:gd name="connsiteY76" fmla="*/ 3634 h 13351"/>
                <a:gd name="connsiteX77" fmla="*/ 6398 w 16349"/>
                <a:gd name="connsiteY77" fmla="*/ 2831 h 13351"/>
                <a:gd name="connsiteX78" fmla="*/ 6403 w 16349"/>
                <a:gd name="connsiteY78" fmla="*/ 1692 h 13351"/>
                <a:gd name="connsiteX79" fmla="*/ 6031 w 16349"/>
                <a:gd name="connsiteY79" fmla="*/ 1446 h 13351"/>
                <a:gd name="connsiteX80" fmla="*/ 5819 w 16349"/>
                <a:gd name="connsiteY80" fmla="*/ 1768 h 13351"/>
                <a:gd name="connsiteX81" fmla="*/ 5783 w 16349"/>
                <a:gd name="connsiteY81" fmla="*/ 2899 h 13351"/>
                <a:gd name="connsiteX82" fmla="*/ 5479 w 16349"/>
                <a:gd name="connsiteY82" fmla="*/ 3621 h 13351"/>
                <a:gd name="connsiteX83" fmla="*/ 5232 w 16349"/>
                <a:gd name="connsiteY83" fmla="*/ 3826 h 13351"/>
                <a:gd name="connsiteX84" fmla="*/ 4800 w 16349"/>
                <a:gd name="connsiteY84" fmla="*/ 4069 h 13351"/>
                <a:gd name="connsiteX85" fmla="*/ 4433 w 16349"/>
                <a:gd name="connsiteY85" fmla="*/ 4106 h 13351"/>
                <a:gd name="connsiteX86" fmla="*/ 4409 w 16349"/>
                <a:gd name="connsiteY86" fmla="*/ 4070 h 13351"/>
                <a:gd name="connsiteX87" fmla="*/ 4542 w 16349"/>
                <a:gd name="connsiteY87" fmla="*/ 3896 h 13351"/>
                <a:gd name="connsiteX88" fmla="*/ 4395 w 16349"/>
                <a:gd name="connsiteY88" fmla="*/ 4020 h 13351"/>
                <a:gd name="connsiteX89" fmla="*/ 4343 w 16349"/>
                <a:gd name="connsiteY89" fmla="*/ 4102 h 13351"/>
                <a:gd name="connsiteX90" fmla="*/ 4214 w 16349"/>
                <a:gd name="connsiteY90" fmla="*/ 4140 h 13351"/>
                <a:gd name="connsiteX91" fmla="*/ 3282 w 16349"/>
                <a:gd name="connsiteY91" fmla="*/ 4249 h 13351"/>
                <a:gd name="connsiteX92" fmla="*/ 1693 w 16349"/>
                <a:gd name="connsiteY92" fmla="*/ 3955 h 13351"/>
                <a:gd name="connsiteX93" fmla="*/ 1180 w 16349"/>
                <a:gd name="connsiteY93" fmla="*/ 3624 h 13351"/>
                <a:gd name="connsiteX94" fmla="*/ 783 w 16349"/>
                <a:gd name="connsiteY94" fmla="*/ 3143 h 13351"/>
                <a:gd name="connsiteX95" fmla="*/ 570 w 16349"/>
                <a:gd name="connsiteY95" fmla="*/ 2810 h 13351"/>
                <a:gd name="connsiteX96" fmla="*/ 206 w 16349"/>
                <a:gd name="connsiteY96" fmla="*/ 2633 h 13351"/>
                <a:gd name="connsiteX97" fmla="*/ 3 w 16349"/>
                <a:gd name="connsiteY97" fmla="*/ 2961 h 13351"/>
                <a:gd name="connsiteX98" fmla="*/ 329 w 16349"/>
                <a:gd name="connsiteY98" fmla="*/ 3588 h 13351"/>
                <a:gd name="connsiteX99" fmla="*/ 894 w 16349"/>
                <a:gd name="connsiteY99" fmla="*/ 4151 h 13351"/>
                <a:gd name="connsiteX100" fmla="*/ 1282 w 16349"/>
                <a:gd name="connsiteY100" fmla="*/ 4393 h 13351"/>
                <a:gd name="connsiteX101" fmla="*/ 2732 w 16349"/>
                <a:gd name="connsiteY101" fmla="*/ 4851 h 13351"/>
                <a:gd name="connsiteX102" fmla="*/ 2899 w 16349"/>
                <a:gd name="connsiteY102" fmla="*/ 6318 h 13351"/>
                <a:gd name="connsiteX103" fmla="*/ 3057 w 16349"/>
                <a:gd name="connsiteY103" fmla="*/ 7905 h 13351"/>
                <a:gd name="connsiteX104" fmla="*/ 2357 w 16349"/>
                <a:gd name="connsiteY104" fmla="*/ 9077 h 13351"/>
                <a:gd name="connsiteX105" fmla="*/ 2144 w 16349"/>
                <a:gd name="connsiteY105" fmla="*/ 9490 h 13351"/>
                <a:gd name="connsiteX106" fmla="*/ 1743 w 16349"/>
                <a:gd name="connsiteY106" fmla="*/ 10127 h 13351"/>
                <a:gd name="connsiteX107" fmla="*/ 1624 w 16349"/>
                <a:gd name="connsiteY107" fmla="*/ 10303 h 13351"/>
                <a:gd name="connsiteX108" fmla="*/ 1243 w 16349"/>
                <a:gd name="connsiteY108" fmla="*/ 10956 h 13351"/>
                <a:gd name="connsiteX109" fmla="*/ 895 w 16349"/>
                <a:gd name="connsiteY109" fmla="*/ 11561 h 13351"/>
                <a:gd name="connsiteX110" fmla="*/ 658 w 16349"/>
                <a:gd name="connsiteY110" fmla="*/ 12073 h 13351"/>
                <a:gd name="connsiteX111" fmla="*/ 949 w 16349"/>
                <a:gd name="connsiteY111" fmla="*/ 12547 h 13351"/>
                <a:gd name="connsiteX112" fmla="*/ 1503 w 16349"/>
                <a:gd name="connsiteY112" fmla="*/ 12446 h 13351"/>
                <a:gd name="connsiteX113" fmla="*/ 1685 w 16349"/>
                <a:gd name="connsiteY113" fmla="*/ 12139 h 13351"/>
                <a:gd name="connsiteX114" fmla="*/ 2183 w 16349"/>
                <a:gd name="connsiteY114" fmla="*/ 11359 h 13351"/>
                <a:gd name="connsiteX115" fmla="*/ 2499 w 16349"/>
                <a:gd name="connsiteY115" fmla="*/ 10798 h 13351"/>
                <a:gd name="connsiteX116" fmla="*/ 2887 w 16349"/>
                <a:gd name="connsiteY116" fmla="*/ 10159 h 13351"/>
                <a:gd name="connsiteX117" fmla="*/ 3563 w 16349"/>
                <a:gd name="connsiteY117" fmla="*/ 9000 h 13351"/>
                <a:gd name="connsiteX118" fmla="*/ 3947 w 16349"/>
                <a:gd name="connsiteY118" fmla="*/ 8368 h 13351"/>
                <a:gd name="connsiteX119" fmla="*/ 4271 w 16349"/>
                <a:gd name="connsiteY119" fmla="*/ 8269 h 13351"/>
                <a:gd name="connsiteX120" fmla="*/ 4648 w 16349"/>
                <a:gd name="connsiteY120" fmla="*/ 11527 h 13351"/>
                <a:gd name="connsiteX121" fmla="*/ 4413 w 16349"/>
                <a:gd name="connsiteY121" fmla="*/ 12000 h 13351"/>
                <a:gd name="connsiteX122" fmla="*/ 4590 w 16349"/>
                <a:gd name="connsiteY122" fmla="*/ 12423 h 13351"/>
                <a:gd name="connsiteX123" fmla="*/ 4641 w 16349"/>
                <a:gd name="connsiteY123" fmla="*/ 12515 h 13351"/>
                <a:gd name="connsiteX124" fmla="*/ 4769 w 16349"/>
                <a:gd name="connsiteY124" fmla="*/ 12551 h 13351"/>
                <a:gd name="connsiteX125" fmla="*/ 4917 w 16349"/>
                <a:gd name="connsiteY125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7933 w 16349"/>
                <a:gd name="connsiteY5" fmla="*/ 10694 h 13351"/>
                <a:gd name="connsiteX6" fmla="*/ 6689 w 16349"/>
                <a:gd name="connsiteY6" fmla="*/ 11950 h 13351"/>
                <a:gd name="connsiteX7" fmla="*/ 6691 w 16349"/>
                <a:gd name="connsiteY7" fmla="*/ 11992 h 13351"/>
                <a:gd name="connsiteX8" fmla="*/ 6398 w 16349"/>
                <a:gd name="connsiteY8" fmla="*/ 12252 h 13351"/>
                <a:gd name="connsiteX9" fmla="*/ 6979 w 16349"/>
                <a:gd name="connsiteY9" fmla="*/ 12127 h 13351"/>
                <a:gd name="connsiteX10" fmla="*/ 8517 w 16349"/>
                <a:gd name="connsiteY10" fmla="*/ 11708 h 13351"/>
                <a:gd name="connsiteX11" fmla="*/ 9325 w 16349"/>
                <a:gd name="connsiteY11" fmla="*/ 11518 h 13351"/>
                <a:gd name="connsiteX12" fmla="*/ 9328 w 16349"/>
                <a:gd name="connsiteY12" fmla="*/ 11496 h 13351"/>
                <a:gd name="connsiteX13" fmla="*/ 9884 w 16349"/>
                <a:gd name="connsiteY13" fmla="*/ 11374 h 13351"/>
                <a:gd name="connsiteX14" fmla="*/ 10029 w 16349"/>
                <a:gd name="connsiteY14" fmla="*/ 10850 h 13351"/>
                <a:gd name="connsiteX15" fmla="*/ 10201 w 16349"/>
                <a:gd name="connsiteY15" fmla="*/ 10531 h 13351"/>
                <a:gd name="connsiteX16" fmla="*/ 10697 w 16349"/>
                <a:gd name="connsiteY16" fmla="*/ 10157 h 13351"/>
                <a:gd name="connsiteX17" fmla="*/ 10744 w 16349"/>
                <a:gd name="connsiteY17" fmla="*/ 10120 h 13351"/>
                <a:gd name="connsiteX18" fmla="*/ 12074 w 16349"/>
                <a:gd name="connsiteY18" fmla="*/ 10153 h 13351"/>
                <a:gd name="connsiteX19" fmla="*/ 12866 w 16349"/>
                <a:gd name="connsiteY19" fmla="*/ 11463 h 13351"/>
                <a:gd name="connsiteX20" fmla="*/ 13276 w 16349"/>
                <a:gd name="connsiteY20" fmla="*/ 11315 h 13351"/>
                <a:gd name="connsiteX21" fmla="*/ 14022 w 16349"/>
                <a:gd name="connsiteY21" fmla="*/ 10822 h 13351"/>
                <a:gd name="connsiteX22" fmla="*/ 14441 w 16349"/>
                <a:gd name="connsiteY22" fmla="*/ 10432 h 13351"/>
                <a:gd name="connsiteX23" fmla="*/ 15300 w 16349"/>
                <a:gd name="connsiteY23" fmla="*/ 9417 h 13351"/>
                <a:gd name="connsiteX24" fmla="*/ 15543 w 16349"/>
                <a:gd name="connsiteY24" fmla="*/ 8947 h 13351"/>
                <a:gd name="connsiteX25" fmla="*/ 15897 w 16349"/>
                <a:gd name="connsiteY25" fmla="*/ 8223 h 13351"/>
                <a:gd name="connsiteX26" fmla="*/ 16088 w 16349"/>
                <a:gd name="connsiteY26" fmla="*/ 7558 h 13351"/>
                <a:gd name="connsiteX27" fmla="*/ 16349 w 16349"/>
                <a:gd name="connsiteY27" fmla="*/ 5866 h 13351"/>
                <a:gd name="connsiteX28" fmla="*/ 16041 w 16349"/>
                <a:gd name="connsiteY28" fmla="*/ 5404 h 13351"/>
                <a:gd name="connsiteX29" fmla="*/ 15494 w 16349"/>
                <a:gd name="connsiteY29" fmla="*/ 5379 h 13351"/>
                <a:gd name="connsiteX30" fmla="*/ 15261 w 16349"/>
                <a:gd name="connsiteY30" fmla="*/ 5605 h 13351"/>
                <a:gd name="connsiteX31" fmla="*/ 15164 w 16349"/>
                <a:gd name="connsiteY31" fmla="*/ 6006 h 13351"/>
                <a:gd name="connsiteX32" fmla="*/ 14882 w 16349"/>
                <a:gd name="connsiteY32" fmla="*/ 7480 h 13351"/>
                <a:gd name="connsiteX33" fmla="*/ 14674 w 16349"/>
                <a:gd name="connsiteY33" fmla="*/ 6849 h 13351"/>
                <a:gd name="connsiteX34" fmla="*/ 14073 w 16349"/>
                <a:gd name="connsiteY34" fmla="*/ 5785 h 13351"/>
                <a:gd name="connsiteX35" fmla="*/ 14078 w 16349"/>
                <a:gd name="connsiteY35" fmla="*/ 5622 h 13351"/>
                <a:gd name="connsiteX36" fmla="*/ 14349 w 16349"/>
                <a:gd name="connsiteY36" fmla="*/ 5010 h 13351"/>
                <a:gd name="connsiteX37" fmla="*/ 14620 w 16349"/>
                <a:gd name="connsiteY37" fmla="*/ 4241 h 13351"/>
                <a:gd name="connsiteX38" fmla="*/ 14722 w 16349"/>
                <a:gd name="connsiteY38" fmla="*/ 3742 h 13351"/>
                <a:gd name="connsiteX39" fmla="*/ 14878 w 16349"/>
                <a:gd name="connsiteY39" fmla="*/ 3071 h 13351"/>
                <a:gd name="connsiteX40" fmla="*/ 15074 w 16349"/>
                <a:gd name="connsiteY40" fmla="*/ 2221 h 13351"/>
                <a:gd name="connsiteX41" fmla="*/ 15229 w 16349"/>
                <a:gd name="connsiteY41" fmla="*/ 1270 h 13351"/>
                <a:gd name="connsiteX42" fmla="*/ 15097 w 16349"/>
                <a:gd name="connsiteY42" fmla="*/ 427 h 13351"/>
                <a:gd name="connsiteX43" fmla="*/ 14410 w 16349"/>
                <a:gd name="connsiteY43" fmla="*/ 12 h 13351"/>
                <a:gd name="connsiteX44" fmla="*/ 13561 w 16349"/>
                <a:gd name="connsiteY44" fmla="*/ 314 h 13351"/>
                <a:gd name="connsiteX45" fmla="*/ 13405 w 16349"/>
                <a:gd name="connsiteY45" fmla="*/ 497 h 13351"/>
                <a:gd name="connsiteX46" fmla="*/ 13195 w 16349"/>
                <a:gd name="connsiteY46" fmla="*/ 1553 h 13351"/>
                <a:gd name="connsiteX47" fmla="*/ 12989 w 16349"/>
                <a:gd name="connsiteY47" fmla="*/ 2546 h 13351"/>
                <a:gd name="connsiteX48" fmla="*/ 12739 w 16349"/>
                <a:gd name="connsiteY48" fmla="*/ 3607 h 13351"/>
                <a:gd name="connsiteX49" fmla="*/ 12426 w 16349"/>
                <a:gd name="connsiteY49" fmla="*/ 4513 h 13351"/>
                <a:gd name="connsiteX50" fmla="*/ 11596 w 16349"/>
                <a:gd name="connsiteY50" fmla="*/ 4504 h 13351"/>
                <a:gd name="connsiteX51" fmla="*/ 11496 w 16349"/>
                <a:gd name="connsiteY51" fmla="*/ 4267 h 13351"/>
                <a:gd name="connsiteX52" fmla="*/ 11321 w 16349"/>
                <a:gd name="connsiteY52" fmla="*/ 3638 h 13351"/>
                <a:gd name="connsiteX53" fmla="*/ 10810 w 16349"/>
                <a:gd name="connsiteY53" fmla="*/ 1418 h 13351"/>
                <a:gd name="connsiteX54" fmla="*/ 10596 w 16349"/>
                <a:gd name="connsiteY54" fmla="*/ 448 h 13351"/>
                <a:gd name="connsiteX55" fmla="*/ 10051 w 16349"/>
                <a:gd name="connsiteY55" fmla="*/ 46 h 13351"/>
                <a:gd name="connsiteX56" fmla="*/ 9111 w 16349"/>
                <a:gd name="connsiteY56" fmla="*/ 259 h 13351"/>
                <a:gd name="connsiteX57" fmla="*/ 8884 w 16349"/>
                <a:gd name="connsiteY57" fmla="*/ 498 h 13351"/>
                <a:gd name="connsiteX58" fmla="*/ 8784 w 16349"/>
                <a:gd name="connsiteY58" fmla="*/ 1027 h 13351"/>
                <a:gd name="connsiteX59" fmla="*/ 9022 w 16349"/>
                <a:gd name="connsiteY59" fmla="*/ 2543 h 13351"/>
                <a:gd name="connsiteX60" fmla="*/ 9219 w 16349"/>
                <a:gd name="connsiteY60" fmla="*/ 3426 h 13351"/>
                <a:gd name="connsiteX61" fmla="*/ 9502 w 16349"/>
                <a:gd name="connsiteY61" fmla="*/ 4521 h 13351"/>
                <a:gd name="connsiteX62" fmla="*/ 9922 w 16349"/>
                <a:gd name="connsiteY62" fmla="*/ 5576 h 13351"/>
                <a:gd name="connsiteX63" fmla="*/ 9243 w 16349"/>
                <a:gd name="connsiteY63" fmla="*/ 6746 h 13351"/>
                <a:gd name="connsiteX64" fmla="*/ 9244 w 16349"/>
                <a:gd name="connsiteY64" fmla="*/ 9378 h 13351"/>
                <a:gd name="connsiteX65" fmla="*/ 9453 w 16349"/>
                <a:gd name="connsiteY65" fmla="*/ 9780 h 13351"/>
                <a:gd name="connsiteX66" fmla="*/ 9717 w 16349"/>
                <a:gd name="connsiteY66" fmla="*/ 10178 h 13351"/>
                <a:gd name="connsiteX67" fmla="*/ 8249 w 16349"/>
                <a:gd name="connsiteY67" fmla="*/ 10559 h 13351"/>
                <a:gd name="connsiteX68" fmla="*/ 7406 w 16349"/>
                <a:gd name="connsiteY68" fmla="*/ 10794 h 13351"/>
                <a:gd name="connsiteX69" fmla="*/ 6786 w 16349"/>
                <a:gd name="connsiteY69" fmla="*/ 10928 h 13351"/>
                <a:gd name="connsiteX70" fmla="*/ 5594 w 16349"/>
                <a:gd name="connsiteY70" fmla="*/ 11250 h 13351"/>
                <a:gd name="connsiteX71" fmla="*/ 5499 w 16349"/>
                <a:gd name="connsiteY71" fmla="*/ 10165 h 13351"/>
                <a:gd name="connsiteX72" fmla="*/ 4970 w 16349"/>
                <a:gd name="connsiteY72" fmla="*/ 5651 h 13351"/>
                <a:gd name="connsiteX73" fmla="*/ 4877 w 16349"/>
                <a:gd name="connsiteY73" fmla="*/ 4643 h 13351"/>
                <a:gd name="connsiteX74" fmla="*/ 5550 w 16349"/>
                <a:gd name="connsiteY74" fmla="*/ 4324 h 13351"/>
                <a:gd name="connsiteX75" fmla="*/ 6166 w 16349"/>
                <a:gd name="connsiteY75" fmla="*/ 3634 h 13351"/>
                <a:gd name="connsiteX76" fmla="*/ 6398 w 16349"/>
                <a:gd name="connsiteY76" fmla="*/ 2831 h 13351"/>
                <a:gd name="connsiteX77" fmla="*/ 6403 w 16349"/>
                <a:gd name="connsiteY77" fmla="*/ 1692 h 13351"/>
                <a:gd name="connsiteX78" fmla="*/ 6031 w 16349"/>
                <a:gd name="connsiteY78" fmla="*/ 1446 h 13351"/>
                <a:gd name="connsiteX79" fmla="*/ 5819 w 16349"/>
                <a:gd name="connsiteY79" fmla="*/ 1768 h 13351"/>
                <a:gd name="connsiteX80" fmla="*/ 5783 w 16349"/>
                <a:gd name="connsiteY80" fmla="*/ 2899 h 13351"/>
                <a:gd name="connsiteX81" fmla="*/ 5479 w 16349"/>
                <a:gd name="connsiteY81" fmla="*/ 3621 h 13351"/>
                <a:gd name="connsiteX82" fmla="*/ 5232 w 16349"/>
                <a:gd name="connsiteY82" fmla="*/ 3826 h 13351"/>
                <a:gd name="connsiteX83" fmla="*/ 4800 w 16349"/>
                <a:gd name="connsiteY83" fmla="*/ 4069 h 13351"/>
                <a:gd name="connsiteX84" fmla="*/ 4433 w 16349"/>
                <a:gd name="connsiteY84" fmla="*/ 4106 h 13351"/>
                <a:gd name="connsiteX85" fmla="*/ 4409 w 16349"/>
                <a:gd name="connsiteY85" fmla="*/ 4070 h 13351"/>
                <a:gd name="connsiteX86" fmla="*/ 4542 w 16349"/>
                <a:gd name="connsiteY86" fmla="*/ 3896 h 13351"/>
                <a:gd name="connsiteX87" fmla="*/ 4395 w 16349"/>
                <a:gd name="connsiteY87" fmla="*/ 4020 h 13351"/>
                <a:gd name="connsiteX88" fmla="*/ 4343 w 16349"/>
                <a:gd name="connsiteY88" fmla="*/ 4102 h 13351"/>
                <a:gd name="connsiteX89" fmla="*/ 4214 w 16349"/>
                <a:gd name="connsiteY89" fmla="*/ 4140 h 13351"/>
                <a:gd name="connsiteX90" fmla="*/ 3282 w 16349"/>
                <a:gd name="connsiteY90" fmla="*/ 4249 h 13351"/>
                <a:gd name="connsiteX91" fmla="*/ 1693 w 16349"/>
                <a:gd name="connsiteY91" fmla="*/ 3955 h 13351"/>
                <a:gd name="connsiteX92" fmla="*/ 1180 w 16349"/>
                <a:gd name="connsiteY92" fmla="*/ 3624 h 13351"/>
                <a:gd name="connsiteX93" fmla="*/ 783 w 16349"/>
                <a:gd name="connsiteY93" fmla="*/ 3143 h 13351"/>
                <a:gd name="connsiteX94" fmla="*/ 570 w 16349"/>
                <a:gd name="connsiteY94" fmla="*/ 2810 h 13351"/>
                <a:gd name="connsiteX95" fmla="*/ 206 w 16349"/>
                <a:gd name="connsiteY95" fmla="*/ 2633 h 13351"/>
                <a:gd name="connsiteX96" fmla="*/ 3 w 16349"/>
                <a:gd name="connsiteY96" fmla="*/ 2961 h 13351"/>
                <a:gd name="connsiteX97" fmla="*/ 329 w 16349"/>
                <a:gd name="connsiteY97" fmla="*/ 3588 h 13351"/>
                <a:gd name="connsiteX98" fmla="*/ 894 w 16349"/>
                <a:gd name="connsiteY98" fmla="*/ 4151 h 13351"/>
                <a:gd name="connsiteX99" fmla="*/ 1282 w 16349"/>
                <a:gd name="connsiteY99" fmla="*/ 4393 h 13351"/>
                <a:gd name="connsiteX100" fmla="*/ 2732 w 16349"/>
                <a:gd name="connsiteY100" fmla="*/ 4851 h 13351"/>
                <a:gd name="connsiteX101" fmla="*/ 2899 w 16349"/>
                <a:gd name="connsiteY101" fmla="*/ 6318 h 13351"/>
                <a:gd name="connsiteX102" fmla="*/ 3057 w 16349"/>
                <a:gd name="connsiteY102" fmla="*/ 7905 h 13351"/>
                <a:gd name="connsiteX103" fmla="*/ 2357 w 16349"/>
                <a:gd name="connsiteY103" fmla="*/ 9077 h 13351"/>
                <a:gd name="connsiteX104" fmla="*/ 2144 w 16349"/>
                <a:gd name="connsiteY104" fmla="*/ 9490 h 13351"/>
                <a:gd name="connsiteX105" fmla="*/ 1743 w 16349"/>
                <a:gd name="connsiteY105" fmla="*/ 10127 h 13351"/>
                <a:gd name="connsiteX106" fmla="*/ 1624 w 16349"/>
                <a:gd name="connsiteY106" fmla="*/ 10303 h 13351"/>
                <a:gd name="connsiteX107" fmla="*/ 1243 w 16349"/>
                <a:gd name="connsiteY107" fmla="*/ 10956 h 13351"/>
                <a:gd name="connsiteX108" fmla="*/ 895 w 16349"/>
                <a:gd name="connsiteY108" fmla="*/ 11561 h 13351"/>
                <a:gd name="connsiteX109" fmla="*/ 658 w 16349"/>
                <a:gd name="connsiteY109" fmla="*/ 12073 h 13351"/>
                <a:gd name="connsiteX110" fmla="*/ 949 w 16349"/>
                <a:gd name="connsiteY110" fmla="*/ 12547 h 13351"/>
                <a:gd name="connsiteX111" fmla="*/ 1503 w 16349"/>
                <a:gd name="connsiteY111" fmla="*/ 12446 h 13351"/>
                <a:gd name="connsiteX112" fmla="*/ 1685 w 16349"/>
                <a:gd name="connsiteY112" fmla="*/ 12139 h 13351"/>
                <a:gd name="connsiteX113" fmla="*/ 2183 w 16349"/>
                <a:gd name="connsiteY113" fmla="*/ 11359 h 13351"/>
                <a:gd name="connsiteX114" fmla="*/ 2499 w 16349"/>
                <a:gd name="connsiteY114" fmla="*/ 10798 h 13351"/>
                <a:gd name="connsiteX115" fmla="*/ 2887 w 16349"/>
                <a:gd name="connsiteY115" fmla="*/ 10159 h 13351"/>
                <a:gd name="connsiteX116" fmla="*/ 3563 w 16349"/>
                <a:gd name="connsiteY116" fmla="*/ 9000 h 13351"/>
                <a:gd name="connsiteX117" fmla="*/ 3947 w 16349"/>
                <a:gd name="connsiteY117" fmla="*/ 8368 h 13351"/>
                <a:gd name="connsiteX118" fmla="*/ 4271 w 16349"/>
                <a:gd name="connsiteY118" fmla="*/ 8269 h 13351"/>
                <a:gd name="connsiteX119" fmla="*/ 4648 w 16349"/>
                <a:gd name="connsiteY119" fmla="*/ 11527 h 13351"/>
                <a:gd name="connsiteX120" fmla="*/ 4413 w 16349"/>
                <a:gd name="connsiteY120" fmla="*/ 12000 h 13351"/>
                <a:gd name="connsiteX121" fmla="*/ 4590 w 16349"/>
                <a:gd name="connsiteY121" fmla="*/ 12423 h 13351"/>
                <a:gd name="connsiteX122" fmla="*/ 4641 w 16349"/>
                <a:gd name="connsiteY122" fmla="*/ 12515 h 13351"/>
                <a:gd name="connsiteX123" fmla="*/ 4769 w 16349"/>
                <a:gd name="connsiteY123" fmla="*/ 12551 h 13351"/>
                <a:gd name="connsiteX124" fmla="*/ 4917 w 16349"/>
                <a:gd name="connsiteY124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7933 w 16349"/>
                <a:gd name="connsiteY5" fmla="*/ 10694 h 13351"/>
                <a:gd name="connsiteX6" fmla="*/ 6689 w 16349"/>
                <a:gd name="connsiteY6" fmla="*/ 11950 h 13351"/>
                <a:gd name="connsiteX7" fmla="*/ 6398 w 16349"/>
                <a:gd name="connsiteY7" fmla="*/ 12252 h 13351"/>
                <a:gd name="connsiteX8" fmla="*/ 6979 w 16349"/>
                <a:gd name="connsiteY8" fmla="*/ 12127 h 13351"/>
                <a:gd name="connsiteX9" fmla="*/ 8517 w 16349"/>
                <a:gd name="connsiteY9" fmla="*/ 11708 h 13351"/>
                <a:gd name="connsiteX10" fmla="*/ 9325 w 16349"/>
                <a:gd name="connsiteY10" fmla="*/ 11518 h 13351"/>
                <a:gd name="connsiteX11" fmla="*/ 9328 w 16349"/>
                <a:gd name="connsiteY11" fmla="*/ 11496 h 13351"/>
                <a:gd name="connsiteX12" fmla="*/ 9884 w 16349"/>
                <a:gd name="connsiteY12" fmla="*/ 11374 h 13351"/>
                <a:gd name="connsiteX13" fmla="*/ 10029 w 16349"/>
                <a:gd name="connsiteY13" fmla="*/ 10850 h 13351"/>
                <a:gd name="connsiteX14" fmla="*/ 10201 w 16349"/>
                <a:gd name="connsiteY14" fmla="*/ 10531 h 13351"/>
                <a:gd name="connsiteX15" fmla="*/ 10697 w 16349"/>
                <a:gd name="connsiteY15" fmla="*/ 10157 h 13351"/>
                <a:gd name="connsiteX16" fmla="*/ 10744 w 16349"/>
                <a:gd name="connsiteY16" fmla="*/ 10120 h 13351"/>
                <a:gd name="connsiteX17" fmla="*/ 12074 w 16349"/>
                <a:gd name="connsiteY17" fmla="*/ 10153 h 13351"/>
                <a:gd name="connsiteX18" fmla="*/ 12866 w 16349"/>
                <a:gd name="connsiteY18" fmla="*/ 11463 h 13351"/>
                <a:gd name="connsiteX19" fmla="*/ 13276 w 16349"/>
                <a:gd name="connsiteY19" fmla="*/ 11315 h 13351"/>
                <a:gd name="connsiteX20" fmla="*/ 14022 w 16349"/>
                <a:gd name="connsiteY20" fmla="*/ 10822 h 13351"/>
                <a:gd name="connsiteX21" fmla="*/ 14441 w 16349"/>
                <a:gd name="connsiteY21" fmla="*/ 10432 h 13351"/>
                <a:gd name="connsiteX22" fmla="*/ 15300 w 16349"/>
                <a:gd name="connsiteY22" fmla="*/ 9417 h 13351"/>
                <a:gd name="connsiteX23" fmla="*/ 15543 w 16349"/>
                <a:gd name="connsiteY23" fmla="*/ 8947 h 13351"/>
                <a:gd name="connsiteX24" fmla="*/ 15897 w 16349"/>
                <a:gd name="connsiteY24" fmla="*/ 8223 h 13351"/>
                <a:gd name="connsiteX25" fmla="*/ 16088 w 16349"/>
                <a:gd name="connsiteY25" fmla="*/ 7558 h 13351"/>
                <a:gd name="connsiteX26" fmla="*/ 16349 w 16349"/>
                <a:gd name="connsiteY26" fmla="*/ 5866 h 13351"/>
                <a:gd name="connsiteX27" fmla="*/ 16041 w 16349"/>
                <a:gd name="connsiteY27" fmla="*/ 5404 h 13351"/>
                <a:gd name="connsiteX28" fmla="*/ 15494 w 16349"/>
                <a:gd name="connsiteY28" fmla="*/ 5379 h 13351"/>
                <a:gd name="connsiteX29" fmla="*/ 15261 w 16349"/>
                <a:gd name="connsiteY29" fmla="*/ 5605 h 13351"/>
                <a:gd name="connsiteX30" fmla="*/ 15164 w 16349"/>
                <a:gd name="connsiteY30" fmla="*/ 6006 h 13351"/>
                <a:gd name="connsiteX31" fmla="*/ 14882 w 16349"/>
                <a:gd name="connsiteY31" fmla="*/ 7480 h 13351"/>
                <a:gd name="connsiteX32" fmla="*/ 14674 w 16349"/>
                <a:gd name="connsiteY32" fmla="*/ 6849 h 13351"/>
                <a:gd name="connsiteX33" fmla="*/ 14073 w 16349"/>
                <a:gd name="connsiteY33" fmla="*/ 5785 h 13351"/>
                <a:gd name="connsiteX34" fmla="*/ 14078 w 16349"/>
                <a:gd name="connsiteY34" fmla="*/ 5622 h 13351"/>
                <a:gd name="connsiteX35" fmla="*/ 14349 w 16349"/>
                <a:gd name="connsiteY35" fmla="*/ 5010 h 13351"/>
                <a:gd name="connsiteX36" fmla="*/ 14620 w 16349"/>
                <a:gd name="connsiteY36" fmla="*/ 4241 h 13351"/>
                <a:gd name="connsiteX37" fmla="*/ 14722 w 16349"/>
                <a:gd name="connsiteY37" fmla="*/ 3742 h 13351"/>
                <a:gd name="connsiteX38" fmla="*/ 14878 w 16349"/>
                <a:gd name="connsiteY38" fmla="*/ 3071 h 13351"/>
                <a:gd name="connsiteX39" fmla="*/ 15074 w 16349"/>
                <a:gd name="connsiteY39" fmla="*/ 2221 h 13351"/>
                <a:gd name="connsiteX40" fmla="*/ 15229 w 16349"/>
                <a:gd name="connsiteY40" fmla="*/ 1270 h 13351"/>
                <a:gd name="connsiteX41" fmla="*/ 15097 w 16349"/>
                <a:gd name="connsiteY41" fmla="*/ 427 h 13351"/>
                <a:gd name="connsiteX42" fmla="*/ 14410 w 16349"/>
                <a:gd name="connsiteY42" fmla="*/ 12 h 13351"/>
                <a:gd name="connsiteX43" fmla="*/ 13561 w 16349"/>
                <a:gd name="connsiteY43" fmla="*/ 314 h 13351"/>
                <a:gd name="connsiteX44" fmla="*/ 13405 w 16349"/>
                <a:gd name="connsiteY44" fmla="*/ 497 h 13351"/>
                <a:gd name="connsiteX45" fmla="*/ 13195 w 16349"/>
                <a:gd name="connsiteY45" fmla="*/ 1553 h 13351"/>
                <a:gd name="connsiteX46" fmla="*/ 12989 w 16349"/>
                <a:gd name="connsiteY46" fmla="*/ 2546 h 13351"/>
                <a:gd name="connsiteX47" fmla="*/ 12739 w 16349"/>
                <a:gd name="connsiteY47" fmla="*/ 3607 h 13351"/>
                <a:gd name="connsiteX48" fmla="*/ 12426 w 16349"/>
                <a:gd name="connsiteY48" fmla="*/ 4513 h 13351"/>
                <a:gd name="connsiteX49" fmla="*/ 11596 w 16349"/>
                <a:gd name="connsiteY49" fmla="*/ 4504 h 13351"/>
                <a:gd name="connsiteX50" fmla="*/ 11496 w 16349"/>
                <a:gd name="connsiteY50" fmla="*/ 4267 h 13351"/>
                <a:gd name="connsiteX51" fmla="*/ 11321 w 16349"/>
                <a:gd name="connsiteY51" fmla="*/ 3638 h 13351"/>
                <a:gd name="connsiteX52" fmla="*/ 10810 w 16349"/>
                <a:gd name="connsiteY52" fmla="*/ 1418 h 13351"/>
                <a:gd name="connsiteX53" fmla="*/ 10596 w 16349"/>
                <a:gd name="connsiteY53" fmla="*/ 448 h 13351"/>
                <a:gd name="connsiteX54" fmla="*/ 10051 w 16349"/>
                <a:gd name="connsiteY54" fmla="*/ 46 h 13351"/>
                <a:gd name="connsiteX55" fmla="*/ 9111 w 16349"/>
                <a:gd name="connsiteY55" fmla="*/ 259 h 13351"/>
                <a:gd name="connsiteX56" fmla="*/ 8884 w 16349"/>
                <a:gd name="connsiteY56" fmla="*/ 498 h 13351"/>
                <a:gd name="connsiteX57" fmla="*/ 8784 w 16349"/>
                <a:gd name="connsiteY57" fmla="*/ 1027 h 13351"/>
                <a:gd name="connsiteX58" fmla="*/ 9022 w 16349"/>
                <a:gd name="connsiteY58" fmla="*/ 2543 h 13351"/>
                <a:gd name="connsiteX59" fmla="*/ 9219 w 16349"/>
                <a:gd name="connsiteY59" fmla="*/ 3426 h 13351"/>
                <a:gd name="connsiteX60" fmla="*/ 9502 w 16349"/>
                <a:gd name="connsiteY60" fmla="*/ 4521 h 13351"/>
                <a:gd name="connsiteX61" fmla="*/ 9922 w 16349"/>
                <a:gd name="connsiteY61" fmla="*/ 5576 h 13351"/>
                <a:gd name="connsiteX62" fmla="*/ 9243 w 16349"/>
                <a:gd name="connsiteY62" fmla="*/ 6746 h 13351"/>
                <a:gd name="connsiteX63" fmla="*/ 9244 w 16349"/>
                <a:gd name="connsiteY63" fmla="*/ 9378 h 13351"/>
                <a:gd name="connsiteX64" fmla="*/ 9453 w 16349"/>
                <a:gd name="connsiteY64" fmla="*/ 9780 h 13351"/>
                <a:gd name="connsiteX65" fmla="*/ 9717 w 16349"/>
                <a:gd name="connsiteY65" fmla="*/ 10178 h 13351"/>
                <a:gd name="connsiteX66" fmla="*/ 8249 w 16349"/>
                <a:gd name="connsiteY66" fmla="*/ 10559 h 13351"/>
                <a:gd name="connsiteX67" fmla="*/ 7406 w 16349"/>
                <a:gd name="connsiteY67" fmla="*/ 10794 h 13351"/>
                <a:gd name="connsiteX68" fmla="*/ 6786 w 16349"/>
                <a:gd name="connsiteY68" fmla="*/ 10928 h 13351"/>
                <a:gd name="connsiteX69" fmla="*/ 5594 w 16349"/>
                <a:gd name="connsiteY69" fmla="*/ 11250 h 13351"/>
                <a:gd name="connsiteX70" fmla="*/ 5499 w 16349"/>
                <a:gd name="connsiteY70" fmla="*/ 10165 h 13351"/>
                <a:gd name="connsiteX71" fmla="*/ 4970 w 16349"/>
                <a:gd name="connsiteY71" fmla="*/ 5651 h 13351"/>
                <a:gd name="connsiteX72" fmla="*/ 4877 w 16349"/>
                <a:gd name="connsiteY72" fmla="*/ 4643 h 13351"/>
                <a:gd name="connsiteX73" fmla="*/ 5550 w 16349"/>
                <a:gd name="connsiteY73" fmla="*/ 4324 h 13351"/>
                <a:gd name="connsiteX74" fmla="*/ 6166 w 16349"/>
                <a:gd name="connsiteY74" fmla="*/ 3634 h 13351"/>
                <a:gd name="connsiteX75" fmla="*/ 6398 w 16349"/>
                <a:gd name="connsiteY75" fmla="*/ 2831 h 13351"/>
                <a:gd name="connsiteX76" fmla="*/ 6403 w 16349"/>
                <a:gd name="connsiteY76" fmla="*/ 1692 h 13351"/>
                <a:gd name="connsiteX77" fmla="*/ 6031 w 16349"/>
                <a:gd name="connsiteY77" fmla="*/ 1446 h 13351"/>
                <a:gd name="connsiteX78" fmla="*/ 5819 w 16349"/>
                <a:gd name="connsiteY78" fmla="*/ 1768 h 13351"/>
                <a:gd name="connsiteX79" fmla="*/ 5783 w 16349"/>
                <a:gd name="connsiteY79" fmla="*/ 2899 h 13351"/>
                <a:gd name="connsiteX80" fmla="*/ 5479 w 16349"/>
                <a:gd name="connsiteY80" fmla="*/ 3621 h 13351"/>
                <a:gd name="connsiteX81" fmla="*/ 5232 w 16349"/>
                <a:gd name="connsiteY81" fmla="*/ 3826 h 13351"/>
                <a:gd name="connsiteX82" fmla="*/ 4800 w 16349"/>
                <a:gd name="connsiteY82" fmla="*/ 4069 h 13351"/>
                <a:gd name="connsiteX83" fmla="*/ 4433 w 16349"/>
                <a:gd name="connsiteY83" fmla="*/ 4106 h 13351"/>
                <a:gd name="connsiteX84" fmla="*/ 4409 w 16349"/>
                <a:gd name="connsiteY84" fmla="*/ 4070 h 13351"/>
                <a:gd name="connsiteX85" fmla="*/ 4542 w 16349"/>
                <a:gd name="connsiteY85" fmla="*/ 3896 h 13351"/>
                <a:gd name="connsiteX86" fmla="*/ 4395 w 16349"/>
                <a:gd name="connsiteY86" fmla="*/ 4020 h 13351"/>
                <a:gd name="connsiteX87" fmla="*/ 4343 w 16349"/>
                <a:gd name="connsiteY87" fmla="*/ 4102 h 13351"/>
                <a:gd name="connsiteX88" fmla="*/ 4214 w 16349"/>
                <a:gd name="connsiteY88" fmla="*/ 4140 h 13351"/>
                <a:gd name="connsiteX89" fmla="*/ 3282 w 16349"/>
                <a:gd name="connsiteY89" fmla="*/ 4249 h 13351"/>
                <a:gd name="connsiteX90" fmla="*/ 1693 w 16349"/>
                <a:gd name="connsiteY90" fmla="*/ 3955 h 13351"/>
                <a:gd name="connsiteX91" fmla="*/ 1180 w 16349"/>
                <a:gd name="connsiteY91" fmla="*/ 3624 h 13351"/>
                <a:gd name="connsiteX92" fmla="*/ 783 w 16349"/>
                <a:gd name="connsiteY92" fmla="*/ 3143 h 13351"/>
                <a:gd name="connsiteX93" fmla="*/ 570 w 16349"/>
                <a:gd name="connsiteY93" fmla="*/ 2810 h 13351"/>
                <a:gd name="connsiteX94" fmla="*/ 206 w 16349"/>
                <a:gd name="connsiteY94" fmla="*/ 2633 h 13351"/>
                <a:gd name="connsiteX95" fmla="*/ 3 w 16349"/>
                <a:gd name="connsiteY95" fmla="*/ 2961 h 13351"/>
                <a:gd name="connsiteX96" fmla="*/ 329 w 16349"/>
                <a:gd name="connsiteY96" fmla="*/ 3588 h 13351"/>
                <a:gd name="connsiteX97" fmla="*/ 894 w 16349"/>
                <a:gd name="connsiteY97" fmla="*/ 4151 h 13351"/>
                <a:gd name="connsiteX98" fmla="*/ 1282 w 16349"/>
                <a:gd name="connsiteY98" fmla="*/ 4393 h 13351"/>
                <a:gd name="connsiteX99" fmla="*/ 2732 w 16349"/>
                <a:gd name="connsiteY99" fmla="*/ 4851 h 13351"/>
                <a:gd name="connsiteX100" fmla="*/ 2899 w 16349"/>
                <a:gd name="connsiteY100" fmla="*/ 6318 h 13351"/>
                <a:gd name="connsiteX101" fmla="*/ 3057 w 16349"/>
                <a:gd name="connsiteY101" fmla="*/ 7905 h 13351"/>
                <a:gd name="connsiteX102" fmla="*/ 2357 w 16349"/>
                <a:gd name="connsiteY102" fmla="*/ 9077 h 13351"/>
                <a:gd name="connsiteX103" fmla="*/ 2144 w 16349"/>
                <a:gd name="connsiteY103" fmla="*/ 9490 h 13351"/>
                <a:gd name="connsiteX104" fmla="*/ 1743 w 16349"/>
                <a:gd name="connsiteY104" fmla="*/ 10127 h 13351"/>
                <a:gd name="connsiteX105" fmla="*/ 1624 w 16349"/>
                <a:gd name="connsiteY105" fmla="*/ 10303 h 13351"/>
                <a:gd name="connsiteX106" fmla="*/ 1243 w 16349"/>
                <a:gd name="connsiteY106" fmla="*/ 10956 h 13351"/>
                <a:gd name="connsiteX107" fmla="*/ 895 w 16349"/>
                <a:gd name="connsiteY107" fmla="*/ 11561 h 13351"/>
                <a:gd name="connsiteX108" fmla="*/ 658 w 16349"/>
                <a:gd name="connsiteY108" fmla="*/ 12073 h 13351"/>
                <a:gd name="connsiteX109" fmla="*/ 949 w 16349"/>
                <a:gd name="connsiteY109" fmla="*/ 12547 h 13351"/>
                <a:gd name="connsiteX110" fmla="*/ 1503 w 16349"/>
                <a:gd name="connsiteY110" fmla="*/ 12446 h 13351"/>
                <a:gd name="connsiteX111" fmla="*/ 1685 w 16349"/>
                <a:gd name="connsiteY111" fmla="*/ 12139 h 13351"/>
                <a:gd name="connsiteX112" fmla="*/ 2183 w 16349"/>
                <a:gd name="connsiteY112" fmla="*/ 11359 h 13351"/>
                <a:gd name="connsiteX113" fmla="*/ 2499 w 16349"/>
                <a:gd name="connsiteY113" fmla="*/ 10798 h 13351"/>
                <a:gd name="connsiteX114" fmla="*/ 2887 w 16349"/>
                <a:gd name="connsiteY114" fmla="*/ 10159 h 13351"/>
                <a:gd name="connsiteX115" fmla="*/ 3563 w 16349"/>
                <a:gd name="connsiteY115" fmla="*/ 9000 h 13351"/>
                <a:gd name="connsiteX116" fmla="*/ 3947 w 16349"/>
                <a:gd name="connsiteY116" fmla="*/ 8368 h 13351"/>
                <a:gd name="connsiteX117" fmla="*/ 4271 w 16349"/>
                <a:gd name="connsiteY117" fmla="*/ 8269 h 13351"/>
                <a:gd name="connsiteX118" fmla="*/ 4648 w 16349"/>
                <a:gd name="connsiteY118" fmla="*/ 11527 h 13351"/>
                <a:gd name="connsiteX119" fmla="*/ 4413 w 16349"/>
                <a:gd name="connsiteY119" fmla="*/ 12000 h 13351"/>
                <a:gd name="connsiteX120" fmla="*/ 4590 w 16349"/>
                <a:gd name="connsiteY120" fmla="*/ 12423 h 13351"/>
                <a:gd name="connsiteX121" fmla="*/ 4641 w 16349"/>
                <a:gd name="connsiteY121" fmla="*/ 12515 h 13351"/>
                <a:gd name="connsiteX122" fmla="*/ 4769 w 16349"/>
                <a:gd name="connsiteY122" fmla="*/ 12551 h 13351"/>
                <a:gd name="connsiteX123" fmla="*/ 4917 w 16349"/>
                <a:gd name="connsiteY123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7933 w 16349"/>
                <a:gd name="connsiteY5" fmla="*/ 10694 h 13351"/>
                <a:gd name="connsiteX6" fmla="*/ 6398 w 16349"/>
                <a:gd name="connsiteY6" fmla="*/ 12252 h 13351"/>
                <a:gd name="connsiteX7" fmla="*/ 6979 w 16349"/>
                <a:gd name="connsiteY7" fmla="*/ 12127 h 13351"/>
                <a:gd name="connsiteX8" fmla="*/ 8517 w 16349"/>
                <a:gd name="connsiteY8" fmla="*/ 11708 h 13351"/>
                <a:gd name="connsiteX9" fmla="*/ 9325 w 16349"/>
                <a:gd name="connsiteY9" fmla="*/ 11518 h 13351"/>
                <a:gd name="connsiteX10" fmla="*/ 9328 w 16349"/>
                <a:gd name="connsiteY10" fmla="*/ 11496 h 13351"/>
                <a:gd name="connsiteX11" fmla="*/ 9884 w 16349"/>
                <a:gd name="connsiteY11" fmla="*/ 11374 h 13351"/>
                <a:gd name="connsiteX12" fmla="*/ 10029 w 16349"/>
                <a:gd name="connsiteY12" fmla="*/ 10850 h 13351"/>
                <a:gd name="connsiteX13" fmla="*/ 10201 w 16349"/>
                <a:gd name="connsiteY13" fmla="*/ 10531 h 13351"/>
                <a:gd name="connsiteX14" fmla="*/ 10697 w 16349"/>
                <a:gd name="connsiteY14" fmla="*/ 10157 h 13351"/>
                <a:gd name="connsiteX15" fmla="*/ 10744 w 16349"/>
                <a:gd name="connsiteY15" fmla="*/ 10120 h 13351"/>
                <a:gd name="connsiteX16" fmla="*/ 12074 w 16349"/>
                <a:gd name="connsiteY16" fmla="*/ 10153 h 13351"/>
                <a:gd name="connsiteX17" fmla="*/ 12866 w 16349"/>
                <a:gd name="connsiteY17" fmla="*/ 11463 h 13351"/>
                <a:gd name="connsiteX18" fmla="*/ 13276 w 16349"/>
                <a:gd name="connsiteY18" fmla="*/ 11315 h 13351"/>
                <a:gd name="connsiteX19" fmla="*/ 14022 w 16349"/>
                <a:gd name="connsiteY19" fmla="*/ 10822 h 13351"/>
                <a:gd name="connsiteX20" fmla="*/ 14441 w 16349"/>
                <a:gd name="connsiteY20" fmla="*/ 10432 h 13351"/>
                <a:gd name="connsiteX21" fmla="*/ 15300 w 16349"/>
                <a:gd name="connsiteY21" fmla="*/ 9417 h 13351"/>
                <a:gd name="connsiteX22" fmla="*/ 15543 w 16349"/>
                <a:gd name="connsiteY22" fmla="*/ 8947 h 13351"/>
                <a:gd name="connsiteX23" fmla="*/ 15897 w 16349"/>
                <a:gd name="connsiteY23" fmla="*/ 8223 h 13351"/>
                <a:gd name="connsiteX24" fmla="*/ 16088 w 16349"/>
                <a:gd name="connsiteY24" fmla="*/ 7558 h 13351"/>
                <a:gd name="connsiteX25" fmla="*/ 16349 w 16349"/>
                <a:gd name="connsiteY25" fmla="*/ 5866 h 13351"/>
                <a:gd name="connsiteX26" fmla="*/ 16041 w 16349"/>
                <a:gd name="connsiteY26" fmla="*/ 5404 h 13351"/>
                <a:gd name="connsiteX27" fmla="*/ 15494 w 16349"/>
                <a:gd name="connsiteY27" fmla="*/ 5379 h 13351"/>
                <a:gd name="connsiteX28" fmla="*/ 15261 w 16349"/>
                <a:gd name="connsiteY28" fmla="*/ 5605 h 13351"/>
                <a:gd name="connsiteX29" fmla="*/ 15164 w 16349"/>
                <a:gd name="connsiteY29" fmla="*/ 6006 h 13351"/>
                <a:gd name="connsiteX30" fmla="*/ 14882 w 16349"/>
                <a:gd name="connsiteY30" fmla="*/ 7480 h 13351"/>
                <a:gd name="connsiteX31" fmla="*/ 14674 w 16349"/>
                <a:gd name="connsiteY31" fmla="*/ 6849 h 13351"/>
                <a:gd name="connsiteX32" fmla="*/ 14073 w 16349"/>
                <a:gd name="connsiteY32" fmla="*/ 5785 h 13351"/>
                <a:gd name="connsiteX33" fmla="*/ 14078 w 16349"/>
                <a:gd name="connsiteY33" fmla="*/ 5622 h 13351"/>
                <a:gd name="connsiteX34" fmla="*/ 14349 w 16349"/>
                <a:gd name="connsiteY34" fmla="*/ 5010 h 13351"/>
                <a:gd name="connsiteX35" fmla="*/ 14620 w 16349"/>
                <a:gd name="connsiteY35" fmla="*/ 4241 h 13351"/>
                <a:gd name="connsiteX36" fmla="*/ 14722 w 16349"/>
                <a:gd name="connsiteY36" fmla="*/ 3742 h 13351"/>
                <a:gd name="connsiteX37" fmla="*/ 14878 w 16349"/>
                <a:gd name="connsiteY37" fmla="*/ 3071 h 13351"/>
                <a:gd name="connsiteX38" fmla="*/ 15074 w 16349"/>
                <a:gd name="connsiteY38" fmla="*/ 2221 h 13351"/>
                <a:gd name="connsiteX39" fmla="*/ 15229 w 16349"/>
                <a:gd name="connsiteY39" fmla="*/ 1270 h 13351"/>
                <a:gd name="connsiteX40" fmla="*/ 15097 w 16349"/>
                <a:gd name="connsiteY40" fmla="*/ 427 h 13351"/>
                <a:gd name="connsiteX41" fmla="*/ 14410 w 16349"/>
                <a:gd name="connsiteY41" fmla="*/ 12 h 13351"/>
                <a:gd name="connsiteX42" fmla="*/ 13561 w 16349"/>
                <a:gd name="connsiteY42" fmla="*/ 314 h 13351"/>
                <a:gd name="connsiteX43" fmla="*/ 13405 w 16349"/>
                <a:gd name="connsiteY43" fmla="*/ 497 h 13351"/>
                <a:gd name="connsiteX44" fmla="*/ 13195 w 16349"/>
                <a:gd name="connsiteY44" fmla="*/ 1553 h 13351"/>
                <a:gd name="connsiteX45" fmla="*/ 12989 w 16349"/>
                <a:gd name="connsiteY45" fmla="*/ 2546 h 13351"/>
                <a:gd name="connsiteX46" fmla="*/ 12739 w 16349"/>
                <a:gd name="connsiteY46" fmla="*/ 3607 h 13351"/>
                <a:gd name="connsiteX47" fmla="*/ 12426 w 16349"/>
                <a:gd name="connsiteY47" fmla="*/ 4513 h 13351"/>
                <a:gd name="connsiteX48" fmla="*/ 11596 w 16349"/>
                <a:gd name="connsiteY48" fmla="*/ 4504 h 13351"/>
                <a:gd name="connsiteX49" fmla="*/ 11496 w 16349"/>
                <a:gd name="connsiteY49" fmla="*/ 4267 h 13351"/>
                <a:gd name="connsiteX50" fmla="*/ 11321 w 16349"/>
                <a:gd name="connsiteY50" fmla="*/ 3638 h 13351"/>
                <a:gd name="connsiteX51" fmla="*/ 10810 w 16349"/>
                <a:gd name="connsiteY51" fmla="*/ 1418 h 13351"/>
                <a:gd name="connsiteX52" fmla="*/ 10596 w 16349"/>
                <a:gd name="connsiteY52" fmla="*/ 448 h 13351"/>
                <a:gd name="connsiteX53" fmla="*/ 10051 w 16349"/>
                <a:gd name="connsiteY53" fmla="*/ 46 h 13351"/>
                <a:gd name="connsiteX54" fmla="*/ 9111 w 16349"/>
                <a:gd name="connsiteY54" fmla="*/ 259 h 13351"/>
                <a:gd name="connsiteX55" fmla="*/ 8884 w 16349"/>
                <a:gd name="connsiteY55" fmla="*/ 498 h 13351"/>
                <a:gd name="connsiteX56" fmla="*/ 8784 w 16349"/>
                <a:gd name="connsiteY56" fmla="*/ 1027 h 13351"/>
                <a:gd name="connsiteX57" fmla="*/ 9022 w 16349"/>
                <a:gd name="connsiteY57" fmla="*/ 2543 h 13351"/>
                <a:gd name="connsiteX58" fmla="*/ 9219 w 16349"/>
                <a:gd name="connsiteY58" fmla="*/ 3426 h 13351"/>
                <a:gd name="connsiteX59" fmla="*/ 9502 w 16349"/>
                <a:gd name="connsiteY59" fmla="*/ 4521 h 13351"/>
                <a:gd name="connsiteX60" fmla="*/ 9922 w 16349"/>
                <a:gd name="connsiteY60" fmla="*/ 5576 h 13351"/>
                <a:gd name="connsiteX61" fmla="*/ 9243 w 16349"/>
                <a:gd name="connsiteY61" fmla="*/ 6746 h 13351"/>
                <a:gd name="connsiteX62" fmla="*/ 9244 w 16349"/>
                <a:gd name="connsiteY62" fmla="*/ 9378 h 13351"/>
                <a:gd name="connsiteX63" fmla="*/ 9453 w 16349"/>
                <a:gd name="connsiteY63" fmla="*/ 9780 h 13351"/>
                <a:gd name="connsiteX64" fmla="*/ 9717 w 16349"/>
                <a:gd name="connsiteY64" fmla="*/ 10178 h 13351"/>
                <a:gd name="connsiteX65" fmla="*/ 8249 w 16349"/>
                <a:gd name="connsiteY65" fmla="*/ 10559 h 13351"/>
                <a:gd name="connsiteX66" fmla="*/ 7406 w 16349"/>
                <a:gd name="connsiteY66" fmla="*/ 10794 h 13351"/>
                <a:gd name="connsiteX67" fmla="*/ 6786 w 16349"/>
                <a:gd name="connsiteY67" fmla="*/ 10928 h 13351"/>
                <a:gd name="connsiteX68" fmla="*/ 5594 w 16349"/>
                <a:gd name="connsiteY68" fmla="*/ 11250 h 13351"/>
                <a:gd name="connsiteX69" fmla="*/ 5499 w 16349"/>
                <a:gd name="connsiteY69" fmla="*/ 10165 h 13351"/>
                <a:gd name="connsiteX70" fmla="*/ 4970 w 16349"/>
                <a:gd name="connsiteY70" fmla="*/ 5651 h 13351"/>
                <a:gd name="connsiteX71" fmla="*/ 4877 w 16349"/>
                <a:gd name="connsiteY71" fmla="*/ 4643 h 13351"/>
                <a:gd name="connsiteX72" fmla="*/ 5550 w 16349"/>
                <a:gd name="connsiteY72" fmla="*/ 4324 h 13351"/>
                <a:gd name="connsiteX73" fmla="*/ 6166 w 16349"/>
                <a:gd name="connsiteY73" fmla="*/ 3634 h 13351"/>
                <a:gd name="connsiteX74" fmla="*/ 6398 w 16349"/>
                <a:gd name="connsiteY74" fmla="*/ 2831 h 13351"/>
                <a:gd name="connsiteX75" fmla="*/ 6403 w 16349"/>
                <a:gd name="connsiteY75" fmla="*/ 1692 h 13351"/>
                <a:gd name="connsiteX76" fmla="*/ 6031 w 16349"/>
                <a:gd name="connsiteY76" fmla="*/ 1446 h 13351"/>
                <a:gd name="connsiteX77" fmla="*/ 5819 w 16349"/>
                <a:gd name="connsiteY77" fmla="*/ 1768 h 13351"/>
                <a:gd name="connsiteX78" fmla="*/ 5783 w 16349"/>
                <a:gd name="connsiteY78" fmla="*/ 2899 h 13351"/>
                <a:gd name="connsiteX79" fmla="*/ 5479 w 16349"/>
                <a:gd name="connsiteY79" fmla="*/ 3621 h 13351"/>
                <a:gd name="connsiteX80" fmla="*/ 5232 w 16349"/>
                <a:gd name="connsiteY80" fmla="*/ 3826 h 13351"/>
                <a:gd name="connsiteX81" fmla="*/ 4800 w 16349"/>
                <a:gd name="connsiteY81" fmla="*/ 4069 h 13351"/>
                <a:gd name="connsiteX82" fmla="*/ 4433 w 16349"/>
                <a:gd name="connsiteY82" fmla="*/ 4106 h 13351"/>
                <a:gd name="connsiteX83" fmla="*/ 4409 w 16349"/>
                <a:gd name="connsiteY83" fmla="*/ 4070 h 13351"/>
                <a:gd name="connsiteX84" fmla="*/ 4542 w 16349"/>
                <a:gd name="connsiteY84" fmla="*/ 3896 h 13351"/>
                <a:gd name="connsiteX85" fmla="*/ 4395 w 16349"/>
                <a:gd name="connsiteY85" fmla="*/ 4020 h 13351"/>
                <a:gd name="connsiteX86" fmla="*/ 4343 w 16349"/>
                <a:gd name="connsiteY86" fmla="*/ 4102 h 13351"/>
                <a:gd name="connsiteX87" fmla="*/ 4214 w 16349"/>
                <a:gd name="connsiteY87" fmla="*/ 4140 h 13351"/>
                <a:gd name="connsiteX88" fmla="*/ 3282 w 16349"/>
                <a:gd name="connsiteY88" fmla="*/ 4249 h 13351"/>
                <a:gd name="connsiteX89" fmla="*/ 1693 w 16349"/>
                <a:gd name="connsiteY89" fmla="*/ 3955 h 13351"/>
                <a:gd name="connsiteX90" fmla="*/ 1180 w 16349"/>
                <a:gd name="connsiteY90" fmla="*/ 3624 h 13351"/>
                <a:gd name="connsiteX91" fmla="*/ 783 w 16349"/>
                <a:gd name="connsiteY91" fmla="*/ 3143 h 13351"/>
                <a:gd name="connsiteX92" fmla="*/ 570 w 16349"/>
                <a:gd name="connsiteY92" fmla="*/ 2810 h 13351"/>
                <a:gd name="connsiteX93" fmla="*/ 206 w 16349"/>
                <a:gd name="connsiteY93" fmla="*/ 2633 h 13351"/>
                <a:gd name="connsiteX94" fmla="*/ 3 w 16349"/>
                <a:gd name="connsiteY94" fmla="*/ 2961 h 13351"/>
                <a:gd name="connsiteX95" fmla="*/ 329 w 16349"/>
                <a:gd name="connsiteY95" fmla="*/ 3588 h 13351"/>
                <a:gd name="connsiteX96" fmla="*/ 894 w 16349"/>
                <a:gd name="connsiteY96" fmla="*/ 4151 h 13351"/>
                <a:gd name="connsiteX97" fmla="*/ 1282 w 16349"/>
                <a:gd name="connsiteY97" fmla="*/ 4393 h 13351"/>
                <a:gd name="connsiteX98" fmla="*/ 2732 w 16349"/>
                <a:gd name="connsiteY98" fmla="*/ 4851 h 13351"/>
                <a:gd name="connsiteX99" fmla="*/ 2899 w 16349"/>
                <a:gd name="connsiteY99" fmla="*/ 6318 h 13351"/>
                <a:gd name="connsiteX100" fmla="*/ 3057 w 16349"/>
                <a:gd name="connsiteY100" fmla="*/ 7905 h 13351"/>
                <a:gd name="connsiteX101" fmla="*/ 2357 w 16349"/>
                <a:gd name="connsiteY101" fmla="*/ 9077 h 13351"/>
                <a:gd name="connsiteX102" fmla="*/ 2144 w 16349"/>
                <a:gd name="connsiteY102" fmla="*/ 9490 h 13351"/>
                <a:gd name="connsiteX103" fmla="*/ 1743 w 16349"/>
                <a:gd name="connsiteY103" fmla="*/ 10127 h 13351"/>
                <a:gd name="connsiteX104" fmla="*/ 1624 w 16349"/>
                <a:gd name="connsiteY104" fmla="*/ 10303 h 13351"/>
                <a:gd name="connsiteX105" fmla="*/ 1243 w 16349"/>
                <a:gd name="connsiteY105" fmla="*/ 10956 h 13351"/>
                <a:gd name="connsiteX106" fmla="*/ 895 w 16349"/>
                <a:gd name="connsiteY106" fmla="*/ 11561 h 13351"/>
                <a:gd name="connsiteX107" fmla="*/ 658 w 16349"/>
                <a:gd name="connsiteY107" fmla="*/ 12073 h 13351"/>
                <a:gd name="connsiteX108" fmla="*/ 949 w 16349"/>
                <a:gd name="connsiteY108" fmla="*/ 12547 h 13351"/>
                <a:gd name="connsiteX109" fmla="*/ 1503 w 16349"/>
                <a:gd name="connsiteY109" fmla="*/ 12446 h 13351"/>
                <a:gd name="connsiteX110" fmla="*/ 1685 w 16349"/>
                <a:gd name="connsiteY110" fmla="*/ 12139 h 13351"/>
                <a:gd name="connsiteX111" fmla="*/ 2183 w 16349"/>
                <a:gd name="connsiteY111" fmla="*/ 11359 h 13351"/>
                <a:gd name="connsiteX112" fmla="*/ 2499 w 16349"/>
                <a:gd name="connsiteY112" fmla="*/ 10798 h 13351"/>
                <a:gd name="connsiteX113" fmla="*/ 2887 w 16349"/>
                <a:gd name="connsiteY113" fmla="*/ 10159 h 13351"/>
                <a:gd name="connsiteX114" fmla="*/ 3563 w 16349"/>
                <a:gd name="connsiteY114" fmla="*/ 9000 h 13351"/>
                <a:gd name="connsiteX115" fmla="*/ 3947 w 16349"/>
                <a:gd name="connsiteY115" fmla="*/ 8368 h 13351"/>
                <a:gd name="connsiteX116" fmla="*/ 4271 w 16349"/>
                <a:gd name="connsiteY116" fmla="*/ 8269 h 13351"/>
                <a:gd name="connsiteX117" fmla="*/ 4648 w 16349"/>
                <a:gd name="connsiteY117" fmla="*/ 11527 h 13351"/>
                <a:gd name="connsiteX118" fmla="*/ 4413 w 16349"/>
                <a:gd name="connsiteY118" fmla="*/ 12000 h 13351"/>
                <a:gd name="connsiteX119" fmla="*/ 4590 w 16349"/>
                <a:gd name="connsiteY119" fmla="*/ 12423 h 13351"/>
                <a:gd name="connsiteX120" fmla="*/ 4641 w 16349"/>
                <a:gd name="connsiteY120" fmla="*/ 12515 h 13351"/>
                <a:gd name="connsiteX121" fmla="*/ 4769 w 16349"/>
                <a:gd name="connsiteY121" fmla="*/ 12551 h 13351"/>
                <a:gd name="connsiteX122" fmla="*/ 4917 w 16349"/>
                <a:gd name="connsiteY122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7933 w 16349"/>
                <a:gd name="connsiteY5" fmla="*/ 10694 h 13351"/>
                <a:gd name="connsiteX6" fmla="*/ 6398 w 16349"/>
                <a:gd name="connsiteY6" fmla="*/ 12252 h 13351"/>
                <a:gd name="connsiteX7" fmla="*/ 6979 w 16349"/>
                <a:gd name="connsiteY7" fmla="*/ 12127 h 13351"/>
                <a:gd name="connsiteX8" fmla="*/ 8517 w 16349"/>
                <a:gd name="connsiteY8" fmla="*/ 11708 h 13351"/>
                <a:gd name="connsiteX9" fmla="*/ 9325 w 16349"/>
                <a:gd name="connsiteY9" fmla="*/ 11518 h 13351"/>
                <a:gd name="connsiteX10" fmla="*/ 9328 w 16349"/>
                <a:gd name="connsiteY10" fmla="*/ 11496 h 13351"/>
                <a:gd name="connsiteX11" fmla="*/ 9884 w 16349"/>
                <a:gd name="connsiteY11" fmla="*/ 11374 h 13351"/>
                <a:gd name="connsiteX12" fmla="*/ 10029 w 16349"/>
                <a:gd name="connsiteY12" fmla="*/ 10850 h 13351"/>
                <a:gd name="connsiteX13" fmla="*/ 10201 w 16349"/>
                <a:gd name="connsiteY13" fmla="*/ 10531 h 13351"/>
                <a:gd name="connsiteX14" fmla="*/ 10697 w 16349"/>
                <a:gd name="connsiteY14" fmla="*/ 10157 h 13351"/>
                <a:gd name="connsiteX15" fmla="*/ 10744 w 16349"/>
                <a:gd name="connsiteY15" fmla="*/ 10120 h 13351"/>
                <a:gd name="connsiteX16" fmla="*/ 12074 w 16349"/>
                <a:gd name="connsiteY16" fmla="*/ 10153 h 13351"/>
                <a:gd name="connsiteX17" fmla="*/ 12866 w 16349"/>
                <a:gd name="connsiteY17" fmla="*/ 11463 h 13351"/>
                <a:gd name="connsiteX18" fmla="*/ 13276 w 16349"/>
                <a:gd name="connsiteY18" fmla="*/ 11315 h 13351"/>
                <a:gd name="connsiteX19" fmla="*/ 14022 w 16349"/>
                <a:gd name="connsiteY19" fmla="*/ 10822 h 13351"/>
                <a:gd name="connsiteX20" fmla="*/ 14441 w 16349"/>
                <a:gd name="connsiteY20" fmla="*/ 10432 h 13351"/>
                <a:gd name="connsiteX21" fmla="*/ 15300 w 16349"/>
                <a:gd name="connsiteY21" fmla="*/ 9417 h 13351"/>
                <a:gd name="connsiteX22" fmla="*/ 15543 w 16349"/>
                <a:gd name="connsiteY22" fmla="*/ 8947 h 13351"/>
                <a:gd name="connsiteX23" fmla="*/ 15897 w 16349"/>
                <a:gd name="connsiteY23" fmla="*/ 8223 h 13351"/>
                <a:gd name="connsiteX24" fmla="*/ 16088 w 16349"/>
                <a:gd name="connsiteY24" fmla="*/ 7558 h 13351"/>
                <a:gd name="connsiteX25" fmla="*/ 16349 w 16349"/>
                <a:gd name="connsiteY25" fmla="*/ 5866 h 13351"/>
                <a:gd name="connsiteX26" fmla="*/ 16041 w 16349"/>
                <a:gd name="connsiteY26" fmla="*/ 5404 h 13351"/>
                <a:gd name="connsiteX27" fmla="*/ 15494 w 16349"/>
                <a:gd name="connsiteY27" fmla="*/ 5379 h 13351"/>
                <a:gd name="connsiteX28" fmla="*/ 15261 w 16349"/>
                <a:gd name="connsiteY28" fmla="*/ 5605 h 13351"/>
                <a:gd name="connsiteX29" fmla="*/ 15164 w 16349"/>
                <a:gd name="connsiteY29" fmla="*/ 6006 h 13351"/>
                <a:gd name="connsiteX30" fmla="*/ 14882 w 16349"/>
                <a:gd name="connsiteY30" fmla="*/ 7480 h 13351"/>
                <a:gd name="connsiteX31" fmla="*/ 14674 w 16349"/>
                <a:gd name="connsiteY31" fmla="*/ 6849 h 13351"/>
                <a:gd name="connsiteX32" fmla="*/ 14073 w 16349"/>
                <a:gd name="connsiteY32" fmla="*/ 5785 h 13351"/>
                <a:gd name="connsiteX33" fmla="*/ 14078 w 16349"/>
                <a:gd name="connsiteY33" fmla="*/ 5622 h 13351"/>
                <a:gd name="connsiteX34" fmla="*/ 14349 w 16349"/>
                <a:gd name="connsiteY34" fmla="*/ 5010 h 13351"/>
                <a:gd name="connsiteX35" fmla="*/ 14620 w 16349"/>
                <a:gd name="connsiteY35" fmla="*/ 4241 h 13351"/>
                <a:gd name="connsiteX36" fmla="*/ 14722 w 16349"/>
                <a:gd name="connsiteY36" fmla="*/ 3742 h 13351"/>
                <a:gd name="connsiteX37" fmla="*/ 14878 w 16349"/>
                <a:gd name="connsiteY37" fmla="*/ 3071 h 13351"/>
                <a:gd name="connsiteX38" fmla="*/ 15074 w 16349"/>
                <a:gd name="connsiteY38" fmla="*/ 2221 h 13351"/>
                <a:gd name="connsiteX39" fmla="*/ 15229 w 16349"/>
                <a:gd name="connsiteY39" fmla="*/ 1270 h 13351"/>
                <a:gd name="connsiteX40" fmla="*/ 15097 w 16349"/>
                <a:gd name="connsiteY40" fmla="*/ 427 h 13351"/>
                <a:gd name="connsiteX41" fmla="*/ 14410 w 16349"/>
                <a:gd name="connsiteY41" fmla="*/ 12 h 13351"/>
                <a:gd name="connsiteX42" fmla="*/ 13561 w 16349"/>
                <a:gd name="connsiteY42" fmla="*/ 314 h 13351"/>
                <a:gd name="connsiteX43" fmla="*/ 13405 w 16349"/>
                <a:gd name="connsiteY43" fmla="*/ 497 h 13351"/>
                <a:gd name="connsiteX44" fmla="*/ 13195 w 16349"/>
                <a:gd name="connsiteY44" fmla="*/ 1553 h 13351"/>
                <a:gd name="connsiteX45" fmla="*/ 12989 w 16349"/>
                <a:gd name="connsiteY45" fmla="*/ 2546 h 13351"/>
                <a:gd name="connsiteX46" fmla="*/ 12739 w 16349"/>
                <a:gd name="connsiteY46" fmla="*/ 3607 h 13351"/>
                <a:gd name="connsiteX47" fmla="*/ 12426 w 16349"/>
                <a:gd name="connsiteY47" fmla="*/ 4513 h 13351"/>
                <a:gd name="connsiteX48" fmla="*/ 11596 w 16349"/>
                <a:gd name="connsiteY48" fmla="*/ 4504 h 13351"/>
                <a:gd name="connsiteX49" fmla="*/ 11496 w 16349"/>
                <a:gd name="connsiteY49" fmla="*/ 4267 h 13351"/>
                <a:gd name="connsiteX50" fmla="*/ 11321 w 16349"/>
                <a:gd name="connsiteY50" fmla="*/ 3638 h 13351"/>
                <a:gd name="connsiteX51" fmla="*/ 10810 w 16349"/>
                <a:gd name="connsiteY51" fmla="*/ 1418 h 13351"/>
                <a:gd name="connsiteX52" fmla="*/ 10596 w 16349"/>
                <a:gd name="connsiteY52" fmla="*/ 448 h 13351"/>
                <a:gd name="connsiteX53" fmla="*/ 10051 w 16349"/>
                <a:gd name="connsiteY53" fmla="*/ 46 h 13351"/>
                <a:gd name="connsiteX54" fmla="*/ 9111 w 16349"/>
                <a:gd name="connsiteY54" fmla="*/ 259 h 13351"/>
                <a:gd name="connsiteX55" fmla="*/ 8884 w 16349"/>
                <a:gd name="connsiteY55" fmla="*/ 498 h 13351"/>
                <a:gd name="connsiteX56" fmla="*/ 8784 w 16349"/>
                <a:gd name="connsiteY56" fmla="*/ 1027 h 13351"/>
                <a:gd name="connsiteX57" fmla="*/ 9022 w 16349"/>
                <a:gd name="connsiteY57" fmla="*/ 2543 h 13351"/>
                <a:gd name="connsiteX58" fmla="*/ 9219 w 16349"/>
                <a:gd name="connsiteY58" fmla="*/ 3426 h 13351"/>
                <a:gd name="connsiteX59" fmla="*/ 9502 w 16349"/>
                <a:gd name="connsiteY59" fmla="*/ 4521 h 13351"/>
                <a:gd name="connsiteX60" fmla="*/ 9922 w 16349"/>
                <a:gd name="connsiteY60" fmla="*/ 5576 h 13351"/>
                <a:gd name="connsiteX61" fmla="*/ 9243 w 16349"/>
                <a:gd name="connsiteY61" fmla="*/ 6746 h 13351"/>
                <a:gd name="connsiteX62" fmla="*/ 9244 w 16349"/>
                <a:gd name="connsiteY62" fmla="*/ 9378 h 13351"/>
                <a:gd name="connsiteX63" fmla="*/ 9453 w 16349"/>
                <a:gd name="connsiteY63" fmla="*/ 9780 h 13351"/>
                <a:gd name="connsiteX64" fmla="*/ 9717 w 16349"/>
                <a:gd name="connsiteY64" fmla="*/ 10178 h 13351"/>
                <a:gd name="connsiteX65" fmla="*/ 7406 w 16349"/>
                <a:gd name="connsiteY65" fmla="*/ 10794 h 13351"/>
                <a:gd name="connsiteX66" fmla="*/ 6786 w 16349"/>
                <a:gd name="connsiteY66" fmla="*/ 10928 h 13351"/>
                <a:gd name="connsiteX67" fmla="*/ 5594 w 16349"/>
                <a:gd name="connsiteY67" fmla="*/ 11250 h 13351"/>
                <a:gd name="connsiteX68" fmla="*/ 5499 w 16349"/>
                <a:gd name="connsiteY68" fmla="*/ 10165 h 13351"/>
                <a:gd name="connsiteX69" fmla="*/ 4970 w 16349"/>
                <a:gd name="connsiteY69" fmla="*/ 5651 h 13351"/>
                <a:gd name="connsiteX70" fmla="*/ 4877 w 16349"/>
                <a:gd name="connsiteY70" fmla="*/ 4643 h 13351"/>
                <a:gd name="connsiteX71" fmla="*/ 5550 w 16349"/>
                <a:gd name="connsiteY71" fmla="*/ 4324 h 13351"/>
                <a:gd name="connsiteX72" fmla="*/ 6166 w 16349"/>
                <a:gd name="connsiteY72" fmla="*/ 3634 h 13351"/>
                <a:gd name="connsiteX73" fmla="*/ 6398 w 16349"/>
                <a:gd name="connsiteY73" fmla="*/ 2831 h 13351"/>
                <a:gd name="connsiteX74" fmla="*/ 6403 w 16349"/>
                <a:gd name="connsiteY74" fmla="*/ 1692 h 13351"/>
                <a:gd name="connsiteX75" fmla="*/ 6031 w 16349"/>
                <a:gd name="connsiteY75" fmla="*/ 1446 h 13351"/>
                <a:gd name="connsiteX76" fmla="*/ 5819 w 16349"/>
                <a:gd name="connsiteY76" fmla="*/ 1768 h 13351"/>
                <a:gd name="connsiteX77" fmla="*/ 5783 w 16349"/>
                <a:gd name="connsiteY77" fmla="*/ 2899 h 13351"/>
                <a:gd name="connsiteX78" fmla="*/ 5479 w 16349"/>
                <a:gd name="connsiteY78" fmla="*/ 3621 h 13351"/>
                <a:gd name="connsiteX79" fmla="*/ 5232 w 16349"/>
                <a:gd name="connsiteY79" fmla="*/ 3826 h 13351"/>
                <a:gd name="connsiteX80" fmla="*/ 4800 w 16349"/>
                <a:gd name="connsiteY80" fmla="*/ 4069 h 13351"/>
                <a:gd name="connsiteX81" fmla="*/ 4433 w 16349"/>
                <a:gd name="connsiteY81" fmla="*/ 4106 h 13351"/>
                <a:gd name="connsiteX82" fmla="*/ 4409 w 16349"/>
                <a:gd name="connsiteY82" fmla="*/ 4070 h 13351"/>
                <a:gd name="connsiteX83" fmla="*/ 4542 w 16349"/>
                <a:gd name="connsiteY83" fmla="*/ 3896 h 13351"/>
                <a:gd name="connsiteX84" fmla="*/ 4395 w 16349"/>
                <a:gd name="connsiteY84" fmla="*/ 4020 h 13351"/>
                <a:gd name="connsiteX85" fmla="*/ 4343 w 16349"/>
                <a:gd name="connsiteY85" fmla="*/ 4102 h 13351"/>
                <a:gd name="connsiteX86" fmla="*/ 4214 w 16349"/>
                <a:gd name="connsiteY86" fmla="*/ 4140 h 13351"/>
                <a:gd name="connsiteX87" fmla="*/ 3282 w 16349"/>
                <a:gd name="connsiteY87" fmla="*/ 4249 h 13351"/>
                <a:gd name="connsiteX88" fmla="*/ 1693 w 16349"/>
                <a:gd name="connsiteY88" fmla="*/ 3955 h 13351"/>
                <a:gd name="connsiteX89" fmla="*/ 1180 w 16349"/>
                <a:gd name="connsiteY89" fmla="*/ 3624 h 13351"/>
                <a:gd name="connsiteX90" fmla="*/ 783 w 16349"/>
                <a:gd name="connsiteY90" fmla="*/ 3143 h 13351"/>
                <a:gd name="connsiteX91" fmla="*/ 570 w 16349"/>
                <a:gd name="connsiteY91" fmla="*/ 2810 h 13351"/>
                <a:gd name="connsiteX92" fmla="*/ 206 w 16349"/>
                <a:gd name="connsiteY92" fmla="*/ 2633 h 13351"/>
                <a:gd name="connsiteX93" fmla="*/ 3 w 16349"/>
                <a:gd name="connsiteY93" fmla="*/ 2961 h 13351"/>
                <a:gd name="connsiteX94" fmla="*/ 329 w 16349"/>
                <a:gd name="connsiteY94" fmla="*/ 3588 h 13351"/>
                <a:gd name="connsiteX95" fmla="*/ 894 w 16349"/>
                <a:gd name="connsiteY95" fmla="*/ 4151 h 13351"/>
                <a:gd name="connsiteX96" fmla="*/ 1282 w 16349"/>
                <a:gd name="connsiteY96" fmla="*/ 4393 h 13351"/>
                <a:gd name="connsiteX97" fmla="*/ 2732 w 16349"/>
                <a:gd name="connsiteY97" fmla="*/ 4851 h 13351"/>
                <a:gd name="connsiteX98" fmla="*/ 2899 w 16349"/>
                <a:gd name="connsiteY98" fmla="*/ 6318 h 13351"/>
                <a:gd name="connsiteX99" fmla="*/ 3057 w 16349"/>
                <a:gd name="connsiteY99" fmla="*/ 7905 h 13351"/>
                <a:gd name="connsiteX100" fmla="*/ 2357 w 16349"/>
                <a:gd name="connsiteY100" fmla="*/ 9077 h 13351"/>
                <a:gd name="connsiteX101" fmla="*/ 2144 w 16349"/>
                <a:gd name="connsiteY101" fmla="*/ 9490 h 13351"/>
                <a:gd name="connsiteX102" fmla="*/ 1743 w 16349"/>
                <a:gd name="connsiteY102" fmla="*/ 10127 h 13351"/>
                <a:gd name="connsiteX103" fmla="*/ 1624 w 16349"/>
                <a:gd name="connsiteY103" fmla="*/ 10303 h 13351"/>
                <a:gd name="connsiteX104" fmla="*/ 1243 w 16349"/>
                <a:gd name="connsiteY104" fmla="*/ 10956 h 13351"/>
                <a:gd name="connsiteX105" fmla="*/ 895 w 16349"/>
                <a:gd name="connsiteY105" fmla="*/ 11561 h 13351"/>
                <a:gd name="connsiteX106" fmla="*/ 658 w 16349"/>
                <a:gd name="connsiteY106" fmla="*/ 12073 h 13351"/>
                <a:gd name="connsiteX107" fmla="*/ 949 w 16349"/>
                <a:gd name="connsiteY107" fmla="*/ 12547 h 13351"/>
                <a:gd name="connsiteX108" fmla="*/ 1503 w 16349"/>
                <a:gd name="connsiteY108" fmla="*/ 12446 h 13351"/>
                <a:gd name="connsiteX109" fmla="*/ 1685 w 16349"/>
                <a:gd name="connsiteY109" fmla="*/ 12139 h 13351"/>
                <a:gd name="connsiteX110" fmla="*/ 2183 w 16349"/>
                <a:gd name="connsiteY110" fmla="*/ 11359 h 13351"/>
                <a:gd name="connsiteX111" fmla="*/ 2499 w 16349"/>
                <a:gd name="connsiteY111" fmla="*/ 10798 h 13351"/>
                <a:gd name="connsiteX112" fmla="*/ 2887 w 16349"/>
                <a:gd name="connsiteY112" fmla="*/ 10159 h 13351"/>
                <a:gd name="connsiteX113" fmla="*/ 3563 w 16349"/>
                <a:gd name="connsiteY113" fmla="*/ 9000 h 13351"/>
                <a:gd name="connsiteX114" fmla="*/ 3947 w 16349"/>
                <a:gd name="connsiteY114" fmla="*/ 8368 h 13351"/>
                <a:gd name="connsiteX115" fmla="*/ 4271 w 16349"/>
                <a:gd name="connsiteY115" fmla="*/ 8269 h 13351"/>
                <a:gd name="connsiteX116" fmla="*/ 4648 w 16349"/>
                <a:gd name="connsiteY116" fmla="*/ 11527 h 13351"/>
                <a:gd name="connsiteX117" fmla="*/ 4413 w 16349"/>
                <a:gd name="connsiteY117" fmla="*/ 12000 h 13351"/>
                <a:gd name="connsiteX118" fmla="*/ 4590 w 16349"/>
                <a:gd name="connsiteY118" fmla="*/ 12423 h 13351"/>
                <a:gd name="connsiteX119" fmla="*/ 4641 w 16349"/>
                <a:gd name="connsiteY119" fmla="*/ 12515 h 13351"/>
                <a:gd name="connsiteX120" fmla="*/ 4769 w 16349"/>
                <a:gd name="connsiteY120" fmla="*/ 12551 h 13351"/>
                <a:gd name="connsiteX121" fmla="*/ 4917 w 16349"/>
                <a:gd name="connsiteY121" fmla="*/ 13187 h 13351"/>
                <a:gd name="connsiteX0" fmla="*/ 4917 w 16349"/>
                <a:gd name="connsiteY0" fmla="*/ 13187 h 13351"/>
                <a:gd name="connsiteX1" fmla="*/ 5468 w 16349"/>
                <a:gd name="connsiteY1" fmla="*/ 13322 h 13351"/>
                <a:gd name="connsiteX2" fmla="*/ 5766 w 16349"/>
                <a:gd name="connsiteY2" fmla="*/ 12950 h 13351"/>
                <a:gd name="connsiteX3" fmla="*/ 5731 w 16349"/>
                <a:gd name="connsiteY3" fmla="*/ 12437 h 13351"/>
                <a:gd name="connsiteX4" fmla="*/ 6376 w 16349"/>
                <a:gd name="connsiteY4" fmla="*/ 12246 h 13351"/>
                <a:gd name="connsiteX5" fmla="*/ 6398 w 16349"/>
                <a:gd name="connsiteY5" fmla="*/ 12252 h 13351"/>
                <a:gd name="connsiteX6" fmla="*/ 6979 w 16349"/>
                <a:gd name="connsiteY6" fmla="*/ 12127 h 13351"/>
                <a:gd name="connsiteX7" fmla="*/ 8517 w 16349"/>
                <a:gd name="connsiteY7" fmla="*/ 11708 h 13351"/>
                <a:gd name="connsiteX8" fmla="*/ 9325 w 16349"/>
                <a:gd name="connsiteY8" fmla="*/ 11518 h 13351"/>
                <a:gd name="connsiteX9" fmla="*/ 9328 w 16349"/>
                <a:gd name="connsiteY9" fmla="*/ 11496 h 13351"/>
                <a:gd name="connsiteX10" fmla="*/ 9884 w 16349"/>
                <a:gd name="connsiteY10" fmla="*/ 11374 h 13351"/>
                <a:gd name="connsiteX11" fmla="*/ 10029 w 16349"/>
                <a:gd name="connsiteY11" fmla="*/ 10850 h 13351"/>
                <a:gd name="connsiteX12" fmla="*/ 10201 w 16349"/>
                <a:gd name="connsiteY12" fmla="*/ 10531 h 13351"/>
                <a:gd name="connsiteX13" fmla="*/ 10697 w 16349"/>
                <a:gd name="connsiteY13" fmla="*/ 10157 h 13351"/>
                <a:gd name="connsiteX14" fmla="*/ 10744 w 16349"/>
                <a:gd name="connsiteY14" fmla="*/ 10120 h 13351"/>
                <a:gd name="connsiteX15" fmla="*/ 12074 w 16349"/>
                <a:gd name="connsiteY15" fmla="*/ 10153 h 13351"/>
                <a:gd name="connsiteX16" fmla="*/ 12866 w 16349"/>
                <a:gd name="connsiteY16" fmla="*/ 11463 h 13351"/>
                <a:gd name="connsiteX17" fmla="*/ 13276 w 16349"/>
                <a:gd name="connsiteY17" fmla="*/ 11315 h 13351"/>
                <a:gd name="connsiteX18" fmla="*/ 14022 w 16349"/>
                <a:gd name="connsiteY18" fmla="*/ 10822 h 13351"/>
                <a:gd name="connsiteX19" fmla="*/ 14441 w 16349"/>
                <a:gd name="connsiteY19" fmla="*/ 10432 h 13351"/>
                <a:gd name="connsiteX20" fmla="*/ 15300 w 16349"/>
                <a:gd name="connsiteY20" fmla="*/ 9417 h 13351"/>
                <a:gd name="connsiteX21" fmla="*/ 15543 w 16349"/>
                <a:gd name="connsiteY21" fmla="*/ 8947 h 13351"/>
                <a:gd name="connsiteX22" fmla="*/ 15897 w 16349"/>
                <a:gd name="connsiteY22" fmla="*/ 8223 h 13351"/>
                <a:gd name="connsiteX23" fmla="*/ 16088 w 16349"/>
                <a:gd name="connsiteY23" fmla="*/ 7558 h 13351"/>
                <a:gd name="connsiteX24" fmla="*/ 16349 w 16349"/>
                <a:gd name="connsiteY24" fmla="*/ 5866 h 13351"/>
                <a:gd name="connsiteX25" fmla="*/ 16041 w 16349"/>
                <a:gd name="connsiteY25" fmla="*/ 5404 h 13351"/>
                <a:gd name="connsiteX26" fmla="*/ 15494 w 16349"/>
                <a:gd name="connsiteY26" fmla="*/ 5379 h 13351"/>
                <a:gd name="connsiteX27" fmla="*/ 15261 w 16349"/>
                <a:gd name="connsiteY27" fmla="*/ 5605 h 13351"/>
                <a:gd name="connsiteX28" fmla="*/ 15164 w 16349"/>
                <a:gd name="connsiteY28" fmla="*/ 6006 h 13351"/>
                <a:gd name="connsiteX29" fmla="*/ 14882 w 16349"/>
                <a:gd name="connsiteY29" fmla="*/ 7480 h 13351"/>
                <a:gd name="connsiteX30" fmla="*/ 14674 w 16349"/>
                <a:gd name="connsiteY30" fmla="*/ 6849 h 13351"/>
                <a:gd name="connsiteX31" fmla="*/ 14073 w 16349"/>
                <a:gd name="connsiteY31" fmla="*/ 5785 h 13351"/>
                <a:gd name="connsiteX32" fmla="*/ 14078 w 16349"/>
                <a:gd name="connsiteY32" fmla="*/ 5622 h 13351"/>
                <a:gd name="connsiteX33" fmla="*/ 14349 w 16349"/>
                <a:gd name="connsiteY33" fmla="*/ 5010 h 13351"/>
                <a:gd name="connsiteX34" fmla="*/ 14620 w 16349"/>
                <a:gd name="connsiteY34" fmla="*/ 4241 h 13351"/>
                <a:gd name="connsiteX35" fmla="*/ 14722 w 16349"/>
                <a:gd name="connsiteY35" fmla="*/ 3742 h 13351"/>
                <a:gd name="connsiteX36" fmla="*/ 14878 w 16349"/>
                <a:gd name="connsiteY36" fmla="*/ 3071 h 13351"/>
                <a:gd name="connsiteX37" fmla="*/ 15074 w 16349"/>
                <a:gd name="connsiteY37" fmla="*/ 2221 h 13351"/>
                <a:gd name="connsiteX38" fmla="*/ 15229 w 16349"/>
                <a:gd name="connsiteY38" fmla="*/ 1270 h 13351"/>
                <a:gd name="connsiteX39" fmla="*/ 15097 w 16349"/>
                <a:gd name="connsiteY39" fmla="*/ 427 h 13351"/>
                <a:gd name="connsiteX40" fmla="*/ 14410 w 16349"/>
                <a:gd name="connsiteY40" fmla="*/ 12 h 13351"/>
                <a:gd name="connsiteX41" fmla="*/ 13561 w 16349"/>
                <a:gd name="connsiteY41" fmla="*/ 314 h 13351"/>
                <a:gd name="connsiteX42" fmla="*/ 13405 w 16349"/>
                <a:gd name="connsiteY42" fmla="*/ 497 h 13351"/>
                <a:gd name="connsiteX43" fmla="*/ 13195 w 16349"/>
                <a:gd name="connsiteY43" fmla="*/ 1553 h 13351"/>
                <a:gd name="connsiteX44" fmla="*/ 12989 w 16349"/>
                <a:gd name="connsiteY44" fmla="*/ 2546 h 13351"/>
                <a:gd name="connsiteX45" fmla="*/ 12739 w 16349"/>
                <a:gd name="connsiteY45" fmla="*/ 3607 h 13351"/>
                <a:gd name="connsiteX46" fmla="*/ 12426 w 16349"/>
                <a:gd name="connsiteY46" fmla="*/ 4513 h 13351"/>
                <a:gd name="connsiteX47" fmla="*/ 11596 w 16349"/>
                <a:gd name="connsiteY47" fmla="*/ 4504 h 13351"/>
                <a:gd name="connsiteX48" fmla="*/ 11496 w 16349"/>
                <a:gd name="connsiteY48" fmla="*/ 4267 h 13351"/>
                <a:gd name="connsiteX49" fmla="*/ 11321 w 16349"/>
                <a:gd name="connsiteY49" fmla="*/ 3638 h 13351"/>
                <a:gd name="connsiteX50" fmla="*/ 10810 w 16349"/>
                <a:gd name="connsiteY50" fmla="*/ 1418 h 13351"/>
                <a:gd name="connsiteX51" fmla="*/ 10596 w 16349"/>
                <a:gd name="connsiteY51" fmla="*/ 448 h 13351"/>
                <a:gd name="connsiteX52" fmla="*/ 10051 w 16349"/>
                <a:gd name="connsiteY52" fmla="*/ 46 h 13351"/>
                <a:gd name="connsiteX53" fmla="*/ 9111 w 16349"/>
                <a:gd name="connsiteY53" fmla="*/ 259 h 13351"/>
                <a:gd name="connsiteX54" fmla="*/ 8884 w 16349"/>
                <a:gd name="connsiteY54" fmla="*/ 498 h 13351"/>
                <a:gd name="connsiteX55" fmla="*/ 8784 w 16349"/>
                <a:gd name="connsiteY55" fmla="*/ 1027 h 13351"/>
                <a:gd name="connsiteX56" fmla="*/ 9022 w 16349"/>
                <a:gd name="connsiteY56" fmla="*/ 2543 h 13351"/>
                <a:gd name="connsiteX57" fmla="*/ 9219 w 16349"/>
                <a:gd name="connsiteY57" fmla="*/ 3426 h 13351"/>
                <a:gd name="connsiteX58" fmla="*/ 9502 w 16349"/>
                <a:gd name="connsiteY58" fmla="*/ 4521 h 13351"/>
                <a:gd name="connsiteX59" fmla="*/ 9922 w 16349"/>
                <a:gd name="connsiteY59" fmla="*/ 5576 h 13351"/>
                <a:gd name="connsiteX60" fmla="*/ 9243 w 16349"/>
                <a:gd name="connsiteY60" fmla="*/ 6746 h 13351"/>
                <a:gd name="connsiteX61" fmla="*/ 9244 w 16349"/>
                <a:gd name="connsiteY61" fmla="*/ 9378 h 13351"/>
                <a:gd name="connsiteX62" fmla="*/ 9453 w 16349"/>
                <a:gd name="connsiteY62" fmla="*/ 9780 h 13351"/>
                <a:gd name="connsiteX63" fmla="*/ 9717 w 16349"/>
                <a:gd name="connsiteY63" fmla="*/ 10178 h 13351"/>
                <a:gd name="connsiteX64" fmla="*/ 7406 w 16349"/>
                <a:gd name="connsiteY64" fmla="*/ 10794 h 13351"/>
                <a:gd name="connsiteX65" fmla="*/ 6786 w 16349"/>
                <a:gd name="connsiteY65" fmla="*/ 10928 h 13351"/>
                <a:gd name="connsiteX66" fmla="*/ 5594 w 16349"/>
                <a:gd name="connsiteY66" fmla="*/ 11250 h 13351"/>
                <a:gd name="connsiteX67" fmla="*/ 5499 w 16349"/>
                <a:gd name="connsiteY67" fmla="*/ 10165 h 13351"/>
                <a:gd name="connsiteX68" fmla="*/ 4970 w 16349"/>
                <a:gd name="connsiteY68" fmla="*/ 5651 h 13351"/>
                <a:gd name="connsiteX69" fmla="*/ 4877 w 16349"/>
                <a:gd name="connsiteY69" fmla="*/ 4643 h 13351"/>
                <a:gd name="connsiteX70" fmla="*/ 5550 w 16349"/>
                <a:gd name="connsiteY70" fmla="*/ 4324 h 13351"/>
                <a:gd name="connsiteX71" fmla="*/ 6166 w 16349"/>
                <a:gd name="connsiteY71" fmla="*/ 3634 h 13351"/>
                <a:gd name="connsiteX72" fmla="*/ 6398 w 16349"/>
                <a:gd name="connsiteY72" fmla="*/ 2831 h 13351"/>
                <a:gd name="connsiteX73" fmla="*/ 6403 w 16349"/>
                <a:gd name="connsiteY73" fmla="*/ 1692 h 13351"/>
                <a:gd name="connsiteX74" fmla="*/ 6031 w 16349"/>
                <a:gd name="connsiteY74" fmla="*/ 1446 h 13351"/>
                <a:gd name="connsiteX75" fmla="*/ 5819 w 16349"/>
                <a:gd name="connsiteY75" fmla="*/ 1768 h 13351"/>
                <a:gd name="connsiteX76" fmla="*/ 5783 w 16349"/>
                <a:gd name="connsiteY76" fmla="*/ 2899 h 13351"/>
                <a:gd name="connsiteX77" fmla="*/ 5479 w 16349"/>
                <a:gd name="connsiteY77" fmla="*/ 3621 h 13351"/>
                <a:gd name="connsiteX78" fmla="*/ 5232 w 16349"/>
                <a:gd name="connsiteY78" fmla="*/ 3826 h 13351"/>
                <a:gd name="connsiteX79" fmla="*/ 4800 w 16349"/>
                <a:gd name="connsiteY79" fmla="*/ 4069 h 13351"/>
                <a:gd name="connsiteX80" fmla="*/ 4433 w 16349"/>
                <a:gd name="connsiteY80" fmla="*/ 4106 h 13351"/>
                <a:gd name="connsiteX81" fmla="*/ 4409 w 16349"/>
                <a:gd name="connsiteY81" fmla="*/ 4070 h 13351"/>
                <a:gd name="connsiteX82" fmla="*/ 4542 w 16349"/>
                <a:gd name="connsiteY82" fmla="*/ 3896 h 13351"/>
                <a:gd name="connsiteX83" fmla="*/ 4395 w 16349"/>
                <a:gd name="connsiteY83" fmla="*/ 4020 h 13351"/>
                <a:gd name="connsiteX84" fmla="*/ 4343 w 16349"/>
                <a:gd name="connsiteY84" fmla="*/ 4102 h 13351"/>
                <a:gd name="connsiteX85" fmla="*/ 4214 w 16349"/>
                <a:gd name="connsiteY85" fmla="*/ 4140 h 13351"/>
                <a:gd name="connsiteX86" fmla="*/ 3282 w 16349"/>
                <a:gd name="connsiteY86" fmla="*/ 4249 h 13351"/>
                <a:gd name="connsiteX87" fmla="*/ 1693 w 16349"/>
                <a:gd name="connsiteY87" fmla="*/ 3955 h 13351"/>
                <a:gd name="connsiteX88" fmla="*/ 1180 w 16349"/>
                <a:gd name="connsiteY88" fmla="*/ 3624 h 13351"/>
                <a:gd name="connsiteX89" fmla="*/ 783 w 16349"/>
                <a:gd name="connsiteY89" fmla="*/ 3143 h 13351"/>
                <a:gd name="connsiteX90" fmla="*/ 570 w 16349"/>
                <a:gd name="connsiteY90" fmla="*/ 2810 h 13351"/>
                <a:gd name="connsiteX91" fmla="*/ 206 w 16349"/>
                <a:gd name="connsiteY91" fmla="*/ 2633 h 13351"/>
                <a:gd name="connsiteX92" fmla="*/ 3 w 16349"/>
                <a:gd name="connsiteY92" fmla="*/ 2961 h 13351"/>
                <a:gd name="connsiteX93" fmla="*/ 329 w 16349"/>
                <a:gd name="connsiteY93" fmla="*/ 3588 h 13351"/>
                <a:gd name="connsiteX94" fmla="*/ 894 w 16349"/>
                <a:gd name="connsiteY94" fmla="*/ 4151 h 13351"/>
                <a:gd name="connsiteX95" fmla="*/ 1282 w 16349"/>
                <a:gd name="connsiteY95" fmla="*/ 4393 h 13351"/>
                <a:gd name="connsiteX96" fmla="*/ 2732 w 16349"/>
                <a:gd name="connsiteY96" fmla="*/ 4851 h 13351"/>
                <a:gd name="connsiteX97" fmla="*/ 2899 w 16349"/>
                <a:gd name="connsiteY97" fmla="*/ 6318 h 13351"/>
                <a:gd name="connsiteX98" fmla="*/ 3057 w 16349"/>
                <a:gd name="connsiteY98" fmla="*/ 7905 h 13351"/>
                <a:gd name="connsiteX99" fmla="*/ 2357 w 16349"/>
                <a:gd name="connsiteY99" fmla="*/ 9077 h 13351"/>
                <a:gd name="connsiteX100" fmla="*/ 2144 w 16349"/>
                <a:gd name="connsiteY100" fmla="*/ 9490 h 13351"/>
                <a:gd name="connsiteX101" fmla="*/ 1743 w 16349"/>
                <a:gd name="connsiteY101" fmla="*/ 10127 h 13351"/>
                <a:gd name="connsiteX102" fmla="*/ 1624 w 16349"/>
                <a:gd name="connsiteY102" fmla="*/ 10303 h 13351"/>
                <a:gd name="connsiteX103" fmla="*/ 1243 w 16349"/>
                <a:gd name="connsiteY103" fmla="*/ 10956 h 13351"/>
                <a:gd name="connsiteX104" fmla="*/ 895 w 16349"/>
                <a:gd name="connsiteY104" fmla="*/ 11561 h 13351"/>
                <a:gd name="connsiteX105" fmla="*/ 658 w 16349"/>
                <a:gd name="connsiteY105" fmla="*/ 12073 h 13351"/>
                <a:gd name="connsiteX106" fmla="*/ 949 w 16349"/>
                <a:gd name="connsiteY106" fmla="*/ 12547 h 13351"/>
                <a:gd name="connsiteX107" fmla="*/ 1503 w 16349"/>
                <a:gd name="connsiteY107" fmla="*/ 12446 h 13351"/>
                <a:gd name="connsiteX108" fmla="*/ 1685 w 16349"/>
                <a:gd name="connsiteY108" fmla="*/ 12139 h 13351"/>
                <a:gd name="connsiteX109" fmla="*/ 2183 w 16349"/>
                <a:gd name="connsiteY109" fmla="*/ 11359 h 13351"/>
                <a:gd name="connsiteX110" fmla="*/ 2499 w 16349"/>
                <a:gd name="connsiteY110" fmla="*/ 10798 h 13351"/>
                <a:gd name="connsiteX111" fmla="*/ 2887 w 16349"/>
                <a:gd name="connsiteY111" fmla="*/ 10159 h 13351"/>
                <a:gd name="connsiteX112" fmla="*/ 3563 w 16349"/>
                <a:gd name="connsiteY112" fmla="*/ 9000 h 13351"/>
                <a:gd name="connsiteX113" fmla="*/ 3947 w 16349"/>
                <a:gd name="connsiteY113" fmla="*/ 8368 h 13351"/>
                <a:gd name="connsiteX114" fmla="*/ 4271 w 16349"/>
                <a:gd name="connsiteY114" fmla="*/ 8269 h 13351"/>
                <a:gd name="connsiteX115" fmla="*/ 4648 w 16349"/>
                <a:gd name="connsiteY115" fmla="*/ 11527 h 13351"/>
                <a:gd name="connsiteX116" fmla="*/ 4413 w 16349"/>
                <a:gd name="connsiteY116" fmla="*/ 12000 h 13351"/>
                <a:gd name="connsiteX117" fmla="*/ 4590 w 16349"/>
                <a:gd name="connsiteY117" fmla="*/ 12423 h 13351"/>
                <a:gd name="connsiteX118" fmla="*/ 4641 w 16349"/>
                <a:gd name="connsiteY118" fmla="*/ 12515 h 13351"/>
                <a:gd name="connsiteX119" fmla="*/ 4769 w 16349"/>
                <a:gd name="connsiteY119" fmla="*/ 12551 h 13351"/>
                <a:gd name="connsiteX120" fmla="*/ 4917 w 16349"/>
                <a:gd name="connsiteY120" fmla="*/ 13187 h 13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6349" h="13351">
                  <a:moveTo>
                    <a:pt x="4917" y="13187"/>
                  </a:moveTo>
                  <a:cubicBezTo>
                    <a:pt x="5049" y="13338"/>
                    <a:pt x="5280" y="13391"/>
                    <a:pt x="5468" y="13322"/>
                  </a:cubicBezTo>
                  <a:cubicBezTo>
                    <a:pt x="5609" y="13242"/>
                    <a:pt x="5728" y="13111"/>
                    <a:pt x="5766" y="12950"/>
                  </a:cubicBezTo>
                  <a:cubicBezTo>
                    <a:pt x="5785" y="12779"/>
                    <a:pt x="5753" y="12607"/>
                    <a:pt x="5731" y="12437"/>
                  </a:cubicBezTo>
                  <a:cubicBezTo>
                    <a:pt x="5946" y="12371"/>
                    <a:pt x="6169" y="12334"/>
                    <a:pt x="6376" y="12246"/>
                  </a:cubicBezTo>
                  <a:cubicBezTo>
                    <a:pt x="6487" y="12215"/>
                    <a:pt x="6298" y="12272"/>
                    <a:pt x="6398" y="12252"/>
                  </a:cubicBezTo>
                  <a:cubicBezTo>
                    <a:pt x="6498" y="12232"/>
                    <a:pt x="6784" y="12164"/>
                    <a:pt x="6979" y="12127"/>
                  </a:cubicBezTo>
                  <a:cubicBezTo>
                    <a:pt x="7494" y="11994"/>
                    <a:pt x="8004" y="11846"/>
                    <a:pt x="8517" y="11708"/>
                  </a:cubicBezTo>
                  <a:cubicBezTo>
                    <a:pt x="8788" y="11650"/>
                    <a:pt x="9045" y="11532"/>
                    <a:pt x="9325" y="11518"/>
                  </a:cubicBezTo>
                  <a:cubicBezTo>
                    <a:pt x="9326" y="11511"/>
                    <a:pt x="9327" y="11503"/>
                    <a:pt x="9328" y="11496"/>
                  </a:cubicBezTo>
                  <a:cubicBezTo>
                    <a:pt x="9517" y="11477"/>
                    <a:pt x="9699" y="11416"/>
                    <a:pt x="9884" y="11374"/>
                  </a:cubicBezTo>
                  <a:cubicBezTo>
                    <a:pt x="9914" y="11196"/>
                    <a:pt x="9934" y="11008"/>
                    <a:pt x="10029" y="10850"/>
                  </a:cubicBezTo>
                  <a:cubicBezTo>
                    <a:pt x="10096" y="10749"/>
                    <a:pt x="10116" y="10621"/>
                    <a:pt x="10201" y="10531"/>
                  </a:cubicBezTo>
                  <a:cubicBezTo>
                    <a:pt x="10335" y="10373"/>
                    <a:pt x="10491" y="10215"/>
                    <a:pt x="10697" y="10157"/>
                  </a:cubicBezTo>
                  <a:cubicBezTo>
                    <a:pt x="10708" y="10148"/>
                    <a:pt x="10732" y="10129"/>
                    <a:pt x="10744" y="10120"/>
                  </a:cubicBezTo>
                  <a:cubicBezTo>
                    <a:pt x="11162" y="9927"/>
                    <a:pt x="11667" y="9935"/>
                    <a:pt x="12074" y="10153"/>
                  </a:cubicBezTo>
                  <a:cubicBezTo>
                    <a:pt x="12580" y="10371"/>
                    <a:pt x="12860" y="10929"/>
                    <a:pt x="12866" y="11463"/>
                  </a:cubicBezTo>
                  <a:cubicBezTo>
                    <a:pt x="13015" y="11459"/>
                    <a:pt x="13147" y="11383"/>
                    <a:pt x="13276" y="11315"/>
                  </a:cubicBezTo>
                  <a:cubicBezTo>
                    <a:pt x="13529" y="11157"/>
                    <a:pt x="13765" y="10973"/>
                    <a:pt x="14022" y="10822"/>
                  </a:cubicBezTo>
                  <a:cubicBezTo>
                    <a:pt x="14152" y="10682"/>
                    <a:pt x="14306" y="10568"/>
                    <a:pt x="14441" y="10432"/>
                  </a:cubicBezTo>
                  <a:cubicBezTo>
                    <a:pt x="14765" y="10128"/>
                    <a:pt x="15025" y="9764"/>
                    <a:pt x="15300" y="9417"/>
                  </a:cubicBezTo>
                  <a:cubicBezTo>
                    <a:pt x="15377" y="9258"/>
                    <a:pt x="15445" y="9095"/>
                    <a:pt x="15543" y="8947"/>
                  </a:cubicBezTo>
                  <a:cubicBezTo>
                    <a:pt x="15698" y="8725"/>
                    <a:pt x="15779" y="8464"/>
                    <a:pt x="15897" y="8223"/>
                  </a:cubicBezTo>
                  <a:cubicBezTo>
                    <a:pt x="16006" y="8015"/>
                    <a:pt x="15994" y="7771"/>
                    <a:pt x="16088" y="7558"/>
                  </a:cubicBezTo>
                  <a:cubicBezTo>
                    <a:pt x="16238" y="7007"/>
                    <a:pt x="16335" y="6438"/>
                    <a:pt x="16349" y="5866"/>
                  </a:cubicBezTo>
                  <a:cubicBezTo>
                    <a:pt x="16356" y="5659"/>
                    <a:pt x="16195" y="5513"/>
                    <a:pt x="16041" y="5404"/>
                  </a:cubicBezTo>
                  <a:cubicBezTo>
                    <a:pt x="15884" y="5287"/>
                    <a:pt x="15664" y="5303"/>
                    <a:pt x="15494" y="5379"/>
                  </a:cubicBezTo>
                  <a:cubicBezTo>
                    <a:pt x="15387" y="5420"/>
                    <a:pt x="15334" y="5525"/>
                    <a:pt x="15261" y="5605"/>
                  </a:cubicBezTo>
                  <a:cubicBezTo>
                    <a:pt x="15167" y="5716"/>
                    <a:pt x="15179" y="5871"/>
                    <a:pt x="15164" y="6006"/>
                  </a:cubicBezTo>
                  <a:cubicBezTo>
                    <a:pt x="15128" y="6506"/>
                    <a:pt x="15036" y="7002"/>
                    <a:pt x="14882" y="7480"/>
                  </a:cubicBezTo>
                  <a:cubicBezTo>
                    <a:pt x="14826" y="7265"/>
                    <a:pt x="14737" y="7062"/>
                    <a:pt x="14674" y="6849"/>
                  </a:cubicBezTo>
                  <a:cubicBezTo>
                    <a:pt x="14539" y="6461"/>
                    <a:pt x="14291" y="6129"/>
                    <a:pt x="14073" y="5785"/>
                  </a:cubicBezTo>
                  <a:cubicBezTo>
                    <a:pt x="14037" y="5736"/>
                    <a:pt x="14047" y="5672"/>
                    <a:pt x="14078" y="5622"/>
                  </a:cubicBezTo>
                  <a:cubicBezTo>
                    <a:pt x="14189" y="5428"/>
                    <a:pt x="14263" y="5216"/>
                    <a:pt x="14349" y="5010"/>
                  </a:cubicBezTo>
                  <a:cubicBezTo>
                    <a:pt x="14467" y="4764"/>
                    <a:pt x="14522" y="4494"/>
                    <a:pt x="14620" y="4241"/>
                  </a:cubicBezTo>
                  <a:cubicBezTo>
                    <a:pt x="14681" y="4081"/>
                    <a:pt x="14684" y="3907"/>
                    <a:pt x="14722" y="3742"/>
                  </a:cubicBezTo>
                  <a:cubicBezTo>
                    <a:pt x="14790" y="3522"/>
                    <a:pt x="14843" y="3298"/>
                    <a:pt x="14878" y="3071"/>
                  </a:cubicBezTo>
                  <a:cubicBezTo>
                    <a:pt x="14982" y="2798"/>
                    <a:pt x="14998" y="2502"/>
                    <a:pt x="15074" y="2221"/>
                  </a:cubicBezTo>
                  <a:cubicBezTo>
                    <a:pt x="15122" y="1903"/>
                    <a:pt x="15209" y="1592"/>
                    <a:pt x="15229" y="1270"/>
                  </a:cubicBezTo>
                  <a:cubicBezTo>
                    <a:pt x="15326" y="990"/>
                    <a:pt x="15264" y="667"/>
                    <a:pt x="15097" y="427"/>
                  </a:cubicBezTo>
                  <a:cubicBezTo>
                    <a:pt x="14910" y="235"/>
                    <a:pt x="14688" y="40"/>
                    <a:pt x="14410" y="12"/>
                  </a:cubicBezTo>
                  <a:cubicBezTo>
                    <a:pt x="14098" y="-40"/>
                    <a:pt x="13782" y="100"/>
                    <a:pt x="13561" y="314"/>
                  </a:cubicBezTo>
                  <a:cubicBezTo>
                    <a:pt x="13504" y="370"/>
                    <a:pt x="13428" y="416"/>
                    <a:pt x="13405" y="497"/>
                  </a:cubicBezTo>
                  <a:cubicBezTo>
                    <a:pt x="13294" y="840"/>
                    <a:pt x="13262" y="1201"/>
                    <a:pt x="13195" y="1553"/>
                  </a:cubicBezTo>
                  <a:cubicBezTo>
                    <a:pt x="13126" y="1885"/>
                    <a:pt x="13071" y="2218"/>
                    <a:pt x="12989" y="2546"/>
                  </a:cubicBezTo>
                  <a:cubicBezTo>
                    <a:pt x="12925" y="2904"/>
                    <a:pt x="12795" y="3247"/>
                    <a:pt x="12739" y="3607"/>
                  </a:cubicBezTo>
                  <a:cubicBezTo>
                    <a:pt x="12661" y="3917"/>
                    <a:pt x="12556" y="4220"/>
                    <a:pt x="12426" y="4513"/>
                  </a:cubicBezTo>
                  <a:cubicBezTo>
                    <a:pt x="12154" y="4451"/>
                    <a:pt x="11871" y="4456"/>
                    <a:pt x="11596" y="4504"/>
                  </a:cubicBezTo>
                  <a:cubicBezTo>
                    <a:pt x="11567" y="4423"/>
                    <a:pt x="11534" y="4344"/>
                    <a:pt x="11496" y="4267"/>
                  </a:cubicBezTo>
                  <a:cubicBezTo>
                    <a:pt x="11399" y="4069"/>
                    <a:pt x="11410" y="3840"/>
                    <a:pt x="11321" y="3638"/>
                  </a:cubicBezTo>
                  <a:cubicBezTo>
                    <a:pt x="11104" y="2910"/>
                    <a:pt x="10945" y="2166"/>
                    <a:pt x="10810" y="1418"/>
                  </a:cubicBezTo>
                  <a:cubicBezTo>
                    <a:pt x="10751" y="1094"/>
                    <a:pt x="10798" y="730"/>
                    <a:pt x="10596" y="448"/>
                  </a:cubicBezTo>
                  <a:cubicBezTo>
                    <a:pt x="10450" y="272"/>
                    <a:pt x="10262" y="133"/>
                    <a:pt x="10051" y="46"/>
                  </a:cubicBezTo>
                  <a:cubicBezTo>
                    <a:pt x="9727" y="-65"/>
                    <a:pt x="9362" y="34"/>
                    <a:pt x="9111" y="259"/>
                  </a:cubicBezTo>
                  <a:cubicBezTo>
                    <a:pt x="9033" y="336"/>
                    <a:pt x="8931" y="395"/>
                    <a:pt x="8884" y="498"/>
                  </a:cubicBezTo>
                  <a:cubicBezTo>
                    <a:pt x="8789" y="656"/>
                    <a:pt x="8784" y="848"/>
                    <a:pt x="8784" y="1027"/>
                  </a:cubicBezTo>
                  <a:cubicBezTo>
                    <a:pt x="8803" y="1540"/>
                    <a:pt x="8922" y="2041"/>
                    <a:pt x="9022" y="2543"/>
                  </a:cubicBezTo>
                  <a:cubicBezTo>
                    <a:pt x="9071" y="2841"/>
                    <a:pt x="9157" y="3131"/>
                    <a:pt x="9219" y="3426"/>
                  </a:cubicBezTo>
                  <a:cubicBezTo>
                    <a:pt x="9311" y="3792"/>
                    <a:pt x="9430" y="4151"/>
                    <a:pt x="9502" y="4521"/>
                  </a:cubicBezTo>
                  <a:cubicBezTo>
                    <a:pt x="9611" y="4884"/>
                    <a:pt x="9766" y="5232"/>
                    <a:pt x="9922" y="5576"/>
                  </a:cubicBezTo>
                  <a:cubicBezTo>
                    <a:pt x="9612" y="5911"/>
                    <a:pt x="9414" y="6328"/>
                    <a:pt x="9243" y="6746"/>
                  </a:cubicBezTo>
                  <a:cubicBezTo>
                    <a:pt x="8887" y="7572"/>
                    <a:pt x="8842" y="8561"/>
                    <a:pt x="9244" y="9378"/>
                  </a:cubicBezTo>
                  <a:cubicBezTo>
                    <a:pt x="9279" y="9529"/>
                    <a:pt x="9404" y="9635"/>
                    <a:pt x="9453" y="9780"/>
                  </a:cubicBezTo>
                  <a:cubicBezTo>
                    <a:pt x="9506" y="9933"/>
                    <a:pt x="9616" y="10055"/>
                    <a:pt x="9717" y="10178"/>
                  </a:cubicBezTo>
                  <a:cubicBezTo>
                    <a:pt x="9376" y="10347"/>
                    <a:pt x="7894" y="10669"/>
                    <a:pt x="7406" y="10794"/>
                  </a:cubicBezTo>
                  <a:cubicBezTo>
                    <a:pt x="6918" y="10919"/>
                    <a:pt x="6984" y="10846"/>
                    <a:pt x="6786" y="10928"/>
                  </a:cubicBezTo>
                  <a:cubicBezTo>
                    <a:pt x="6387" y="11031"/>
                    <a:pt x="5992" y="11148"/>
                    <a:pt x="5594" y="11250"/>
                  </a:cubicBezTo>
                  <a:cubicBezTo>
                    <a:pt x="5544" y="10890"/>
                    <a:pt x="5519" y="10528"/>
                    <a:pt x="5499" y="10165"/>
                  </a:cubicBezTo>
                  <a:cubicBezTo>
                    <a:pt x="5328" y="8659"/>
                    <a:pt x="5143" y="7156"/>
                    <a:pt x="4970" y="5651"/>
                  </a:cubicBezTo>
                  <a:cubicBezTo>
                    <a:pt x="4927" y="5316"/>
                    <a:pt x="4885" y="4981"/>
                    <a:pt x="4877" y="4643"/>
                  </a:cubicBezTo>
                  <a:cubicBezTo>
                    <a:pt x="5116" y="4576"/>
                    <a:pt x="5358" y="4486"/>
                    <a:pt x="5550" y="4324"/>
                  </a:cubicBezTo>
                  <a:cubicBezTo>
                    <a:pt x="5827" y="4173"/>
                    <a:pt x="6009" y="3899"/>
                    <a:pt x="6166" y="3634"/>
                  </a:cubicBezTo>
                  <a:cubicBezTo>
                    <a:pt x="6256" y="3371"/>
                    <a:pt x="6355" y="3108"/>
                    <a:pt x="6398" y="2831"/>
                  </a:cubicBezTo>
                  <a:cubicBezTo>
                    <a:pt x="6452" y="2454"/>
                    <a:pt x="6454" y="2069"/>
                    <a:pt x="6403" y="1692"/>
                  </a:cubicBezTo>
                  <a:cubicBezTo>
                    <a:pt x="6379" y="1527"/>
                    <a:pt x="6195" y="1385"/>
                    <a:pt x="6031" y="1446"/>
                  </a:cubicBezTo>
                  <a:cubicBezTo>
                    <a:pt x="5901" y="1488"/>
                    <a:pt x="5795" y="1629"/>
                    <a:pt x="5819" y="1768"/>
                  </a:cubicBezTo>
                  <a:cubicBezTo>
                    <a:pt x="5855" y="2144"/>
                    <a:pt x="5865" y="2528"/>
                    <a:pt x="5783" y="2899"/>
                  </a:cubicBezTo>
                  <a:cubicBezTo>
                    <a:pt x="5723" y="3156"/>
                    <a:pt x="5599" y="3389"/>
                    <a:pt x="5479" y="3621"/>
                  </a:cubicBezTo>
                  <a:cubicBezTo>
                    <a:pt x="5397" y="3690"/>
                    <a:pt x="5315" y="3758"/>
                    <a:pt x="5232" y="3826"/>
                  </a:cubicBezTo>
                  <a:cubicBezTo>
                    <a:pt x="5102" y="3931"/>
                    <a:pt x="4943" y="3986"/>
                    <a:pt x="4800" y="4069"/>
                  </a:cubicBezTo>
                  <a:cubicBezTo>
                    <a:pt x="4679" y="4094"/>
                    <a:pt x="4557" y="4133"/>
                    <a:pt x="4433" y="4106"/>
                  </a:cubicBezTo>
                  <a:lnTo>
                    <a:pt x="4409" y="4070"/>
                  </a:lnTo>
                  <a:cubicBezTo>
                    <a:pt x="4451" y="4010"/>
                    <a:pt x="4500" y="3956"/>
                    <a:pt x="4542" y="3896"/>
                  </a:cubicBezTo>
                  <a:cubicBezTo>
                    <a:pt x="4502" y="3948"/>
                    <a:pt x="4457" y="3996"/>
                    <a:pt x="4395" y="4020"/>
                  </a:cubicBezTo>
                  <a:cubicBezTo>
                    <a:pt x="4377" y="4048"/>
                    <a:pt x="4360" y="4075"/>
                    <a:pt x="4343" y="4102"/>
                  </a:cubicBezTo>
                  <a:cubicBezTo>
                    <a:pt x="4311" y="4139"/>
                    <a:pt x="4256" y="4128"/>
                    <a:pt x="4214" y="4140"/>
                  </a:cubicBezTo>
                  <a:lnTo>
                    <a:pt x="3282" y="4249"/>
                  </a:lnTo>
                  <a:cubicBezTo>
                    <a:pt x="2738" y="4320"/>
                    <a:pt x="2182" y="4194"/>
                    <a:pt x="1693" y="3955"/>
                  </a:cubicBezTo>
                  <a:cubicBezTo>
                    <a:pt x="1518" y="3851"/>
                    <a:pt x="1357" y="3726"/>
                    <a:pt x="1180" y="3624"/>
                  </a:cubicBezTo>
                  <a:cubicBezTo>
                    <a:pt x="1001" y="3507"/>
                    <a:pt x="906" y="3310"/>
                    <a:pt x="783" y="3143"/>
                  </a:cubicBezTo>
                  <a:cubicBezTo>
                    <a:pt x="712" y="3032"/>
                    <a:pt x="621" y="2933"/>
                    <a:pt x="570" y="2810"/>
                  </a:cubicBezTo>
                  <a:cubicBezTo>
                    <a:pt x="519" y="2669"/>
                    <a:pt x="348" y="2576"/>
                    <a:pt x="206" y="2633"/>
                  </a:cubicBezTo>
                  <a:cubicBezTo>
                    <a:pt x="70" y="2673"/>
                    <a:pt x="-16" y="2824"/>
                    <a:pt x="3" y="2961"/>
                  </a:cubicBezTo>
                  <a:cubicBezTo>
                    <a:pt x="83" y="3184"/>
                    <a:pt x="234" y="3372"/>
                    <a:pt x="329" y="3588"/>
                  </a:cubicBezTo>
                  <a:cubicBezTo>
                    <a:pt x="512" y="3780"/>
                    <a:pt x="689" y="3980"/>
                    <a:pt x="894" y="4151"/>
                  </a:cubicBezTo>
                  <a:cubicBezTo>
                    <a:pt x="989" y="4281"/>
                    <a:pt x="1154" y="4307"/>
                    <a:pt x="1282" y="4393"/>
                  </a:cubicBezTo>
                  <a:cubicBezTo>
                    <a:pt x="1719" y="4660"/>
                    <a:pt x="2223" y="4806"/>
                    <a:pt x="2732" y="4851"/>
                  </a:cubicBezTo>
                  <a:cubicBezTo>
                    <a:pt x="2792" y="5340"/>
                    <a:pt x="2857" y="5828"/>
                    <a:pt x="2899" y="6318"/>
                  </a:cubicBezTo>
                  <a:cubicBezTo>
                    <a:pt x="2918" y="6850"/>
                    <a:pt x="3004" y="7376"/>
                    <a:pt x="3057" y="7905"/>
                  </a:cubicBezTo>
                  <a:cubicBezTo>
                    <a:pt x="2855" y="8312"/>
                    <a:pt x="2609" y="8698"/>
                    <a:pt x="2357" y="9077"/>
                  </a:cubicBezTo>
                  <a:cubicBezTo>
                    <a:pt x="2264" y="9203"/>
                    <a:pt x="2233" y="9362"/>
                    <a:pt x="2144" y="9490"/>
                  </a:cubicBezTo>
                  <a:cubicBezTo>
                    <a:pt x="1989" y="9689"/>
                    <a:pt x="1882" y="9918"/>
                    <a:pt x="1743" y="10127"/>
                  </a:cubicBezTo>
                  <a:cubicBezTo>
                    <a:pt x="1704" y="10186"/>
                    <a:pt x="1648" y="10235"/>
                    <a:pt x="1624" y="10303"/>
                  </a:cubicBezTo>
                  <a:cubicBezTo>
                    <a:pt x="1538" y="10542"/>
                    <a:pt x="1385" y="10749"/>
                    <a:pt x="1243" y="10956"/>
                  </a:cubicBezTo>
                  <a:cubicBezTo>
                    <a:pt x="1124" y="11156"/>
                    <a:pt x="998" y="11352"/>
                    <a:pt x="895" y="11561"/>
                  </a:cubicBezTo>
                  <a:cubicBezTo>
                    <a:pt x="809" y="11728"/>
                    <a:pt x="664" y="11876"/>
                    <a:pt x="658" y="12073"/>
                  </a:cubicBezTo>
                  <a:cubicBezTo>
                    <a:pt x="652" y="12273"/>
                    <a:pt x="783" y="12449"/>
                    <a:pt x="949" y="12547"/>
                  </a:cubicBezTo>
                  <a:cubicBezTo>
                    <a:pt x="1130" y="12633"/>
                    <a:pt x="1360" y="12583"/>
                    <a:pt x="1503" y="12446"/>
                  </a:cubicBezTo>
                  <a:cubicBezTo>
                    <a:pt x="1600" y="12367"/>
                    <a:pt x="1598" y="12226"/>
                    <a:pt x="1685" y="12139"/>
                  </a:cubicBezTo>
                  <a:cubicBezTo>
                    <a:pt x="1858" y="11884"/>
                    <a:pt x="1999" y="11607"/>
                    <a:pt x="2183" y="11359"/>
                  </a:cubicBezTo>
                  <a:cubicBezTo>
                    <a:pt x="2262" y="11159"/>
                    <a:pt x="2364" y="10967"/>
                    <a:pt x="2499" y="10798"/>
                  </a:cubicBezTo>
                  <a:cubicBezTo>
                    <a:pt x="2632" y="10588"/>
                    <a:pt x="2756" y="10371"/>
                    <a:pt x="2887" y="10159"/>
                  </a:cubicBezTo>
                  <a:cubicBezTo>
                    <a:pt x="3068" y="9747"/>
                    <a:pt x="3387" y="9414"/>
                    <a:pt x="3563" y="9000"/>
                  </a:cubicBezTo>
                  <a:cubicBezTo>
                    <a:pt x="3691" y="8790"/>
                    <a:pt x="3825" y="8582"/>
                    <a:pt x="3947" y="8368"/>
                  </a:cubicBezTo>
                  <a:cubicBezTo>
                    <a:pt x="4002" y="8244"/>
                    <a:pt x="4163" y="8296"/>
                    <a:pt x="4271" y="8269"/>
                  </a:cubicBezTo>
                  <a:cubicBezTo>
                    <a:pt x="4383" y="9357"/>
                    <a:pt x="4527" y="10441"/>
                    <a:pt x="4648" y="11527"/>
                  </a:cubicBezTo>
                  <a:cubicBezTo>
                    <a:pt x="4513" y="11646"/>
                    <a:pt x="4411" y="11815"/>
                    <a:pt x="4413" y="12000"/>
                  </a:cubicBezTo>
                  <a:cubicBezTo>
                    <a:pt x="4400" y="12159"/>
                    <a:pt x="4485" y="12309"/>
                    <a:pt x="4590" y="12423"/>
                  </a:cubicBezTo>
                  <a:cubicBezTo>
                    <a:pt x="4611" y="12451"/>
                    <a:pt x="4651" y="12473"/>
                    <a:pt x="4641" y="12515"/>
                  </a:cubicBezTo>
                  <a:cubicBezTo>
                    <a:pt x="4682" y="12476"/>
                    <a:pt x="4727" y="12541"/>
                    <a:pt x="4769" y="12551"/>
                  </a:cubicBezTo>
                  <a:cubicBezTo>
                    <a:pt x="4795" y="12766"/>
                    <a:pt x="4801" y="12996"/>
                    <a:pt x="4917" y="131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5" name="Freeform 73"/>
            <p:cNvSpPr>
              <a:spLocks/>
            </p:cNvSpPr>
            <p:nvPr/>
          </p:nvSpPr>
          <p:spPr bwMode="auto">
            <a:xfrm flipV="1">
              <a:off x="3541713" y="4724401"/>
              <a:ext cx="130175" cy="49213"/>
            </a:xfrm>
            <a:custGeom>
              <a:avLst/>
              <a:gdLst>
                <a:gd name="T0" fmla="*/ 159 w 849"/>
                <a:gd name="T1" fmla="*/ 210 h 319"/>
                <a:gd name="T2" fmla="*/ 708 w 849"/>
                <a:gd name="T3" fmla="*/ 211 h 319"/>
                <a:gd name="T4" fmla="*/ 790 w 849"/>
                <a:gd name="T5" fmla="*/ 21 h 319"/>
                <a:gd name="T6" fmla="*/ 549 w 849"/>
                <a:gd name="T7" fmla="*/ 164 h 319"/>
                <a:gd name="T8" fmla="*/ 67 w 849"/>
                <a:gd name="T9" fmla="*/ 0 h 319"/>
                <a:gd name="T10" fmla="*/ 159 w 849"/>
                <a:gd name="T11" fmla="*/ 21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9" h="319">
                  <a:moveTo>
                    <a:pt x="159" y="210"/>
                  </a:moveTo>
                  <a:cubicBezTo>
                    <a:pt x="321" y="319"/>
                    <a:pt x="544" y="316"/>
                    <a:pt x="708" y="211"/>
                  </a:cubicBezTo>
                  <a:cubicBezTo>
                    <a:pt x="758" y="160"/>
                    <a:pt x="849" y="100"/>
                    <a:pt x="790" y="21"/>
                  </a:cubicBezTo>
                  <a:cubicBezTo>
                    <a:pt x="704" y="58"/>
                    <a:pt x="646" y="145"/>
                    <a:pt x="549" y="164"/>
                  </a:cubicBezTo>
                  <a:cubicBezTo>
                    <a:pt x="368" y="230"/>
                    <a:pt x="193" y="121"/>
                    <a:pt x="67" y="0"/>
                  </a:cubicBezTo>
                  <a:cubicBezTo>
                    <a:pt x="0" y="77"/>
                    <a:pt x="89" y="175"/>
                    <a:pt x="159" y="2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6" name="Freeform 74"/>
            <p:cNvSpPr>
              <a:spLocks/>
            </p:cNvSpPr>
            <p:nvPr/>
          </p:nvSpPr>
          <p:spPr bwMode="auto">
            <a:xfrm flipV="1">
              <a:off x="3563938" y="4764089"/>
              <a:ext cx="88900" cy="34925"/>
            </a:xfrm>
            <a:custGeom>
              <a:avLst/>
              <a:gdLst>
                <a:gd name="T0" fmla="*/ 197 w 579"/>
                <a:gd name="T1" fmla="*/ 182 h 229"/>
                <a:gd name="T2" fmla="*/ 579 w 579"/>
                <a:gd name="T3" fmla="*/ 66 h 229"/>
                <a:gd name="T4" fmla="*/ 565 w 579"/>
                <a:gd name="T5" fmla="*/ 0 h 229"/>
                <a:gd name="T6" fmla="*/ 511 w 579"/>
                <a:gd name="T7" fmla="*/ 7 h 229"/>
                <a:gd name="T8" fmla="*/ 71 w 579"/>
                <a:gd name="T9" fmla="*/ 20 h 229"/>
                <a:gd name="T10" fmla="*/ 0 w 579"/>
                <a:gd name="T11" fmla="*/ 37 h 229"/>
                <a:gd name="T12" fmla="*/ 197 w 579"/>
                <a:gd name="T13" fmla="*/ 1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9" h="229">
                  <a:moveTo>
                    <a:pt x="197" y="182"/>
                  </a:moveTo>
                  <a:cubicBezTo>
                    <a:pt x="338" y="229"/>
                    <a:pt x="470" y="145"/>
                    <a:pt x="579" y="66"/>
                  </a:cubicBezTo>
                  <a:cubicBezTo>
                    <a:pt x="576" y="49"/>
                    <a:pt x="569" y="16"/>
                    <a:pt x="565" y="0"/>
                  </a:cubicBezTo>
                  <a:cubicBezTo>
                    <a:pt x="552" y="2"/>
                    <a:pt x="524" y="6"/>
                    <a:pt x="511" y="7"/>
                  </a:cubicBezTo>
                  <a:cubicBezTo>
                    <a:pt x="386" y="108"/>
                    <a:pt x="202" y="109"/>
                    <a:pt x="71" y="20"/>
                  </a:cubicBezTo>
                  <a:cubicBezTo>
                    <a:pt x="53" y="25"/>
                    <a:pt x="18" y="33"/>
                    <a:pt x="0" y="37"/>
                  </a:cubicBezTo>
                  <a:cubicBezTo>
                    <a:pt x="21" y="121"/>
                    <a:pt x="124" y="155"/>
                    <a:pt x="197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7" name="Freeform 77"/>
            <p:cNvSpPr>
              <a:spLocks/>
            </p:cNvSpPr>
            <p:nvPr/>
          </p:nvSpPr>
          <p:spPr bwMode="auto">
            <a:xfrm flipV="1">
              <a:off x="3500438" y="5969001"/>
              <a:ext cx="119063" cy="71438"/>
            </a:xfrm>
            <a:custGeom>
              <a:avLst/>
              <a:gdLst>
                <a:gd name="T0" fmla="*/ 136 w 780"/>
                <a:gd name="T1" fmla="*/ 246 h 468"/>
                <a:gd name="T2" fmla="*/ 498 w 780"/>
                <a:gd name="T3" fmla="*/ 459 h 468"/>
                <a:gd name="T4" fmla="*/ 780 w 780"/>
                <a:gd name="T5" fmla="*/ 416 h 468"/>
                <a:gd name="T6" fmla="*/ 736 w 780"/>
                <a:gd name="T7" fmla="*/ 318 h 468"/>
                <a:gd name="T8" fmla="*/ 290 w 780"/>
                <a:gd name="T9" fmla="*/ 262 h 468"/>
                <a:gd name="T10" fmla="*/ 112 w 780"/>
                <a:gd name="T11" fmla="*/ 0 h 468"/>
                <a:gd name="T12" fmla="*/ 136 w 780"/>
                <a:gd name="T13" fmla="*/ 246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0" h="468">
                  <a:moveTo>
                    <a:pt x="136" y="246"/>
                  </a:moveTo>
                  <a:cubicBezTo>
                    <a:pt x="239" y="339"/>
                    <a:pt x="350" y="455"/>
                    <a:pt x="498" y="459"/>
                  </a:cubicBezTo>
                  <a:cubicBezTo>
                    <a:pt x="594" y="468"/>
                    <a:pt x="689" y="447"/>
                    <a:pt x="780" y="416"/>
                  </a:cubicBezTo>
                  <a:cubicBezTo>
                    <a:pt x="770" y="382"/>
                    <a:pt x="760" y="346"/>
                    <a:pt x="736" y="318"/>
                  </a:cubicBezTo>
                  <a:cubicBezTo>
                    <a:pt x="590" y="368"/>
                    <a:pt x="412" y="371"/>
                    <a:pt x="290" y="262"/>
                  </a:cubicBezTo>
                  <a:cubicBezTo>
                    <a:pt x="198" y="199"/>
                    <a:pt x="201" y="62"/>
                    <a:pt x="112" y="0"/>
                  </a:cubicBezTo>
                  <a:cubicBezTo>
                    <a:pt x="0" y="44"/>
                    <a:pt x="95" y="180"/>
                    <a:pt x="136" y="2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8" name="Freeform 78"/>
            <p:cNvSpPr>
              <a:spLocks/>
            </p:cNvSpPr>
            <p:nvPr/>
          </p:nvSpPr>
          <p:spPr bwMode="auto">
            <a:xfrm flipV="1">
              <a:off x="3540126" y="6002339"/>
              <a:ext cx="77788" cy="55563"/>
            </a:xfrm>
            <a:custGeom>
              <a:avLst/>
              <a:gdLst>
                <a:gd name="T0" fmla="*/ 0 w 509"/>
                <a:gd name="T1" fmla="*/ 54 h 367"/>
                <a:gd name="T2" fmla="*/ 209 w 509"/>
                <a:gd name="T3" fmla="*/ 338 h 367"/>
                <a:gd name="T4" fmla="*/ 501 w 509"/>
                <a:gd name="T5" fmla="*/ 319 h 367"/>
                <a:gd name="T6" fmla="*/ 509 w 509"/>
                <a:gd name="T7" fmla="*/ 239 h 367"/>
                <a:gd name="T8" fmla="*/ 192 w 509"/>
                <a:gd name="T9" fmla="*/ 208 h 367"/>
                <a:gd name="T10" fmla="*/ 71 w 509"/>
                <a:gd name="T11" fmla="*/ 0 h 367"/>
                <a:gd name="T12" fmla="*/ 0 w 509"/>
                <a:gd name="T13" fmla="*/ 54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9" h="367">
                  <a:moveTo>
                    <a:pt x="0" y="54"/>
                  </a:moveTo>
                  <a:cubicBezTo>
                    <a:pt x="36" y="165"/>
                    <a:pt x="84" y="302"/>
                    <a:pt x="209" y="338"/>
                  </a:cubicBezTo>
                  <a:cubicBezTo>
                    <a:pt x="305" y="367"/>
                    <a:pt x="406" y="340"/>
                    <a:pt x="501" y="319"/>
                  </a:cubicBezTo>
                  <a:cubicBezTo>
                    <a:pt x="503" y="299"/>
                    <a:pt x="507" y="259"/>
                    <a:pt x="509" y="239"/>
                  </a:cubicBezTo>
                  <a:cubicBezTo>
                    <a:pt x="406" y="203"/>
                    <a:pt x="286" y="283"/>
                    <a:pt x="192" y="208"/>
                  </a:cubicBezTo>
                  <a:cubicBezTo>
                    <a:pt x="116" y="164"/>
                    <a:pt x="92" y="79"/>
                    <a:pt x="71" y="0"/>
                  </a:cubicBezTo>
                  <a:cubicBezTo>
                    <a:pt x="47" y="18"/>
                    <a:pt x="23" y="35"/>
                    <a:pt x="0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79" name="Freeform 79"/>
            <p:cNvSpPr>
              <a:spLocks/>
            </p:cNvSpPr>
            <p:nvPr/>
          </p:nvSpPr>
          <p:spPr bwMode="auto">
            <a:xfrm flipV="1">
              <a:off x="4348163" y="6057901"/>
              <a:ext cx="90488" cy="103188"/>
            </a:xfrm>
            <a:custGeom>
              <a:avLst/>
              <a:gdLst>
                <a:gd name="T0" fmla="*/ 0 w 580"/>
                <a:gd name="T1" fmla="*/ 623 h 676"/>
                <a:gd name="T2" fmla="*/ 234 w 580"/>
                <a:gd name="T3" fmla="*/ 613 h 676"/>
                <a:gd name="T4" fmla="*/ 573 w 580"/>
                <a:gd name="T5" fmla="*/ 165 h 676"/>
                <a:gd name="T6" fmla="*/ 486 w 580"/>
                <a:gd name="T7" fmla="*/ 28 h 676"/>
                <a:gd name="T8" fmla="*/ 407 w 580"/>
                <a:gd name="T9" fmla="*/ 366 h 676"/>
                <a:gd name="T10" fmla="*/ 132 w 580"/>
                <a:gd name="T11" fmla="*/ 530 h 676"/>
                <a:gd name="T12" fmla="*/ 0 w 580"/>
                <a:gd name="T13" fmla="*/ 623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0" h="676">
                  <a:moveTo>
                    <a:pt x="0" y="623"/>
                  </a:moveTo>
                  <a:cubicBezTo>
                    <a:pt x="72" y="676"/>
                    <a:pt x="159" y="638"/>
                    <a:pt x="234" y="613"/>
                  </a:cubicBezTo>
                  <a:cubicBezTo>
                    <a:pt x="420" y="548"/>
                    <a:pt x="578" y="369"/>
                    <a:pt x="573" y="165"/>
                  </a:cubicBezTo>
                  <a:cubicBezTo>
                    <a:pt x="580" y="105"/>
                    <a:pt x="575" y="0"/>
                    <a:pt x="486" y="28"/>
                  </a:cubicBezTo>
                  <a:cubicBezTo>
                    <a:pt x="440" y="134"/>
                    <a:pt x="482" y="268"/>
                    <a:pt x="407" y="366"/>
                  </a:cubicBezTo>
                  <a:cubicBezTo>
                    <a:pt x="335" y="448"/>
                    <a:pt x="237" y="504"/>
                    <a:pt x="132" y="530"/>
                  </a:cubicBezTo>
                  <a:cubicBezTo>
                    <a:pt x="74" y="540"/>
                    <a:pt x="31" y="575"/>
                    <a:pt x="0" y="6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0" name="Freeform 80"/>
            <p:cNvSpPr>
              <a:spLocks/>
            </p:cNvSpPr>
            <p:nvPr/>
          </p:nvSpPr>
          <p:spPr bwMode="auto">
            <a:xfrm flipV="1">
              <a:off x="4343401" y="6096001"/>
              <a:ext cx="61913" cy="77788"/>
            </a:xfrm>
            <a:custGeom>
              <a:avLst/>
              <a:gdLst>
                <a:gd name="T0" fmla="*/ 0 w 397"/>
                <a:gd name="T1" fmla="*/ 506 h 506"/>
                <a:gd name="T2" fmla="*/ 335 w 397"/>
                <a:gd name="T3" fmla="*/ 305 h 506"/>
                <a:gd name="T4" fmla="*/ 246 w 397"/>
                <a:gd name="T5" fmla="*/ 69 h 506"/>
                <a:gd name="T6" fmla="*/ 1 w 397"/>
                <a:gd name="T7" fmla="*/ 443 h 506"/>
                <a:gd name="T8" fmla="*/ 0 w 397"/>
                <a:gd name="T9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506">
                  <a:moveTo>
                    <a:pt x="0" y="506"/>
                  </a:moveTo>
                  <a:cubicBezTo>
                    <a:pt x="135" y="494"/>
                    <a:pt x="298" y="457"/>
                    <a:pt x="335" y="305"/>
                  </a:cubicBezTo>
                  <a:cubicBezTo>
                    <a:pt x="369" y="222"/>
                    <a:pt x="397" y="0"/>
                    <a:pt x="246" y="69"/>
                  </a:cubicBezTo>
                  <a:cubicBezTo>
                    <a:pt x="285" y="238"/>
                    <a:pt x="181" y="422"/>
                    <a:pt x="1" y="443"/>
                  </a:cubicBezTo>
                  <a:cubicBezTo>
                    <a:pt x="1" y="459"/>
                    <a:pt x="1" y="490"/>
                    <a:pt x="0" y="50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1" name="Freeform 81"/>
            <p:cNvSpPr>
              <a:spLocks/>
            </p:cNvSpPr>
            <p:nvPr/>
          </p:nvSpPr>
          <p:spPr bwMode="auto">
            <a:xfrm flipV="1">
              <a:off x="3775719" y="6156293"/>
              <a:ext cx="288552" cy="330757"/>
            </a:xfrm>
            <a:custGeom>
              <a:avLst/>
              <a:gdLst>
                <a:gd name="T0" fmla="*/ 1012 w 2571"/>
                <a:gd name="T1" fmla="*/ 2237 h 2369"/>
                <a:gd name="T2" fmla="*/ 1592 w 2571"/>
                <a:gd name="T3" fmla="*/ 2282 h 2369"/>
                <a:gd name="T4" fmla="*/ 1885 w 2571"/>
                <a:gd name="T5" fmla="*/ 2029 h 2369"/>
                <a:gd name="T6" fmla="*/ 1934 w 2571"/>
                <a:gd name="T7" fmla="*/ 2167 h 2369"/>
                <a:gd name="T8" fmla="*/ 1908 w 2571"/>
                <a:gd name="T9" fmla="*/ 1998 h 2369"/>
                <a:gd name="T10" fmla="*/ 1966 w 2571"/>
                <a:gd name="T11" fmla="*/ 1764 h 2369"/>
                <a:gd name="T12" fmla="*/ 2105 w 2571"/>
                <a:gd name="T13" fmla="*/ 1800 h 2369"/>
                <a:gd name="T14" fmla="*/ 2122 w 2571"/>
                <a:gd name="T15" fmla="*/ 1875 h 2369"/>
                <a:gd name="T16" fmla="*/ 2141 w 2571"/>
                <a:gd name="T17" fmla="*/ 1783 h 2369"/>
                <a:gd name="T18" fmla="*/ 2513 w 2571"/>
                <a:gd name="T19" fmla="*/ 1739 h 2369"/>
                <a:gd name="T20" fmla="*/ 2498 w 2571"/>
                <a:gd name="T21" fmla="*/ 1665 h 2369"/>
                <a:gd name="T22" fmla="*/ 2086 w 2571"/>
                <a:gd name="T23" fmla="*/ 1787 h 2369"/>
                <a:gd name="T24" fmla="*/ 1969 w 2571"/>
                <a:gd name="T25" fmla="*/ 1720 h 2369"/>
                <a:gd name="T26" fmla="*/ 2000 w 2571"/>
                <a:gd name="T27" fmla="*/ 1628 h 2369"/>
                <a:gd name="T28" fmla="*/ 2191 w 2571"/>
                <a:gd name="T29" fmla="*/ 1338 h 2369"/>
                <a:gd name="T30" fmla="*/ 2148 w 2571"/>
                <a:gd name="T31" fmla="*/ 1394 h 2369"/>
                <a:gd name="T32" fmla="*/ 1975 w 2571"/>
                <a:gd name="T33" fmla="*/ 1556 h 2369"/>
                <a:gd name="T34" fmla="*/ 1880 w 2571"/>
                <a:gd name="T35" fmla="*/ 837 h 2369"/>
                <a:gd name="T36" fmla="*/ 1039 w 2571"/>
                <a:gd name="T37" fmla="*/ 232 h 2369"/>
                <a:gd name="T38" fmla="*/ 819 w 2571"/>
                <a:gd name="T39" fmla="*/ 4 h 2369"/>
                <a:gd name="T40" fmla="*/ 674 w 2571"/>
                <a:gd name="T41" fmla="*/ 44 h 2369"/>
                <a:gd name="T42" fmla="*/ 848 w 2571"/>
                <a:gd name="T43" fmla="*/ 101 h 2369"/>
                <a:gd name="T44" fmla="*/ 1024 w 2571"/>
                <a:gd name="T45" fmla="*/ 222 h 2369"/>
                <a:gd name="T46" fmla="*/ 824 w 2571"/>
                <a:gd name="T47" fmla="*/ 276 h 2369"/>
                <a:gd name="T48" fmla="*/ 648 w 2571"/>
                <a:gd name="T49" fmla="*/ 352 h 2369"/>
                <a:gd name="T50" fmla="*/ 190 w 2571"/>
                <a:gd name="T51" fmla="*/ 937 h 2369"/>
                <a:gd name="T52" fmla="*/ 46 w 2571"/>
                <a:gd name="T53" fmla="*/ 772 h 2369"/>
                <a:gd name="T54" fmla="*/ 206 w 2571"/>
                <a:gd name="T55" fmla="*/ 679 h 2369"/>
                <a:gd name="T56" fmla="*/ 134 w 2571"/>
                <a:gd name="T57" fmla="*/ 608 h 2369"/>
                <a:gd name="T58" fmla="*/ 20 w 2571"/>
                <a:gd name="T59" fmla="*/ 723 h 2369"/>
                <a:gd name="T60" fmla="*/ 175 w 2571"/>
                <a:gd name="T61" fmla="*/ 941 h 2369"/>
                <a:gd name="T62" fmla="*/ 581 w 2571"/>
                <a:gd name="T63" fmla="*/ 1930 h 2369"/>
                <a:gd name="T64" fmla="*/ 1012 w 2571"/>
                <a:gd name="T65" fmla="*/ 2237 h 2369"/>
                <a:gd name="connsiteX0" fmla="*/ 3870 w 9708"/>
                <a:gd name="connsiteY0" fmla="*/ 9426 h 9810"/>
                <a:gd name="connsiteX1" fmla="*/ 6126 w 9708"/>
                <a:gd name="connsiteY1" fmla="*/ 9616 h 9810"/>
                <a:gd name="connsiteX2" fmla="*/ 7266 w 9708"/>
                <a:gd name="connsiteY2" fmla="*/ 8548 h 9810"/>
                <a:gd name="connsiteX3" fmla="*/ 7456 w 9708"/>
                <a:gd name="connsiteY3" fmla="*/ 9130 h 9810"/>
                <a:gd name="connsiteX4" fmla="*/ 7355 w 9708"/>
                <a:gd name="connsiteY4" fmla="*/ 8417 h 9810"/>
                <a:gd name="connsiteX5" fmla="*/ 7581 w 9708"/>
                <a:gd name="connsiteY5" fmla="*/ 7429 h 9810"/>
                <a:gd name="connsiteX6" fmla="*/ 8121 w 9708"/>
                <a:gd name="connsiteY6" fmla="*/ 7581 h 9810"/>
                <a:gd name="connsiteX7" fmla="*/ 8188 w 9708"/>
                <a:gd name="connsiteY7" fmla="*/ 7898 h 9810"/>
                <a:gd name="connsiteX8" fmla="*/ 8261 w 9708"/>
                <a:gd name="connsiteY8" fmla="*/ 7509 h 9810"/>
                <a:gd name="connsiteX9" fmla="*/ 9708 w 9708"/>
                <a:gd name="connsiteY9" fmla="*/ 7324 h 9810"/>
                <a:gd name="connsiteX10" fmla="*/ 8048 w 9708"/>
                <a:gd name="connsiteY10" fmla="*/ 7526 h 9810"/>
                <a:gd name="connsiteX11" fmla="*/ 7592 w 9708"/>
                <a:gd name="connsiteY11" fmla="*/ 7243 h 9810"/>
                <a:gd name="connsiteX12" fmla="*/ 7713 w 9708"/>
                <a:gd name="connsiteY12" fmla="*/ 6855 h 9810"/>
                <a:gd name="connsiteX13" fmla="*/ 8456 w 9708"/>
                <a:gd name="connsiteY13" fmla="*/ 5631 h 9810"/>
                <a:gd name="connsiteX14" fmla="*/ 8289 w 9708"/>
                <a:gd name="connsiteY14" fmla="*/ 5867 h 9810"/>
                <a:gd name="connsiteX15" fmla="*/ 7616 w 9708"/>
                <a:gd name="connsiteY15" fmla="*/ 6551 h 9810"/>
                <a:gd name="connsiteX16" fmla="*/ 7246 w 9708"/>
                <a:gd name="connsiteY16" fmla="*/ 3516 h 9810"/>
                <a:gd name="connsiteX17" fmla="*/ 3975 w 9708"/>
                <a:gd name="connsiteY17" fmla="*/ 962 h 9810"/>
                <a:gd name="connsiteX18" fmla="*/ 3120 w 9708"/>
                <a:gd name="connsiteY18" fmla="*/ 0 h 9810"/>
                <a:gd name="connsiteX19" fmla="*/ 2556 w 9708"/>
                <a:gd name="connsiteY19" fmla="*/ 169 h 9810"/>
                <a:gd name="connsiteX20" fmla="*/ 3232 w 9708"/>
                <a:gd name="connsiteY20" fmla="*/ 409 h 9810"/>
                <a:gd name="connsiteX21" fmla="*/ 3917 w 9708"/>
                <a:gd name="connsiteY21" fmla="*/ 920 h 9810"/>
                <a:gd name="connsiteX22" fmla="*/ 3139 w 9708"/>
                <a:gd name="connsiteY22" fmla="*/ 1148 h 9810"/>
                <a:gd name="connsiteX23" fmla="*/ 2454 w 9708"/>
                <a:gd name="connsiteY23" fmla="*/ 1469 h 9810"/>
                <a:gd name="connsiteX24" fmla="*/ 673 w 9708"/>
                <a:gd name="connsiteY24" fmla="*/ 3938 h 9810"/>
                <a:gd name="connsiteX25" fmla="*/ 113 w 9708"/>
                <a:gd name="connsiteY25" fmla="*/ 3242 h 9810"/>
                <a:gd name="connsiteX26" fmla="*/ 735 w 9708"/>
                <a:gd name="connsiteY26" fmla="*/ 2849 h 9810"/>
                <a:gd name="connsiteX27" fmla="*/ 455 w 9708"/>
                <a:gd name="connsiteY27" fmla="*/ 2549 h 9810"/>
                <a:gd name="connsiteX28" fmla="*/ 12 w 9708"/>
                <a:gd name="connsiteY28" fmla="*/ 3035 h 9810"/>
                <a:gd name="connsiteX29" fmla="*/ 615 w 9708"/>
                <a:gd name="connsiteY29" fmla="*/ 3955 h 9810"/>
                <a:gd name="connsiteX30" fmla="*/ 2194 w 9708"/>
                <a:gd name="connsiteY30" fmla="*/ 8130 h 9810"/>
                <a:gd name="connsiteX31" fmla="*/ 3870 w 9708"/>
                <a:gd name="connsiteY31" fmla="*/ 9426 h 9810"/>
                <a:gd name="connsiteX0" fmla="*/ 3986 w 8711"/>
                <a:gd name="connsiteY0" fmla="*/ 9609 h 10000"/>
                <a:gd name="connsiteX1" fmla="*/ 6310 w 8711"/>
                <a:gd name="connsiteY1" fmla="*/ 9802 h 10000"/>
                <a:gd name="connsiteX2" fmla="*/ 7485 w 8711"/>
                <a:gd name="connsiteY2" fmla="*/ 8714 h 10000"/>
                <a:gd name="connsiteX3" fmla="*/ 7680 w 8711"/>
                <a:gd name="connsiteY3" fmla="*/ 9307 h 10000"/>
                <a:gd name="connsiteX4" fmla="*/ 7576 w 8711"/>
                <a:gd name="connsiteY4" fmla="*/ 8580 h 10000"/>
                <a:gd name="connsiteX5" fmla="*/ 7809 w 8711"/>
                <a:gd name="connsiteY5" fmla="*/ 7573 h 10000"/>
                <a:gd name="connsiteX6" fmla="*/ 8365 w 8711"/>
                <a:gd name="connsiteY6" fmla="*/ 7728 h 10000"/>
                <a:gd name="connsiteX7" fmla="*/ 8434 w 8711"/>
                <a:gd name="connsiteY7" fmla="*/ 8051 h 10000"/>
                <a:gd name="connsiteX8" fmla="*/ 8509 w 8711"/>
                <a:gd name="connsiteY8" fmla="*/ 7654 h 10000"/>
                <a:gd name="connsiteX9" fmla="*/ 8290 w 8711"/>
                <a:gd name="connsiteY9" fmla="*/ 7672 h 10000"/>
                <a:gd name="connsiteX10" fmla="*/ 7820 w 8711"/>
                <a:gd name="connsiteY10" fmla="*/ 7383 h 10000"/>
                <a:gd name="connsiteX11" fmla="*/ 7945 w 8711"/>
                <a:gd name="connsiteY11" fmla="*/ 6988 h 10000"/>
                <a:gd name="connsiteX12" fmla="*/ 8710 w 8711"/>
                <a:gd name="connsiteY12" fmla="*/ 5740 h 10000"/>
                <a:gd name="connsiteX13" fmla="*/ 8538 w 8711"/>
                <a:gd name="connsiteY13" fmla="*/ 5981 h 10000"/>
                <a:gd name="connsiteX14" fmla="*/ 7845 w 8711"/>
                <a:gd name="connsiteY14" fmla="*/ 6678 h 10000"/>
                <a:gd name="connsiteX15" fmla="*/ 7464 w 8711"/>
                <a:gd name="connsiteY15" fmla="*/ 3584 h 10000"/>
                <a:gd name="connsiteX16" fmla="*/ 4095 w 8711"/>
                <a:gd name="connsiteY16" fmla="*/ 981 h 10000"/>
                <a:gd name="connsiteX17" fmla="*/ 3214 w 8711"/>
                <a:gd name="connsiteY17" fmla="*/ 0 h 10000"/>
                <a:gd name="connsiteX18" fmla="*/ 2633 w 8711"/>
                <a:gd name="connsiteY18" fmla="*/ 172 h 10000"/>
                <a:gd name="connsiteX19" fmla="*/ 3329 w 8711"/>
                <a:gd name="connsiteY19" fmla="*/ 417 h 10000"/>
                <a:gd name="connsiteX20" fmla="*/ 4035 w 8711"/>
                <a:gd name="connsiteY20" fmla="*/ 938 h 10000"/>
                <a:gd name="connsiteX21" fmla="*/ 3233 w 8711"/>
                <a:gd name="connsiteY21" fmla="*/ 1170 h 10000"/>
                <a:gd name="connsiteX22" fmla="*/ 2528 w 8711"/>
                <a:gd name="connsiteY22" fmla="*/ 1497 h 10000"/>
                <a:gd name="connsiteX23" fmla="*/ 693 w 8711"/>
                <a:gd name="connsiteY23" fmla="*/ 4014 h 10000"/>
                <a:gd name="connsiteX24" fmla="*/ 116 w 8711"/>
                <a:gd name="connsiteY24" fmla="*/ 3305 h 10000"/>
                <a:gd name="connsiteX25" fmla="*/ 757 w 8711"/>
                <a:gd name="connsiteY25" fmla="*/ 2904 h 10000"/>
                <a:gd name="connsiteX26" fmla="*/ 469 w 8711"/>
                <a:gd name="connsiteY26" fmla="*/ 2598 h 10000"/>
                <a:gd name="connsiteX27" fmla="*/ 12 w 8711"/>
                <a:gd name="connsiteY27" fmla="*/ 3094 h 10000"/>
                <a:gd name="connsiteX28" fmla="*/ 633 w 8711"/>
                <a:gd name="connsiteY28" fmla="*/ 4032 h 10000"/>
                <a:gd name="connsiteX29" fmla="*/ 2260 w 8711"/>
                <a:gd name="connsiteY29" fmla="*/ 8287 h 10000"/>
                <a:gd name="connsiteX30" fmla="*/ 3986 w 8711"/>
                <a:gd name="connsiteY30" fmla="*/ 9609 h 10000"/>
                <a:gd name="connsiteX0" fmla="*/ 4576 w 10001"/>
                <a:gd name="connsiteY0" fmla="*/ 9609 h 10000"/>
                <a:gd name="connsiteX1" fmla="*/ 7244 w 10001"/>
                <a:gd name="connsiteY1" fmla="*/ 9802 h 10000"/>
                <a:gd name="connsiteX2" fmla="*/ 8593 w 10001"/>
                <a:gd name="connsiteY2" fmla="*/ 8714 h 10000"/>
                <a:gd name="connsiteX3" fmla="*/ 8816 w 10001"/>
                <a:gd name="connsiteY3" fmla="*/ 9307 h 10000"/>
                <a:gd name="connsiteX4" fmla="*/ 8697 w 10001"/>
                <a:gd name="connsiteY4" fmla="*/ 8580 h 10000"/>
                <a:gd name="connsiteX5" fmla="*/ 8965 w 10001"/>
                <a:gd name="connsiteY5" fmla="*/ 7573 h 10000"/>
                <a:gd name="connsiteX6" fmla="*/ 9603 w 10001"/>
                <a:gd name="connsiteY6" fmla="*/ 7728 h 10000"/>
                <a:gd name="connsiteX7" fmla="*/ 9682 w 10001"/>
                <a:gd name="connsiteY7" fmla="*/ 8051 h 10000"/>
                <a:gd name="connsiteX8" fmla="*/ 9768 w 10001"/>
                <a:gd name="connsiteY8" fmla="*/ 7654 h 10000"/>
                <a:gd name="connsiteX9" fmla="*/ 8977 w 10001"/>
                <a:gd name="connsiteY9" fmla="*/ 7383 h 10000"/>
                <a:gd name="connsiteX10" fmla="*/ 9121 w 10001"/>
                <a:gd name="connsiteY10" fmla="*/ 6988 h 10000"/>
                <a:gd name="connsiteX11" fmla="*/ 9999 w 10001"/>
                <a:gd name="connsiteY11" fmla="*/ 5740 h 10000"/>
                <a:gd name="connsiteX12" fmla="*/ 9801 w 10001"/>
                <a:gd name="connsiteY12" fmla="*/ 5981 h 10000"/>
                <a:gd name="connsiteX13" fmla="*/ 9006 w 10001"/>
                <a:gd name="connsiteY13" fmla="*/ 6678 h 10000"/>
                <a:gd name="connsiteX14" fmla="*/ 8568 w 10001"/>
                <a:gd name="connsiteY14" fmla="*/ 3584 h 10000"/>
                <a:gd name="connsiteX15" fmla="*/ 4701 w 10001"/>
                <a:gd name="connsiteY15" fmla="*/ 981 h 10000"/>
                <a:gd name="connsiteX16" fmla="*/ 3690 w 10001"/>
                <a:gd name="connsiteY16" fmla="*/ 0 h 10000"/>
                <a:gd name="connsiteX17" fmla="*/ 3023 w 10001"/>
                <a:gd name="connsiteY17" fmla="*/ 172 h 10000"/>
                <a:gd name="connsiteX18" fmla="*/ 3822 w 10001"/>
                <a:gd name="connsiteY18" fmla="*/ 417 h 10000"/>
                <a:gd name="connsiteX19" fmla="*/ 4632 w 10001"/>
                <a:gd name="connsiteY19" fmla="*/ 938 h 10000"/>
                <a:gd name="connsiteX20" fmla="*/ 3711 w 10001"/>
                <a:gd name="connsiteY20" fmla="*/ 1170 h 10000"/>
                <a:gd name="connsiteX21" fmla="*/ 2902 w 10001"/>
                <a:gd name="connsiteY21" fmla="*/ 1497 h 10000"/>
                <a:gd name="connsiteX22" fmla="*/ 796 w 10001"/>
                <a:gd name="connsiteY22" fmla="*/ 4014 h 10000"/>
                <a:gd name="connsiteX23" fmla="*/ 133 w 10001"/>
                <a:gd name="connsiteY23" fmla="*/ 3305 h 10000"/>
                <a:gd name="connsiteX24" fmla="*/ 869 w 10001"/>
                <a:gd name="connsiteY24" fmla="*/ 2904 h 10000"/>
                <a:gd name="connsiteX25" fmla="*/ 538 w 10001"/>
                <a:gd name="connsiteY25" fmla="*/ 2598 h 10000"/>
                <a:gd name="connsiteX26" fmla="*/ 14 w 10001"/>
                <a:gd name="connsiteY26" fmla="*/ 3094 h 10000"/>
                <a:gd name="connsiteX27" fmla="*/ 727 w 10001"/>
                <a:gd name="connsiteY27" fmla="*/ 4032 h 10000"/>
                <a:gd name="connsiteX28" fmla="*/ 2594 w 10001"/>
                <a:gd name="connsiteY28" fmla="*/ 8287 h 10000"/>
                <a:gd name="connsiteX29" fmla="*/ 4576 w 10001"/>
                <a:gd name="connsiteY29" fmla="*/ 9609 h 10000"/>
                <a:gd name="connsiteX0" fmla="*/ 4576 w 10001"/>
                <a:gd name="connsiteY0" fmla="*/ 9609 h 10000"/>
                <a:gd name="connsiteX1" fmla="*/ 7244 w 10001"/>
                <a:gd name="connsiteY1" fmla="*/ 9802 h 10000"/>
                <a:gd name="connsiteX2" fmla="*/ 8593 w 10001"/>
                <a:gd name="connsiteY2" fmla="*/ 8714 h 10000"/>
                <a:gd name="connsiteX3" fmla="*/ 8816 w 10001"/>
                <a:gd name="connsiteY3" fmla="*/ 9307 h 10000"/>
                <a:gd name="connsiteX4" fmla="*/ 8697 w 10001"/>
                <a:gd name="connsiteY4" fmla="*/ 8580 h 10000"/>
                <a:gd name="connsiteX5" fmla="*/ 8965 w 10001"/>
                <a:gd name="connsiteY5" fmla="*/ 7573 h 10000"/>
                <a:gd name="connsiteX6" fmla="*/ 9603 w 10001"/>
                <a:gd name="connsiteY6" fmla="*/ 7728 h 10000"/>
                <a:gd name="connsiteX7" fmla="*/ 9682 w 10001"/>
                <a:gd name="connsiteY7" fmla="*/ 8051 h 10000"/>
                <a:gd name="connsiteX8" fmla="*/ 8977 w 10001"/>
                <a:gd name="connsiteY8" fmla="*/ 7383 h 10000"/>
                <a:gd name="connsiteX9" fmla="*/ 9121 w 10001"/>
                <a:gd name="connsiteY9" fmla="*/ 6988 h 10000"/>
                <a:gd name="connsiteX10" fmla="*/ 9999 w 10001"/>
                <a:gd name="connsiteY10" fmla="*/ 5740 h 10000"/>
                <a:gd name="connsiteX11" fmla="*/ 9801 w 10001"/>
                <a:gd name="connsiteY11" fmla="*/ 5981 h 10000"/>
                <a:gd name="connsiteX12" fmla="*/ 9006 w 10001"/>
                <a:gd name="connsiteY12" fmla="*/ 6678 h 10000"/>
                <a:gd name="connsiteX13" fmla="*/ 8568 w 10001"/>
                <a:gd name="connsiteY13" fmla="*/ 3584 h 10000"/>
                <a:gd name="connsiteX14" fmla="*/ 4701 w 10001"/>
                <a:gd name="connsiteY14" fmla="*/ 981 h 10000"/>
                <a:gd name="connsiteX15" fmla="*/ 3690 w 10001"/>
                <a:gd name="connsiteY15" fmla="*/ 0 h 10000"/>
                <a:gd name="connsiteX16" fmla="*/ 3023 w 10001"/>
                <a:gd name="connsiteY16" fmla="*/ 172 h 10000"/>
                <a:gd name="connsiteX17" fmla="*/ 3822 w 10001"/>
                <a:gd name="connsiteY17" fmla="*/ 417 h 10000"/>
                <a:gd name="connsiteX18" fmla="*/ 4632 w 10001"/>
                <a:gd name="connsiteY18" fmla="*/ 938 h 10000"/>
                <a:gd name="connsiteX19" fmla="*/ 3711 w 10001"/>
                <a:gd name="connsiteY19" fmla="*/ 1170 h 10000"/>
                <a:gd name="connsiteX20" fmla="*/ 2902 w 10001"/>
                <a:gd name="connsiteY20" fmla="*/ 1497 h 10000"/>
                <a:gd name="connsiteX21" fmla="*/ 796 w 10001"/>
                <a:gd name="connsiteY21" fmla="*/ 4014 h 10000"/>
                <a:gd name="connsiteX22" fmla="*/ 133 w 10001"/>
                <a:gd name="connsiteY22" fmla="*/ 3305 h 10000"/>
                <a:gd name="connsiteX23" fmla="*/ 869 w 10001"/>
                <a:gd name="connsiteY23" fmla="*/ 2904 h 10000"/>
                <a:gd name="connsiteX24" fmla="*/ 538 w 10001"/>
                <a:gd name="connsiteY24" fmla="*/ 2598 h 10000"/>
                <a:gd name="connsiteX25" fmla="*/ 14 w 10001"/>
                <a:gd name="connsiteY25" fmla="*/ 3094 h 10000"/>
                <a:gd name="connsiteX26" fmla="*/ 727 w 10001"/>
                <a:gd name="connsiteY26" fmla="*/ 4032 h 10000"/>
                <a:gd name="connsiteX27" fmla="*/ 2594 w 10001"/>
                <a:gd name="connsiteY27" fmla="*/ 8287 h 10000"/>
                <a:gd name="connsiteX28" fmla="*/ 4576 w 10001"/>
                <a:gd name="connsiteY28" fmla="*/ 9609 h 10000"/>
                <a:gd name="connsiteX0" fmla="*/ 4576 w 10001"/>
                <a:gd name="connsiteY0" fmla="*/ 9609 h 10000"/>
                <a:gd name="connsiteX1" fmla="*/ 7244 w 10001"/>
                <a:gd name="connsiteY1" fmla="*/ 9802 h 10000"/>
                <a:gd name="connsiteX2" fmla="*/ 8593 w 10001"/>
                <a:gd name="connsiteY2" fmla="*/ 8714 h 10000"/>
                <a:gd name="connsiteX3" fmla="*/ 8816 w 10001"/>
                <a:gd name="connsiteY3" fmla="*/ 9307 h 10000"/>
                <a:gd name="connsiteX4" fmla="*/ 8697 w 10001"/>
                <a:gd name="connsiteY4" fmla="*/ 8580 h 10000"/>
                <a:gd name="connsiteX5" fmla="*/ 8965 w 10001"/>
                <a:gd name="connsiteY5" fmla="*/ 7573 h 10000"/>
                <a:gd name="connsiteX6" fmla="*/ 9603 w 10001"/>
                <a:gd name="connsiteY6" fmla="*/ 7728 h 10000"/>
                <a:gd name="connsiteX7" fmla="*/ 8977 w 10001"/>
                <a:gd name="connsiteY7" fmla="*/ 7383 h 10000"/>
                <a:gd name="connsiteX8" fmla="*/ 9121 w 10001"/>
                <a:gd name="connsiteY8" fmla="*/ 6988 h 10000"/>
                <a:gd name="connsiteX9" fmla="*/ 9999 w 10001"/>
                <a:gd name="connsiteY9" fmla="*/ 5740 h 10000"/>
                <a:gd name="connsiteX10" fmla="*/ 9801 w 10001"/>
                <a:gd name="connsiteY10" fmla="*/ 5981 h 10000"/>
                <a:gd name="connsiteX11" fmla="*/ 9006 w 10001"/>
                <a:gd name="connsiteY11" fmla="*/ 6678 h 10000"/>
                <a:gd name="connsiteX12" fmla="*/ 8568 w 10001"/>
                <a:gd name="connsiteY12" fmla="*/ 3584 h 10000"/>
                <a:gd name="connsiteX13" fmla="*/ 4701 w 10001"/>
                <a:gd name="connsiteY13" fmla="*/ 981 h 10000"/>
                <a:gd name="connsiteX14" fmla="*/ 3690 w 10001"/>
                <a:gd name="connsiteY14" fmla="*/ 0 h 10000"/>
                <a:gd name="connsiteX15" fmla="*/ 3023 w 10001"/>
                <a:gd name="connsiteY15" fmla="*/ 172 h 10000"/>
                <a:gd name="connsiteX16" fmla="*/ 3822 w 10001"/>
                <a:gd name="connsiteY16" fmla="*/ 417 h 10000"/>
                <a:gd name="connsiteX17" fmla="*/ 4632 w 10001"/>
                <a:gd name="connsiteY17" fmla="*/ 938 h 10000"/>
                <a:gd name="connsiteX18" fmla="*/ 3711 w 10001"/>
                <a:gd name="connsiteY18" fmla="*/ 1170 h 10000"/>
                <a:gd name="connsiteX19" fmla="*/ 2902 w 10001"/>
                <a:gd name="connsiteY19" fmla="*/ 1497 h 10000"/>
                <a:gd name="connsiteX20" fmla="*/ 796 w 10001"/>
                <a:gd name="connsiteY20" fmla="*/ 4014 h 10000"/>
                <a:gd name="connsiteX21" fmla="*/ 133 w 10001"/>
                <a:gd name="connsiteY21" fmla="*/ 3305 h 10000"/>
                <a:gd name="connsiteX22" fmla="*/ 869 w 10001"/>
                <a:gd name="connsiteY22" fmla="*/ 2904 h 10000"/>
                <a:gd name="connsiteX23" fmla="*/ 538 w 10001"/>
                <a:gd name="connsiteY23" fmla="*/ 2598 h 10000"/>
                <a:gd name="connsiteX24" fmla="*/ 14 w 10001"/>
                <a:gd name="connsiteY24" fmla="*/ 3094 h 10000"/>
                <a:gd name="connsiteX25" fmla="*/ 727 w 10001"/>
                <a:gd name="connsiteY25" fmla="*/ 4032 h 10000"/>
                <a:gd name="connsiteX26" fmla="*/ 2594 w 10001"/>
                <a:gd name="connsiteY26" fmla="*/ 8287 h 10000"/>
                <a:gd name="connsiteX27" fmla="*/ 4576 w 10001"/>
                <a:gd name="connsiteY27" fmla="*/ 9609 h 10000"/>
                <a:gd name="connsiteX0" fmla="*/ 4576 w 10001"/>
                <a:gd name="connsiteY0" fmla="*/ 9609 h 10000"/>
                <a:gd name="connsiteX1" fmla="*/ 7244 w 10001"/>
                <a:gd name="connsiteY1" fmla="*/ 9802 h 10000"/>
                <a:gd name="connsiteX2" fmla="*/ 8593 w 10001"/>
                <a:gd name="connsiteY2" fmla="*/ 8714 h 10000"/>
                <a:gd name="connsiteX3" fmla="*/ 8816 w 10001"/>
                <a:gd name="connsiteY3" fmla="*/ 9307 h 10000"/>
                <a:gd name="connsiteX4" fmla="*/ 8697 w 10001"/>
                <a:gd name="connsiteY4" fmla="*/ 8580 h 10000"/>
                <a:gd name="connsiteX5" fmla="*/ 8965 w 10001"/>
                <a:gd name="connsiteY5" fmla="*/ 7573 h 10000"/>
                <a:gd name="connsiteX6" fmla="*/ 8977 w 10001"/>
                <a:gd name="connsiteY6" fmla="*/ 7383 h 10000"/>
                <a:gd name="connsiteX7" fmla="*/ 9121 w 10001"/>
                <a:gd name="connsiteY7" fmla="*/ 6988 h 10000"/>
                <a:gd name="connsiteX8" fmla="*/ 9999 w 10001"/>
                <a:gd name="connsiteY8" fmla="*/ 5740 h 10000"/>
                <a:gd name="connsiteX9" fmla="*/ 9801 w 10001"/>
                <a:gd name="connsiteY9" fmla="*/ 5981 h 10000"/>
                <a:gd name="connsiteX10" fmla="*/ 9006 w 10001"/>
                <a:gd name="connsiteY10" fmla="*/ 6678 h 10000"/>
                <a:gd name="connsiteX11" fmla="*/ 8568 w 10001"/>
                <a:gd name="connsiteY11" fmla="*/ 3584 h 10000"/>
                <a:gd name="connsiteX12" fmla="*/ 4701 w 10001"/>
                <a:gd name="connsiteY12" fmla="*/ 981 h 10000"/>
                <a:gd name="connsiteX13" fmla="*/ 3690 w 10001"/>
                <a:gd name="connsiteY13" fmla="*/ 0 h 10000"/>
                <a:gd name="connsiteX14" fmla="*/ 3023 w 10001"/>
                <a:gd name="connsiteY14" fmla="*/ 172 h 10000"/>
                <a:gd name="connsiteX15" fmla="*/ 3822 w 10001"/>
                <a:gd name="connsiteY15" fmla="*/ 417 h 10000"/>
                <a:gd name="connsiteX16" fmla="*/ 4632 w 10001"/>
                <a:gd name="connsiteY16" fmla="*/ 938 h 10000"/>
                <a:gd name="connsiteX17" fmla="*/ 3711 w 10001"/>
                <a:gd name="connsiteY17" fmla="*/ 1170 h 10000"/>
                <a:gd name="connsiteX18" fmla="*/ 2902 w 10001"/>
                <a:gd name="connsiteY18" fmla="*/ 1497 h 10000"/>
                <a:gd name="connsiteX19" fmla="*/ 796 w 10001"/>
                <a:gd name="connsiteY19" fmla="*/ 4014 h 10000"/>
                <a:gd name="connsiteX20" fmla="*/ 133 w 10001"/>
                <a:gd name="connsiteY20" fmla="*/ 3305 h 10000"/>
                <a:gd name="connsiteX21" fmla="*/ 869 w 10001"/>
                <a:gd name="connsiteY21" fmla="*/ 2904 h 10000"/>
                <a:gd name="connsiteX22" fmla="*/ 538 w 10001"/>
                <a:gd name="connsiteY22" fmla="*/ 2598 h 10000"/>
                <a:gd name="connsiteX23" fmla="*/ 14 w 10001"/>
                <a:gd name="connsiteY23" fmla="*/ 3094 h 10000"/>
                <a:gd name="connsiteX24" fmla="*/ 727 w 10001"/>
                <a:gd name="connsiteY24" fmla="*/ 4032 h 10000"/>
                <a:gd name="connsiteX25" fmla="*/ 2594 w 10001"/>
                <a:gd name="connsiteY25" fmla="*/ 8287 h 10000"/>
                <a:gd name="connsiteX26" fmla="*/ 4576 w 10001"/>
                <a:gd name="connsiteY26" fmla="*/ 9609 h 10000"/>
                <a:gd name="connsiteX0" fmla="*/ 4576 w 10001"/>
                <a:gd name="connsiteY0" fmla="*/ 9609 h 10000"/>
                <a:gd name="connsiteX1" fmla="*/ 7244 w 10001"/>
                <a:gd name="connsiteY1" fmla="*/ 9802 h 10000"/>
                <a:gd name="connsiteX2" fmla="*/ 8593 w 10001"/>
                <a:gd name="connsiteY2" fmla="*/ 8714 h 10000"/>
                <a:gd name="connsiteX3" fmla="*/ 8816 w 10001"/>
                <a:gd name="connsiteY3" fmla="*/ 9307 h 10000"/>
                <a:gd name="connsiteX4" fmla="*/ 8697 w 10001"/>
                <a:gd name="connsiteY4" fmla="*/ 8580 h 10000"/>
                <a:gd name="connsiteX5" fmla="*/ 8965 w 10001"/>
                <a:gd name="connsiteY5" fmla="*/ 7573 h 10000"/>
                <a:gd name="connsiteX6" fmla="*/ 8977 w 10001"/>
                <a:gd name="connsiteY6" fmla="*/ 7383 h 10000"/>
                <a:gd name="connsiteX7" fmla="*/ 9121 w 10001"/>
                <a:gd name="connsiteY7" fmla="*/ 6988 h 10000"/>
                <a:gd name="connsiteX8" fmla="*/ 9999 w 10001"/>
                <a:gd name="connsiteY8" fmla="*/ 5740 h 10000"/>
                <a:gd name="connsiteX9" fmla="*/ 9006 w 10001"/>
                <a:gd name="connsiteY9" fmla="*/ 6678 h 10000"/>
                <a:gd name="connsiteX10" fmla="*/ 8568 w 10001"/>
                <a:gd name="connsiteY10" fmla="*/ 3584 h 10000"/>
                <a:gd name="connsiteX11" fmla="*/ 4701 w 10001"/>
                <a:gd name="connsiteY11" fmla="*/ 981 h 10000"/>
                <a:gd name="connsiteX12" fmla="*/ 3690 w 10001"/>
                <a:gd name="connsiteY12" fmla="*/ 0 h 10000"/>
                <a:gd name="connsiteX13" fmla="*/ 3023 w 10001"/>
                <a:gd name="connsiteY13" fmla="*/ 172 h 10000"/>
                <a:gd name="connsiteX14" fmla="*/ 3822 w 10001"/>
                <a:gd name="connsiteY14" fmla="*/ 417 h 10000"/>
                <a:gd name="connsiteX15" fmla="*/ 4632 w 10001"/>
                <a:gd name="connsiteY15" fmla="*/ 938 h 10000"/>
                <a:gd name="connsiteX16" fmla="*/ 3711 w 10001"/>
                <a:gd name="connsiteY16" fmla="*/ 1170 h 10000"/>
                <a:gd name="connsiteX17" fmla="*/ 2902 w 10001"/>
                <a:gd name="connsiteY17" fmla="*/ 1497 h 10000"/>
                <a:gd name="connsiteX18" fmla="*/ 796 w 10001"/>
                <a:gd name="connsiteY18" fmla="*/ 4014 h 10000"/>
                <a:gd name="connsiteX19" fmla="*/ 133 w 10001"/>
                <a:gd name="connsiteY19" fmla="*/ 3305 h 10000"/>
                <a:gd name="connsiteX20" fmla="*/ 869 w 10001"/>
                <a:gd name="connsiteY20" fmla="*/ 2904 h 10000"/>
                <a:gd name="connsiteX21" fmla="*/ 538 w 10001"/>
                <a:gd name="connsiteY21" fmla="*/ 2598 h 10000"/>
                <a:gd name="connsiteX22" fmla="*/ 14 w 10001"/>
                <a:gd name="connsiteY22" fmla="*/ 3094 h 10000"/>
                <a:gd name="connsiteX23" fmla="*/ 727 w 10001"/>
                <a:gd name="connsiteY23" fmla="*/ 4032 h 10000"/>
                <a:gd name="connsiteX24" fmla="*/ 2594 w 10001"/>
                <a:gd name="connsiteY24" fmla="*/ 8287 h 10000"/>
                <a:gd name="connsiteX25" fmla="*/ 4576 w 10001"/>
                <a:gd name="connsiteY25" fmla="*/ 9609 h 10000"/>
                <a:gd name="connsiteX0" fmla="*/ 4576 w 9121"/>
                <a:gd name="connsiteY0" fmla="*/ 9609 h 10000"/>
                <a:gd name="connsiteX1" fmla="*/ 7244 w 9121"/>
                <a:gd name="connsiteY1" fmla="*/ 9802 h 10000"/>
                <a:gd name="connsiteX2" fmla="*/ 8593 w 9121"/>
                <a:gd name="connsiteY2" fmla="*/ 8714 h 10000"/>
                <a:gd name="connsiteX3" fmla="*/ 8816 w 9121"/>
                <a:gd name="connsiteY3" fmla="*/ 9307 h 10000"/>
                <a:gd name="connsiteX4" fmla="*/ 8697 w 9121"/>
                <a:gd name="connsiteY4" fmla="*/ 8580 h 10000"/>
                <a:gd name="connsiteX5" fmla="*/ 8965 w 9121"/>
                <a:gd name="connsiteY5" fmla="*/ 7573 h 10000"/>
                <a:gd name="connsiteX6" fmla="*/ 8977 w 9121"/>
                <a:gd name="connsiteY6" fmla="*/ 7383 h 10000"/>
                <a:gd name="connsiteX7" fmla="*/ 9121 w 9121"/>
                <a:gd name="connsiteY7" fmla="*/ 6988 h 10000"/>
                <a:gd name="connsiteX8" fmla="*/ 9006 w 9121"/>
                <a:gd name="connsiteY8" fmla="*/ 6678 h 10000"/>
                <a:gd name="connsiteX9" fmla="*/ 8568 w 9121"/>
                <a:gd name="connsiteY9" fmla="*/ 3584 h 10000"/>
                <a:gd name="connsiteX10" fmla="*/ 4701 w 9121"/>
                <a:gd name="connsiteY10" fmla="*/ 981 h 10000"/>
                <a:gd name="connsiteX11" fmla="*/ 3690 w 9121"/>
                <a:gd name="connsiteY11" fmla="*/ 0 h 10000"/>
                <a:gd name="connsiteX12" fmla="*/ 3023 w 9121"/>
                <a:gd name="connsiteY12" fmla="*/ 172 h 10000"/>
                <a:gd name="connsiteX13" fmla="*/ 3822 w 9121"/>
                <a:gd name="connsiteY13" fmla="*/ 417 h 10000"/>
                <a:gd name="connsiteX14" fmla="*/ 4632 w 9121"/>
                <a:gd name="connsiteY14" fmla="*/ 938 h 10000"/>
                <a:gd name="connsiteX15" fmla="*/ 3711 w 9121"/>
                <a:gd name="connsiteY15" fmla="*/ 1170 h 10000"/>
                <a:gd name="connsiteX16" fmla="*/ 2902 w 9121"/>
                <a:gd name="connsiteY16" fmla="*/ 1497 h 10000"/>
                <a:gd name="connsiteX17" fmla="*/ 796 w 9121"/>
                <a:gd name="connsiteY17" fmla="*/ 4014 h 10000"/>
                <a:gd name="connsiteX18" fmla="*/ 133 w 9121"/>
                <a:gd name="connsiteY18" fmla="*/ 3305 h 10000"/>
                <a:gd name="connsiteX19" fmla="*/ 869 w 9121"/>
                <a:gd name="connsiteY19" fmla="*/ 2904 h 10000"/>
                <a:gd name="connsiteX20" fmla="*/ 538 w 9121"/>
                <a:gd name="connsiteY20" fmla="*/ 2598 h 10000"/>
                <a:gd name="connsiteX21" fmla="*/ 14 w 9121"/>
                <a:gd name="connsiteY21" fmla="*/ 3094 h 10000"/>
                <a:gd name="connsiteX22" fmla="*/ 727 w 9121"/>
                <a:gd name="connsiteY22" fmla="*/ 4032 h 10000"/>
                <a:gd name="connsiteX23" fmla="*/ 2594 w 9121"/>
                <a:gd name="connsiteY23" fmla="*/ 8287 h 10000"/>
                <a:gd name="connsiteX24" fmla="*/ 4576 w 9121"/>
                <a:gd name="connsiteY24" fmla="*/ 9609 h 10000"/>
                <a:gd name="connsiteX0" fmla="*/ 5017 w 10000"/>
                <a:gd name="connsiteY0" fmla="*/ 9609 h 10000"/>
                <a:gd name="connsiteX1" fmla="*/ 7942 w 10000"/>
                <a:gd name="connsiteY1" fmla="*/ 9802 h 10000"/>
                <a:gd name="connsiteX2" fmla="*/ 9421 w 10000"/>
                <a:gd name="connsiteY2" fmla="*/ 8714 h 10000"/>
                <a:gd name="connsiteX3" fmla="*/ 9666 w 10000"/>
                <a:gd name="connsiteY3" fmla="*/ 9307 h 10000"/>
                <a:gd name="connsiteX4" fmla="*/ 9535 w 10000"/>
                <a:gd name="connsiteY4" fmla="*/ 8580 h 10000"/>
                <a:gd name="connsiteX5" fmla="*/ 9829 w 10000"/>
                <a:gd name="connsiteY5" fmla="*/ 7573 h 10000"/>
                <a:gd name="connsiteX6" fmla="*/ 9842 w 10000"/>
                <a:gd name="connsiteY6" fmla="*/ 7383 h 10000"/>
                <a:gd name="connsiteX7" fmla="*/ 10000 w 10000"/>
                <a:gd name="connsiteY7" fmla="*/ 6988 h 10000"/>
                <a:gd name="connsiteX8" fmla="*/ 9394 w 10000"/>
                <a:gd name="connsiteY8" fmla="*/ 3584 h 10000"/>
                <a:gd name="connsiteX9" fmla="*/ 5154 w 10000"/>
                <a:gd name="connsiteY9" fmla="*/ 981 h 10000"/>
                <a:gd name="connsiteX10" fmla="*/ 4046 w 10000"/>
                <a:gd name="connsiteY10" fmla="*/ 0 h 10000"/>
                <a:gd name="connsiteX11" fmla="*/ 3314 w 10000"/>
                <a:gd name="connsiteY11" fmla="*/ 172 h 10000"/>
                <a:gd name="connsiteX12" fmla="*/ 4190 w 10000"/>
                <a:gd name="connsiteY12" fmla="*/ 417 h 10000"/>
                <a:gd name="connsiteX13" fmla="*/ 5078 w 10000"/>
                <a:gd name="connsiteY13" fmla="*/ 938 h 10000"/>
                <a:gd name="connsiteX14" fmla="*/ 4069 w 10000"/>
                <a:gd name="connsiteY14" fmla="*/ 1170 h 10000"/>
                <a:gd name="connsiteX15" fmla="*/ 3182 w 10000"/>
                <a:gd name="connsiteY15" fmla="*/ 1497 h 10000"/>
                <a:gd name="connsiteX16" fmla="*/ 873 w 10000"/>
                <a:gd name="connsiteY16" fmla="*/ 4014 h 10000"/>
                <a:gd name="connsiteX17" fmla="*/ 146 w 10000"/>
                <a:gd name="connsiteY17" fmla="*/ 3305 h 10000"/>
                <a:gd name="connsiteX18" fmla="*/ 953 w 10000"/>
                <a:gd name="connsiteY18" fmla="*/ 2904 h 10000"/>
                <a:gd name="connsiteX19" fmla="*/ 590 w 10000"/>
                <a:gd name="connsiteY19" fmla="*/ 2598 h 10000"/>
                <a:gd name="connsiteX20" fmla="*/ 15 w 10000"/>
                <a:gd name="connsiteY20" fmla="*/ 3094 h 10000"/>
                <a:gd name="connsiteX21" fmla="*/ 797 w 10000"/>
                <a:gd name="connsiteY21" fmla="*/ 4032 h 10000"/>
                <a:gd name="connsiteX22" fmla="*/ 2844 w 10000"/>
                <a:gd name="connsiteY22" fmla="*/ 8287 h 10000"/>
                <a:gd name="connsiteX23" fmla="*/ 5017 w 10000"/>
                <a:gd name="connsiteY23" fmla="*/ 9609 h 10000"/>
                <a:gd name="connsiteX0" fmla="*/ 5017 w 9884"/>
                <a:gd name="connsiteY0" fmla="*/ 9609 h 10000"/>
                <a:gd name="connsiteX1" fmla="*/ 7942 w 9884"/>
                <a:gd name="connsiteY1" fmla="*/ 9802 h 10000"/>
                <a:gd name="connsiteX2" fmla="*/ 9421 w 9884"/>
                <a:gd name="connsiteY2" fmla="*/ 8714 h 10000"/>
                <a:gd name="connsiteX3" fmla="*/ 9666 w 9884"/>
                <a:gd name="connsiteY3" fmla="*/ 9307 h 10000"/>
                <a:gd name="connsiteX4" fmla="*/ 9535 w 9884"/>
                <a:gd name="connsiteY4" fmla="*/ 8580 h 10000"/>
                <a:gd name="connsiteX5" fmla="*/ 9829 w 9884"/>
                <a:gd name="connsiteY5" fmla="*/ 7573 h 10000"/>
                <a:gd name="connsiteX6" fmla="*/ 9842 w 9884"/>
                <a:gd name="connsiteY6" fmla="*/ 7383 h 10000"/>
                <a:gd name="connsiteX7" fmla="*/ 9394 w 9884"/>
                <a:gd name="connsiteY7" fmla="*/ 3584 h 10000"/>
                <a:gd name="connsiteX8" fmla="*/ 5154 w 9884"/>
                <a:gd name="connsiteY8" fmla="*/ 981 h 10000"/>
                <a:gd name="connsiteX9" fmla="*/ 4046 w 9884"/>
                <a:gd name="connsiteY9" fmla="*/ 0 h 10000"/>
                <a:gd name="connsiteX10" fmla="*/ 3314 w 9884"/>
                <a:gd name="connsiteY10" fmla="*/ 172 h 10000"/>
                <a:gd name="connsiteX11" fmla="*/ 4190 w 9884"/>
                <a:gd name="connsiteY11" fmla="*/ 417 h 10000"/>
                <a:gd name="connsiteX12" fmla="*/ 5078 w 9884"/>
                <a:gd name="connsiteY12" fmla="*/ 938 h 10000"/>
                <a:gd name="connsiteX13" fmla="*/ 4069 w 9884"/>
                <a:gd name="connsiteY13" fmla="*/ 1170 h 10000"/>
                <a:gd name="connsiteX14" fmla="*/ 3182 w 9884"/>
                <a:gd name="connsiteY14" fmla="*/ 1497 h 10000"/>
                <a:gd name="connsiteX15" fmla="*/ 873 w 9884"/>
                <a:gd name="connsiteY15" fmla="*/ 4014 h 10000"/>
                <a:gd name="connsiteX16" fmla="*/ 146 w 9884"/>
                <a:gd name="connsiteY16" fmla="*/ 3305 h 10000"/>
                <a:gd name="connsiteX17" fmla="*/ 953 w 9884"/>
                <a:gd name="connsiteY17" fmla="*/ 2904 h 10000"/>
                <a:gd name="connsiteX18" fmla="*/ 590 w 9884"/>
                <a:gd name="connsiteY18" fmla="*/ 2598 h 10000"/>
                <a:gd name="connsiteX19" fmla="*/ 15 w 9884"/>
                <a:gd name="connsiteY19" fmla="*/ 3094 h 10000"/>
                <a:gd name="connsiteX20" fmla="*/ 797 w 9884"/>
                <a:gd name="connsiteY20" fmla="*/ 4032 h 10000"/>
                <a:gd name="connsiteX21" fmla="*/ 2844 w 9884"/>
                <a:gd name="connsiteY21" fmla="*/ 8287 h 10000"/>
                <a:gd name="connsiteX22" fmla="*/ 5017 w 9884"/>
                <a:gd name="connsiteY22" fmla="*/ 9609 h 10000"/>
                <a:gd name="connsiteX0" fmla="*/ 5076 w 10011"/>
                <a:gd name="connsiteY0" fmla="*/ 9609 h 10000"/>
                <a:gd name="connsiteX1" fmla="*/ 8035 w 10011"/>
                <a:gd name="connsiteY1" fmla="*/ 9802 h 10000"/>
                <a:gd name="connsiteX2" fmla="*/ 9532 w 10011"/>
                <a:gd name="connsiteY2" fmla="*/ 8714 h 10000"/>
                <a:gd name="connsiteX3" fmla="*/ 9779 w 10011"/>
                <a:gd name="connsiteY3" fmla="*/ 9307 h 10000"/>
                <a:gd name="connsiteX4" fmla="*/ 9647 w 10011"/>
                <a:gd name="connsiteY4" fmla="*/ 8580 h 10000"/>
                <a:gd name="connsiteX5" fmla="*/ 9944 w 10011"/>
                <a:gd name="connsiteY5" fmla="*/ 7573 h 10000"/>
                <a:gd name="connsiteX6" fmla="*/ 9504 w 10011"/>
                <a:gd name="connsiteY6" fmla="*/ 3584 h 10000"/>
                <a:gd name="connsiteX7" fmla="*/ 5214 w 10011"/>
                <a:gd name="connsiteY7" fmla="*/ 981 h 10000"/>
                <a:gd name="connsiteX8" fmla="*/ 4093 w 10011"/>
                <a:gd name="connsiteY8" fmla="*/ 0 h 10000"/>
                <a:gd name="connsiteX9" fmla="*/ 3353 w 10011"/>
                <a:gd name="connsiteY9" fmla="*/ 172 h 10000"/>
                <a:gd name="connsiteX10" fmla="*/ 4239 w 10011"/>
                <a:gd name="connsiteY10" fmla="*/ 417 h 10000"/>
                <a:gd name="connsiteX11" fmla="*/ 5138 w 10011"/>
                <a:gd name="connsiteY11" fmla="*/ 938 h 10000"/>
                <a:gd name="connsiteX12" fmla="*/ 4117 w 10011"/>
                <a:gd name="connsiteY12" fmla="*/ 1170 h 10000"/>
                <a:gd name="connsiteX13" fmla="*/ 3219 w 10011"/>
                <a:gd name="connsiteY13" fmla="*/ 1497 h 10000"/>
                <a:gd name="connsiteX14" fmla="*/ 883 w 10011"/>
                <a:gd name="connsiteY14" fmla="*/ 4014 h 10000"/>
                <a:gd name="connsiteX15" fmla="*/ 148 w 10011"/>
                <a:gd name="connsiteY15" fmla="*/ 3305 h 10000"/>
                <a:gd name="connsiteX16" fmla="*/ 964 w 10011"/>
                <a:gd name="connsiteY16" fmla="*/ 2904 h 10000"/>
                <a:gd name="connsiteX17" fmla="*/ 597 w 10011"/>
                <a:gd name="connsiteY17" fmla="*/ 2598 h 10000"/>
                <a:gd name="connsiteX18" fmla="*/ 15 w 10011"/>
                <a:gd name="connsiteY18" fmla="*/ 3094 h 10000"/>
                <a:gd name="connsiteX19" fmla="*/ 806 w 10011"/>
                <a:gd name="connsiteY19" fmla="*/ 4032 h 10000"/>
                <a:gd name="connsiteX20" fmla="*/ 2877 w 10011"/>
                <a:gd name="connsiteY20" fmla="*/ 8287 h 10000"/>
                <a:gd name="connsiteX21" fmla="*/ 5076 w 10011"/>
                <a:gd name="connsiteY21" fmla="*/ 9609 h 10000"/>
                <a:gd name="connsiteX0" fmla="*/ 5076 w 9861"/>
                <a:gd name="connsiteY0" fmla="*/ 9609 h 10000"/>
                <a:gd name="connsiteX1" fmla="*/ 8035 w 9861"/>
                <a:gd name="connsiteY1" fmla="*/ 9802 h 10000"/>
                <a:gd name="connsiteX2" fmla="*/ 9532 w 9861"/>
                <a:gd name="connsiteY2" fmla="*/ 8714 h 10000"/>
                <a:gd name="connsiteX3" fmla="*/ 9779 w 9861"/>
                <a:gd name="connsiteY3" fmla="*/ 9307 h 10000"/>
                <a:gd name="connsiteX4" fmla="*/ 9647 w 9861"/>
                <a:gd name="connsiteY4" fmla="*/ 8580 h 10000"/>
                <a:gd name="connsiteX5" fmla="*/ 9504 w 9861"/>
                <a:gd name="connsiteY5" fmla="*/ 3584 h 10000"/>
                <a:gd name="connsiteX6" fmla="*/ 5214 w 9861"/>
                <a:gd name="connsiteY6" fmla="*/ 981 h 10000"/>
                <a:gd name="connsiteX7" fmla="*/ 4093 w 9861"/>
                <a:gd name="connsiteY7" fmla="*/ 0 h 10000"/>
                <a:gd name="connsiteX8" fmla="*/ 3353 w 9861"/>
                <a:gd name="connsiteY8" fmla="*/ 172 h 10000"/>
                <a:gd name="connsiteX9" fmla="*/ 4239 w 9861"/>
                <a:gd name="connsiteY9" fmla="*/ 417 h 10000"/>
                <a:gd name="connsiteX10" fmla="*/ 5138 w 9861"/>
                <a:gd name="connsiteY10" fmla="*/ 938 h 10000"/>
                <a:gd name="connsiteX11" fmla="*/ 4117 w 9861"/>
                <a:gd name="connsiteY11" fmla="*/ 1170 h 10000"/>
                <a:gd name="connsiteX12" fmla="*/ 3219 w 9861"/>
                <a:gd name="connsiteY12" fmla="*/ 1497 h 10000"/>
                <a:gd name="connsiteX13" fmla="*/ 883 w 9861"/>
                <a:gd name="connsiteY13" fmla="*/ 4014 h 10000"/>
                <a:gd name="connsiteX14" fmla="*/ 148 w 9861"/>
                <a:gd name="connsiteY14" fmla="*/ 3305 h 10000"/>
                <a:gd name="connsiteX15" fmla="*/ 964 w 9861"/>
                <a:gd name="connsiteY15" fmla="*/ 2904 h 10000"/>
                <a:gd name="connsiteX16" fmla="*/ 597 w 9861"/>
                <a:gd name="connsiteY16" fmla="*/ 2598 h 10000"/>
                <a:gd name="connsiteX17" fmla="*/ 15 w 9861"/>
                <a:gd name="connsiteY17" fmla="*/ 3094 h 10000"/>
                <a:gd name="connsiteX18" fmla="*/ 806 w 9861"/>
                <a:gd name="connsiteY18" fmla="*/ 4032 h 10000"/>
                <a:gd name="connsiteX19" fmla="*/ 2877 w 9861"/>
                <a:gd name="connsiteY19" fmla="*/ 8287 h 10000"/>
                <a:gd name="connsiteX20" fmla="*/ 5076 w 9861"/>
                <a:gd name="connsiteY20" fmla="*/ 9609 h 10000"/>
                <a:gd name="connsiteX0" fmla="*/ 5148 w 10070"/>
                <a:gd name="connsiteY0" fmla="*/ 9609 h 10000"/>
                <a:gd name="connsiteX1" fmla="*/ 8148 w 10070"/>
                <a:gd name="connsiteY1" fmla="*/ 9802 h 10000"/>
                <a:gd name="connsiteX2" fmla="*/ 9666 w 10070"/>
                <a:gd name="connsiteY2" fmla="*/ 8714 h 10000"/>
                <a:gd name="connsiteX3" fmla="*/ 9917 w 10070"/>
                <a:gd name="connsiteY3" fmla="*/ 9307 h 10000"/>
                <a:gd name="connsiteX4" fmla="*/ 9638 w 10070"/>
                <a:gd name="connsiteY4" fmla="*/ 3584 h 10000"/>
                <a:gd name="connsiteX5" fmla="*/ 5287 w 10070"/>
                <a:gd name="connsiteY5" fmla="*/ 981 h 10000"/>
                <a:gd name="connsiteX6" fmla="*/ 4151 w 10070"/>
                <a:gd name="connsiteY6" fmla="*/ 0 h 10000"/>
                <a:gd name="connsiteX7" fmla="*/ 3400 w 10070"/>
                <a:gd name="connsiteY7" fmla="*/ 172 h 10000"/>
                <a:gd name="connsiteX8" fmla="*/ 4299 w 10070"/>
                <a:gd name="connsiteY8" fmla="*/ 417 h 10000"/>
                <a:gd name="connsiteX9" fmla="*/ 5210 w 10070"/>
                <a:gd name="connsiteY9" fmla="*/ 938 h 10000"/>
                <a:gd name="connsiteX10" fmla="*/ 4175 w 10070"/>
                <a:gd name="connsiteY10" fmla="*/ 1170 h 10000"/>
                <a:gd name="connsiteX11" fmla="*/ 3264 w 10070"/>
                <a:gd name="connsiteY11" fmla="*/ 1497 h 10000"/>
                <a:gd name="connsiteX12" fmla="*/ 895 w 10070"/>
                <a:gd name="connsiteY12" fmla="*/ 4014 h 10000"/>
                <a:gd name="connsiteX13" fmla="*/ 150 w 10070"/>
                <a:gd name="connsiteY13" fmla="*/ 3305 h 10000"/>
                <a:gd name="connsiteX14" fmla="*/ 978 w 10070"/>
                <a:gd name="connsiteY14" fmla="*/ 2904 h 10000"/>
                <a:gd name="connsiteX15" fmla="*/ 605 w 10070"/>
                <a:gd name="connsiteY15" fmla="*/ 2598 h 10000"/>
                <a:gd name="connsiteX16" fmla="*/ 15 w 10070"/>
                <a:gd name="connsiteY16" fmla="*/ 3094 h 10000"/>
                <a:gd name="connsiteX17" fmla="*/ 817 w 10070"/>
                <a:gd name="connsiteY17" fmla="*/ 4032 h 10000"/>
                <a:gd name="connsiteX18" fmla="*/ 2918 w 10070"/>
                <a:gd name="connsiteY18" fmla="*/ 8287 h 10000"/>
                <a:gd name="connsiteX19" fmla="*/ 5148 w 10070"/>
                <a:gd name="connsiteY19" fmla="*/ 9609 h 10000"/>
                <a:gd name="connsiteX0" fmla="*/ 5148 w 10034"/>
                <a:gd name="connsiteY0" fmla="*/ 9609 h 10000"/>
                <a:gd name="connsiteX1" fmla="*/ 8148 w 10034"/>
                <a:gd name="connsiteY1" fmla="*/ 9802 h 10000"/>
                <a:gd name="connsiteX2" fmla="*/ 9666 w 10034"/>
                <a:gd name="connsiteY2" fmla="*/ 8714 h 10000"/>
                <a:gd name="connsiteX3" fmla="*/ 9638 w 10034"/>
                <a:gd name="connsiteY3" fmla="*/ 3584 h 10000"/>
                <a:gd name="connsiteX4" fmla="*/ 5287 w 10034"/>
                <a:gd name="connsiteY4" fmla="*/ 981 h 10000"/>
                <a:gd name="connsiteX5" fmla="*/ 4151 w 10034"/>
                <a:gd name="connsiteY5" fmla="*/ 0 h 10000"/>
                <a:gd name="connsiteX6" fmla="*/ 3400 w 10034"/>
                <a:gd name="connsiteY6" fmla="*/ 172 h 10000"/>
                <a:gd name="connsiteX7" fmla="*/ 4299 w 10034"/>
                <a:gd name="connsiteY7" fmla="*/ 417 h 10000"/>
                <a:gd name="connsiteX8" fmla="*/ 5210 w 10034"/>
                <a:gd name="connsiteY8" fmla="*/ 938 h 10000"/>
                <a:gd name="connsiteX9" fmla="*/ 4175 w 10034"/>
                <a:gd name="connsiteY9" fmla="*/ 1170 h 10000"/>
                <a:gd name="connsiteX10" fmla="*/ 3264 w 10034"/>
                <a:gd name="connsiteY10" fmla="*/ 1497 h 10000"/>
                <a:gd name="connsiteX11" fmla="*/ 895 w 10034"/>
                <a:gd name="connsiteY11" fmla="*/ 4014 h 10000"/>
                <a:gd name="connsiteX12" fmla="*/ 150 w 10034"/>
                <a:gd name="connsiteY12" fmla="*/ 3305 h 10000"/>
                <a:gd name="connsiteX13" fmla="*/ 978 w 10034"/>
                <a:gd name="connsiteY13" fmla="*/ 2904 h 10000"/>
                <a:gd name="connsiteX14" fmla="*/ 605 w 10034"/>
                <a:gd name="connsiteY14" fmla="*/ 2598 h 10000"/>
                <a:gd name="connsiteX15" fmla="*/ 15 w 10034"/>
                <a:gd name="connsiteY15" fmla="*/ 3094 h 10000"/>
                <a:gd name="connsiteX16" fmla="*/ 817 w 10034"/>
                <a:gd name="connsiteY16" fmla="*/ 4032 h 10000"/>
                <a:gd name="connsiteX17" fmla="*/ 2918 w 10034"/>
                <a:gd name="connsiteY17" fmla="*/ 8287 h 10000"/>
                <a:gd name="connsiteX18" fmla="*/ 5148 w 10034"/>
                <a:gd name="connsiteY18" fmla="*/ 9609 h 10000"/>
                <a:gd name="connsiteX0" fmla="*/ 5148 w 9745"/>
                <a:gd name="connsiteY0" fmla="*/ 9609 h 10000"/>
                <a:gd name="connsiteX1" fmla="*/ 8148 w 9745"/>
                <a:gd name="connsiteY1" fmla="*/ 9802 h 10000"/>
                <a:gd name="connsiteX2" fmla="*/ 9638 w 9745"/>
                <a:gd name="connsiteY2" fmla="*/ 3584 h 10000"/>
                <a:gd name="connsiteX3" fmla="*/ 5287 w 9745"/>
                <a:gd name="connsiteY3" fmla="*/ 981 h 10000"/>
                <a:gd name="connsiteX4" fmla="*/ 4151 w 9745"/>
                <a:gd name="connsiteY4" fmla="*/ 0 h 10000"/>
                <a:gd name="connsiteX5" fmla="*/ 3400 w 9745"/>
                <a:gd name="connsiteY5" fmla="*/ 172 h 10000"/>
                <a:gd name="connsiteX6" fmla="*/ 4299 w 9745"/>
                <a:gd name="connsiteY6" fmla="*/ 417 h 10000"/>
                <a:gd name="connsiteX7" fmla="*/ 5210 w 9745"/>
                <a:gd name="connsiteY7" fmla="*/ 938 h 10000"/>
                <a:gd name="connsiteX8" fmla="*/ 4175 w 9745"/>
                <a:gd name="connsiteY8" fmla="*/ 1170 h 10000"/>
                <a:gd name="connsiteX9" fmla="*/ 3264 w 9745"/>
                <a:gd name="connsiteY9" fmla="*/ 1497 h 10000"/>
                <a:gd name="connsiteX10" fmla="*/ 895 w 9745"/>
                <a:gd name="connsiteY10" fmla="*/ 4014 h 10000"/>
                <a:gd name="connsiteX11" fmla="*/ 150 w 9745"/>
                <a:gd name="connsiteY11" fmla="*/ 3305 h 10000"/>
                <a:gd name="connsiteX12" fmla="*/ 978 w 9745"/>
                <a:gd name="connsiteY12" fmla="*/ 2904 h 10000"/>
                <a:gd name="connsiteX13" fmla="*/ 605 w 9745"/>
                <a:gd name="connsiteY13" fmla="*/ 2598 h 10000"/>
                <a:gd name="connsiteX14" fmla="*/ 15 w 9745"/>
                <a:gd name="connsiteY14" fmla="*/ 3094 h 10000"/>
                <a:gd name="connsiteX15" fmla="*/ 817 w 9745"/>
                <a:gd name="connsiteY15" fmla="*/ 4032 h 10000"/>
                <a:gd name="connsiteX16" fmla="*/ 2918 w 9745"/>
                <a:gd name="connsiteY16" fmla="*/ 8287 h 10000"/>
                <a:gd name="connsiteX17" fmla="*/ 5148 w 9745"/>
                <a:gd name="connsiteY17" fmla="*/ 9609 h 10000"/>
                <a:gd name="connsiteX0" fmla="*/ 5283 w 10554"/>
                <a:gd name="connsiteY0" fmla="*/ 9609 h 10000"/>
                <a:gd name="connsiteX1" fmla="*/ 8361 w 10554"/>
                <a:gd name="connsiteY1" fmla="*/ 9802 h 10000"/>
                <a:gd name="connsiteX2" fmla="*/ 9890 w 10554"/>
                <a:gd name="connsiteY2" fmla="*/ 3584 h 10000"/>
                <a:gd name="connsiteX3" fmla="*/ 5425 w 10554"/>
                <a:gd name="connsiteY3" fmla="*/ 981 h 10000"/>
                <a:gd name="connsiteX4" fmla="*/ 4260 w 10554"/>
                <a:gd name="connsiteY4" fmla="*/ 0 h 10000"/>
                <a:gd name="connsiteX5" fmla="*/ 3489 w 10554"/>
                <a:gd name="connsiteY5" fmla="*/ 172 h 10000"/>
                <a:gd name="connsiteX6" fmla="*/ 4411 w 10554"/>
                <a:gd name="connsiteY6" fmla="*/ 417 h 10000"/>
                <a:gd name="connsiteX7" fmla="*/ 5346 w 10554"/>
                <a:gd name="connsiteY7" fmla="*/ 938 h 10000"/>
                <a:gd name="connsiteX8" fmla="*/ 4284 w 10554"/>
                <a:gd name="connsiteY8" fmla="*/ 1170 h 10000"/>
                <a:gd name="connsiteX9" fmla="*/ 3349 w 10554"/>
                <a:gd name="connsiteY9" fmla="*/ 1497 h 10000"/>
                <a:gd name="connsiteX10" fmla="*/ 918 w 10554"/>
                <a:gd name="connsiteY10" fmla="*/ 4014 h 10000"/>
                <a:gd name="connsiteX11" fmla="*/ 154 w 10554"/>
                <a:gd name="connsiteY11" fmla="*/ 3305 h 10000"/>
                <a:gd name="connsiteX12" fmla="*/ 1004 w 10554"/>
                <a:gd name="connsiteY12" fmla="*/ 2904 h 10000"/>
                <a:gd name="connsiteX13" fmla="*/ 621 w 10554"/>
                <a:gd name="connsiteY13" fmla="*/ 2598 h 10000"/>
                <a:gd name="connsiteX14" fmla="*/ 15 w 10554"/>
                <a:gd name="connsiteY14" fmla="*/ 3094 h 10000"/>
                <a:gd name="connsiteX15" fmla="*/ 838 w 10554"/>
                <a:gd name="connsiteY15" fmla="*/ 4032 h 10000"/>
                <a:gd name="connsiteX16" fmla="*/ 2994 w 10554"/>
                <a:gd name="connsiteY16" fmla="*/ 8287 h 10000"/>
                <a:gd name="connsiteX17" fmla="*/ 5283 w 10554"/>
                <a:gd name="connsiteY17" fmla="*/ 9609 h 10000"/>
                <a:gd name="connsiteX0" fmla="*/ 5283 w 10554"/>
                <a:gd name="connsiteY0" fmla="*/ 9624 h 10015"/>
                <a:gd name="connsiteX1" fmla="*/ 8361 w 10554"/>
                <a:gd name="connsiteY1" fmla="*/ 9817 h 10015"/>
                <a:gd name="connsiteX2" fmla="*/ 9890 w 10554"/>
                <a:gd name="connsiteY2" fmla="*/ 3599 h 10015"/>
                <a:gd name="connsiteX3" fmla="*/ 5425 w 10554"/>
                <a:gd name="connsiteY3" fmla="*/ 996 h 10015"/>
                <a:gd name="connsiteX4" fmla="*/ 4260 w 10554"/>
                <a:gd name="connsiteY4" fmla="*/ 15 h 10015"/>
                <a:gd name="connsiteX5" fmla="*/ 4411 w 10554"/>
                <a:gd name="connsiteY5" fmla="*/ 432 h 10015"/>
                <a:gd name="connsiteX6" fmla="*/ 5346 w 10554"/>
                <a:gd name="connsiteY6" fmla="*/ 953 h 10015"/>
                <a:gd name="connsiteX7" fmla="*/ 4284 w 10554"/>
                <a:gd name="connsiteY7" fmla="*/ 1185 h 10015"/>
                <a:gd name="connsiteX8" fmla="*/ 3349 w 10554"/>
                <a:gd name="connsiteY8" fmla="*/ 1512 h 10015"/>
                <a:gd name="connsiteX9" fmla="*/ 918 w 10554"/>
                <a:gd name="connsiteY9" fmla="*/ 4029 h 10015"/>
                <a:gd name="connsiteX10" fmla="*/ 154 w 10554"/>
                <a:gd name="connsiteY10" fmla="*/ 3320 h 10015"/>
                <a:gd name="connsiteX11" fmla="*/ 1004 w 10554"/>
                <a:gd name="connsiteY11" fmla="*/ 2919 h 10015"/>
                <a:gd name="connsiteX12" fmla="*/ 621 w 10554"/>
                <a:gd name="connsiteY12" fmla="*/ 2613 h 10015"/>
                <a:gd name="connsiteX13" fmla="*/ 15 w 10554"/>
                <a:gd name="connsiteY13" fmla="*/ 3109 h 10015"/>
                <a:gd name="connsiteX14" fmla="*/ 838 w 10554"/>
                <a:gd name="connsiteY14" fmla="*/ 4047 h 10015"/>
                <a:gd name="connsiteX15" fmla="*/ 2994 w 10554"/>
                <a:gd name="connsiteY15" fmla="*/ 8302 h 10015"/>
                <a:gd name="connsiteX16" fmla="*/ 5283 w 10554"/>
                <a:gd name="connsiteY16" fmla="*/ 9624 h 10015"/>
                <a:gd name="connsiteX0" fmla="*/ 5283 w 10554"/>
                <a:gd name="connsiteY0" fmla="*/ 9192 h 9583"/>
                <a:gd name="connsiteX1" fmla="*/ 8361 w 10554"/>
                <a:gd name="connsiteY1" fmla="*/ 9385 h 9583"/>
                <a:gd name="connsiteX2" fmla="*/ 9890 w 10554"/>
                <a:gd name="connsiteY2" fmla="*/ 3167 h 9583"/>
                <a:gd name="connsiteX3" fmla="*/ 5425 w 10554"/>
                <a:gd name="connsiteY3" fmla="*/ 564 h 9583"/>
                <a:gd name="connsiteX4" fmla="*/ 4411 w 10554"/>
                <a:gd name="connsiteY4" fmla="*/ 0 h 9583"/>
                <a:gd name="connsiteX5" fmla="*/ 5346 w 10554"/>
                <a:gd name="connsiteY5" fmla="*/ 521 h 9583"/>
                <a:gd name="connsiteX6" fmla="*/ 4284 w 10554"/>
                <a:gd name="connsiteY6" fmla="*/ 753 h 9583"/>
                <a:gd name="connsiteX7" fmla="*/ 3349 w 10554"/>
                <a:gd name="connsiteY7" fmla="*/ 1080 h 9583"/>
                <a:gd name="connsiteX8" fmla="*/ 918 w 10554"/>
                <a:gd name="connsiteY8" fmla="*/ 3597 h 9583"/>
                <a:gd name="connsiteX9" fmla="*/ 154 w 10554"/>
                <a:gd name="connsiteY9" fmla="*/ 2888 h 9583"/>
                <a:gd name="connsiteX10" fmla="*/ 1004 w 10554"/>
                <a:gd name="connsiteY10" fmla="*/ 2487 h 9583"/>
                <a:gd name="connsiteX11" fmla="*/ 621 w 10554"/>
                <a:gd name="connsiteY11" fmla="*/ 2181 h 9583"/>
                <a:gd name="connsiteX12" fmla="*/ 15 w 10554"/>
                <a:gd name="connsiteY12" fmla="*/ 2677 h 9583"/>
                <a:gd name="connsiteX13" fmla="*/ 838 w 10554"/>
                <a:gd name="connsiteY13" fmla="*/ 3615 h 9583"/>
                <a:gd name="connsiteX14" fmla="*/ 2994 w 10554"/>
                <a:gd name="connsiteY14" fmla="*/ 7870 h 9583"/>
                <a:gd name="connsiteX15" fmla="*/ 5283 w 10554"/>
                <a:gd name="connsiteY15" fmla="*/ 9192 h 9583"/>
                <a:gd name="connsiteX0" fmla="*/ 5006 w 10000"/>
                <a:gd name="connsiteY0" fmla="*/ 9229 h 9637"/>
                <a:gd name="connsiteX1" fmla="*/ 7922 w 10000"/>
                <a:gd name="connsiteY1" fmla="*/ 9430 h 9637"/>
                <a:gd name="connsiteX2" fmla="*/ 9371 w 10000"/>
                <a:gd name="connsiteY2" fmla="*/ 2942 h 9637"/>
                <a:gd name="connsiteX3" fmla="*/ 5140 w 10000"/>
                <a:gd name="connsiteY3" fmla="*/ 226 h 9637"/>
                <a:gd name="connsiteX4" fmla="*/ 5065 w 10000"/>
                <a:gd name="connsiteY4" fmla="*/ 181 h 9637"/>
                <a:gd name="connsiteX5" fmla="*/ 4059 w 10000"/>
                <a:gd name="connsiteY5" fmla="*/ 423 h 9637"/>
                <a:gd name="connsiteX6" fmla="*/ 3173 w 10000"/>
                <a:gd name="connsiteY6" fmla="*/ 764 h 9637"/>
                <a:gd name="connsiteX7" fmla="*/ 870 w 10000"/>
                <a:gd name="connsiteY7" fmla="*/ 3391 h 9637"/>
                <a:gd name="connsiteX8" fmla="*/ 146 w 10000"/>
                <a:gd name="connsiteY8" fmla="*/ 2651 h 9637"/>
                <a:gd name="connsiteX9" fmla="*/ 951 w 10000"/>
                <a:gd name="connsiteY9" fmla="*/ 2232 h 9637"/>
                <a:gd name="connsiteX10" fmla="*/ 588 w 10000"/>
                <a:gd name="connsiteY10" fmla="*/ 1913 h 9637"/>
                <a:gd name="connsiteX11" fmla="*/ 14 w 10000"/>
                <a:gd name="connsiteY11" fmla="*/ 2430 h 9637"/>
                <a:gd name="connsiteX12" fmla="*/ 794 w 10000"/>
                <a:gd name="connsiteY12" fmla="*/ 3409 h 9637"/>
                <a:gd name="connsiteX13" fmla="*/ 2837 w 10000"/>
                <a:gd name="connsiteY13" fmla="*/ 7849 h 9637"/>
                <a:gd name="connsiteX14" fmla="*/ 5006 w 10000"/>
                <a:gd name="connsiteY14" fmla="*/ 9229 h 9637"/>
                <a:gd name="connsiteX0" fmla="*/ 5006 w 10000"/>
                <a:gd name="connsiteY0" fmla="*/ 9576 h 9999"/>
                <a:gd name="connsiteX1" fmla="*/ 7922 w 10000"/>
                <a:gd name="connsiteY1" fmla="*/ 9784 h 9999"/>
                <a:gd name="connsiteX2" fmla="*/ 9371 w 10000"/>
                <a:gd name="connsiteY2" fmla="*/ 3052 h 9999"/>
                <a:gd name="connsiteX3" fmla="*/ 5140 w 10000"/>
                <a:gd name="connsiteY3" fmla="*/ 234 h 9999"/>
                <a:gd name="connsiteX4" fmla="*/ 5065 w 10000"/>
                <a:gd name="connsiteY4" fmla="*/ 187 h 9999"/>
                <a:gd name="connsiteX5" fmla="*/ 4059 w 10000"/>
                <a:gd name="connsiteY5" fmla="*/ 438 h 9999"/>
                <a:gd name="connsiteX6" fmla="*/ 3173 w 10000"/>
                <a:gd name="connsiteY6" fmla="*/ 792 h 9999"/>
                <a:gd name="connsiteX7" fmla="*/ 870 w 10000"/>
                <a:gd name="connsiteY7" fmla="*/ 3518 h 9999"/>
                <a:gd name="connsiteX8" fmla="*/ 146 w 10000"/>
                <a:gd name="connsiteY8" fmla="*/ 2750 h 9999"/>
                <a:gd name="connsiteX9" fmla="*/ 951 w 10000"/>
                <a:gd name="connsiteY9" fmla="*/ 2315 h 9999"/>
                <a:gd name="connsiteX10" fmla="*/ 14 w 10000"/>
                <a:gd name="connsiteY10" fmla="*/ 2521 h 9999"/>
                <a:gd name="connsiteX11" fmla="*/ 794 w 10000"/>
                <a:gd name="connsiteY11" fmla="*/ 3536 h 9999"/>
                <a:gd name="connsiteX12" fmla="*/ 2837 w 10000"/>
                <a:gd name="connsiteY12" fmla="*/ 8144 h 9999"/>
                <a:gd name="connsiteX13" fmla="*/ 5006 w 10000"/>
                <a:gd name="connsiteY13" fmla="*/ 9576 h 9999"/>
                <a:gd name="connsiteX0" fmla="*/ 5038 w 10032"/>
                <a:gd name="connsiteY0" fmla="*/ 9577 h 10000"/>
                <a:gd name="connsiteX1" fmla="*/ 7954 w 10032"/>
                <a:gd name="connsiteY1" fmla="*/ 9785 h 10000"/>
                <a:gd name="connsiteX2" fmla="*/ 9403 w 10032"/>
                <a:gd name="connsiteY2" fmla="*/ 3052 h 10000"/>
                <a:gd name="connsiteX3" fmla="*/ 5172 w 10032"/>
                <a:gd name="connsiteY3" fmla="*/ 234 h 10000"/>
                <a:gd name="connsiteX4" fmla="*/ 5097 w 10032"/>
                <a:gd name="connsiteY4" fmla="*/ 187 h 10000"/>
                <a:gd name="connsiteX5" fmla="*/ 4091 w 10032"/>
                <a:gd name="connsiteY5" fmla="*/ 438 h 10000"/>
                <a:gd name="connsiteX6" fmla="*/ 3205 w 10032"/>
                <a:gd name="connsiteY6" fmla="*/ 792 h 10000"/>
                <a:gd name="connsiteX7" fmla="*/ 902 w 10032"/>
                <a:gd name="connsiteY7" fmla="*/ 3518 h 10000"/>
                <a:gd name="connsiteX8" fmla="*/ 178 w 10032"/>
                <a:gd name="connsiteY8" fmla="*/ 2750 h 10000"/>
                <a:gd name="connsiteX9" fmla="*/ 46 w 10032"/>
                <a:gd name="connsiteY9" fmla="*/ 2521 h 10000"/>
                <a:gd name="connsiteX10" fmla="*/ 826 w 10032"/>
                <a:gd name="connsiteY10" fmla="*/ 3536 h 10000"/>
                <a:gd name="connsiteX11" fmla="*/ 2869 w 10032"/>
                <a:gd name="connsiteY11" fmla="*/ 8145 h 10000"/>
                <a:gd name="connsiteX12" fmla="*/ 5038 w 10032"/>
                <a:gd name="connsiteY12" fmla="*/ 9577 h 10000"/>
                <a:gd name="connsiteX0" fmla="*/ 4861 w 9855"/>
                <a:gd name="connsiteY0" fmla="*/ 9577 h 10000"/>
                <a:gd name="connsiteX1" fmla="*/ 7777 w 9855"/>
                <a:gd name="connsiteY1" fmla="*/ 9785 h 10000"/>
                <a:gd name="connsiteX2" fmla="*/ 9226 w 9855"/>
                <a:gd name="connsiteY2" fmla="*/ 3052 h 10000"/>
                <a:gd name="connsiteX3" fmla="*/ 4995 w 9855"/>
                <a:gd name="connsiteY3" fmla="*/ 234 h 10000"/>
                <a:gd name="connsiteX4" fmla="*/ 4920 w 9855"/>
                <a:gd name="connsiteY4" fmla="*/ 187 h 10000"/>
                <a:gd name="connsiteX5" fmla="*/ 3914 w 9855"/>
                <a:gd name="connsiteY5" fmla="*/ 438 h 10000"/>
                <a:gd name="connsiteX6" fmla="*/ 3028 w 9855"/>
                <a:gd name="connsiteY6" fmla="*/ 792 h 10000"/>
                <a:gd name="connsiteX7" fmla="*/ 725 w 9855"/>
                <a:gd name="connsiteY7" fmla="*/ 3518 h 10000"/>
                <a:gd name="connsiteX8" fmla="*/ 1 w 9855"/>
                <a:gd name="connsiteY8" fmla="*/ 2750 h 10000"/>
                <a:gd name="connsiteX9" fmla="*/ 649 w 9855"/>
                <a:gd name="connsiteY9" fmla="*/ 3536 h 10000"/>
                <a:gd name="connsiteX10" fmla="*/ 2692 w 9855"/>
                <a:gd name="connsiteY10" fmla="*/ 8145 h 10000"/>
                <a:gd name="connsiteX11" fmla="*/ 4861 w 9855"/>
                <a:gd name="connsiteY11" fmla="*/ 9577 h 10000"/>
                <a:gd name="connsiteX0" fmla="*/ 4513 w 9580"/>
                <a:gd name="connsiteY0" fmla="*/ 9577 h 10000"/>
                <a:gd name="connsiteX1" fmla="*/ 7471 w 9580"/>
                <a:gd name="connsiteY1" fmla="*/ 9785 h 10000"/>
                <a:gd name="connsiteX2" fmla="*/ 8942 w 9580"/>
                <a:gd name="connsiteY2" fmla="*/ 3052 h 10000"/>
                <a:gd name="connsiteX3" fmla="*/ 4648 w 9580"/>
                <a:gd name="connsiteY3" fmla="*/ 234 h 10000"/>
                <a:gd name="connsiteX4" fmla="*/ 4572 w 9580"/>
                <a:gd name="connsiteY4" fmla="*/ 187 h 10000"/>
                <a:gd name="connsiteX5" fmla="*/ 3552 w 9580"/>
                <a:gd name="connsiteY5" fmla="*/ 438 h 10000"/>
                <a:gd name="connsiteX6" fmla="*/ 2653 w 9580"/>
                <a:gd name="connsiteY6" fmla="*/ 792 h 10000"/>
                <a:gd name="connsiteX7" fmla="*/ 316 w 9580"/>
                <a:gd name="connsiteY7" fmla="*/ 3518 h 10000"/>
                <a:gd name="connsiteX8" fmla="*/ 239 w 9580"/>
                <a:gd name="connsiteY8" fmla="*/ 3536 h 10000"/>
                <a:gd name="connsiteX9" fmla="*/ 2312 w 9580"/>
                <a:gd name="connsiteY9" fmla="*/ 8145 h 10000"/>
                <a:gd name="connsiteX10" fmla="*/ 4513 w 9580"/>
                <a:gd name="connsiteY10" fmla="*/ 957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80" h="10000">
                  <a:moveTo>
                    <a:pt x="4513" y="9577"/>
                  </a:moveTo>
                  <a:cubicBezTo>
                    <a:pt x="5424" y="9967"/>
                    <a:pt x="6518" y="10191"/>
                    <a:pt x="7471" y="9785"/>
                  </a:cubicBezTo>
                  <a:cubicBezTo>
                    <a:pt x="10661" y="8123"/>
                    <a:pt x="9413" y="4644"/>
                    <a:pt x="8942" y="3052"/>
                  </a:cubicBezTo>
                  <a:cubicBezTo>
                    <a:pt x="8095" y="1603"/>
                    <a:pt x="6589" y="167"/>
                    <a:pt x="4648" y="234"/>
                  </a:cubicBezTo>
                  <a:cubicBezTo>
                    <a:pt x="3920" y="-244"/>
                    <a:pt x="4755" y="153"/>
                    <a:pt x="4572" y="187"/>
                  </a:cubicBezTo>
                  <a:cubicBezTo>
                    <a:pt x="4241" y="308"/>
                    <a:pt x="3894" y="359"/>
                    <a:pt x="3552" y="438"/>
                  </a:cubicBezTo>
                  <a:cubicBezTo>
                    <a:pt x="3232" y="514"/>
                    <a:pt x="2935" y="643"/>
                    <a:pt x="2653" y="792"/>
                  </a:cubicBezTo>
                  <a:cubicBezTo>
                    <a:pt x="1552" y="1411"/>
                    <a:pt x="547" y="2307"/>
                    <a:pt x="316" y="3518"/>
                  </a:cubicBezTo>
                  <a:cubicBezTo>
                    <a:pt x="-86" y="3975"/>
                    <a:pt x="-94" y="2765"/>
                    <a:pt x="239" y="3536"/>
                  </a:cubicBezTo>
                  <a:cubicBezTo>
                    <a:pt x="51" y="5280"/>
                    <a:pt x="1067" y="6903"/>
                    <a:pt x="2312" y="8145"/>
                  </a:cubicBezTo>
                  <a:cubicBezTo>
                    <a:pt x="2879" y="8803"/>
                    <a:pt x="3715" y="9195"/>
                    <a:pt x="4513" y="95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2" name="Freeform 82"/>
            <p:cNvSpPr>
              <a:spLocks/>
            </p:cNvSpPr>
            <p:nvPr/>
          </p:nvSpPr>
          <p:spPr bwMode="auto">
            <a:xfrm flipV="1">
              <a:off x="3663951" y="6327776"/>
              <a:ext cx="58738" cy="128588"/>
            </a:xfrm>
            <a:custGeom>
              <a:avLst/>
              <a:gdLst>
                <a:gd name="T0" fmla="*/ 135 w 382"/>
                <a:gd name="T1" fmla="*/ 775 h 835"/>
                <a:gd name="T2" fmla="*/ 233 w 382"/>
                <a:gd name="T3" fmla="*/ 736 h 835"/>
                <a:gd name="T4" fmla="*/ 150 w 382"/>
                <a:gd name="T5" fmla="*/ 417 h 835"/>
                <a:gd name="T6" fmla="*/ 382 w 382"/>
                <a:gd name="T7" fmla="*/ 104 h 835"/>
                <a:gd name="T8" fmla="*/ 380 w 382"/>
                <a:gd name="T9" fmla="*/ 0 h 835"/>
                <a:gd name="T10" fmla="*/ 69 w 382"/>
                <a:gd name="T11" fmla="*/ 307 h 835"/>
                <a:gd name="T12" fmla="*/ 135 w 382"/>
                <a:gd name="T13" fmla="*/ 775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" h="835">
                  <a:moveTo>
                    <a:pt x="135" y="775"/>
                  </a:moveTo>
                  <a:cubicBezTo>
                    <a:pt x="157" y="835"/>
                    <a:pt x="263" y="793"/>
                    <a:pt x="233" y="736"/>
                  </a:cubicBezTo>
                  <a:cubicBezTo>
                    <a:pt x="187" y="636"/>
                    <a:pt x="133" y="532"/>
                    <a:pt x="150" y="417"/>
                  </a:cubicBezTo>
                  <a:cubicBezTo>
                    <a:pt x="165" y="277"/>
                    <a:pt x="291" y="195"/>
                    <a:pt x="382" y="104"/>
                  </a:cubicBezTo>
                  <a:cubicBezTo>
                    <a:pt x="382" y="78"/>
                    <a:pt x="381" y="26"/>
                    <a:pt x="380" y="0"/>
                  </a:cubicBezTo>
                  <a:cubicBezTo>
                    <a:pt x="240" y="53"/>
                    <a:pt x="133" y="173"/>
                    <a:pt x="69" y="307"/>
                  </a:cubicBezTo>
                  <a:cubicBezTo>
                    <a:pt x="0" y="460"/>
                    <a:pt x="49" y="640"/>
                    <a:pt x="135" y="77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3" name="Freeform 83"/>
            <p:cNvSpPr>
              <a:spLocks/>
            </p:cNvSpPr>
            <p:nvPr/>
          </p:nvSpPr>
          <p:spPr bwMode="auto">
            <a:xfrm flipV="1">
              <a:off x="3703638" y="6340476"/>
              <a:ext cx="49213" cy="88900"/>
            </a:xfrm>
            <a:custGeom>
              <a:avLst/>
              <a:gdLst>
                <a:gd name="T0" fmla="*/ 43 w 320"/>
                <a:gd name="T1" fmla="*/ 372 h 574"/>
                <a:gd name="T2" fmla="*/ 192 w 320"/>
                <a:gd name="T3" fmla="*/ 555 h 574"/>
                <a:gd name="T4" fmla="*/ 165 w 320"/>
                <a:gd name="T5" fmla="*/ 385 h 574"/>
                <a:gd name="T6" fmla="*/ 193 w 320"/>
                <a:gd name="T7" fmla="*/ 171 h 574"/>
                <a:gd name="T8" fmla="*/ 298 w 320"/>
                <a:gd name="T9" fmla="*/ 44 h 574"/>
                <a:gd name="T10" fmla="*/ 198 w 320"/>
                <a:gd name="T11" fmla="*/ 38 h 574"/>
                <a:gd name="T12" fmla="*/ 43 w 320"/>
                <a:gd name="T13" fmla="*/ 372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574">
                  <a:moveTo>
                    <a:pt x="43" y="372"/>
                  </a:moveTo>
                  <a:cubicBezTo>
                    <a:pt x="68" y="444"/>
                    <a:pt x="88" y="574"/>
                    <a:pt x="192" y="555"/>
                  </a:cubicBezTo>
                  <a:cubicBezTo>
                    <a:pt x="247" y="501"/>
                    <a:pt x="181" y="441"/>
                    <a:pt x="165" y="385"/>
                  </a:cubicBezTo>
                  <a:cubicBezTo>
                    <a:pt x="127" y="314"/>
                    <a:pt x="145" y="231"/>
                    <a:pt x="193" y="171"/>
                  </a:cubicBezTo>
                  <a:cubicBezTo>
                    <a:pt x="234" y="135"/>
                    <a:pt x="320" y="114"/>
                    <a:pt x="298" y="44"/>
                  </a:cubicBezTo>
                  <a:cubicBezTo>
                    <a:pt x="267" y="23"/>
                    <a:pt x="228" y="0"/>
                    <a:pt x="198" y="38"/>
                  </a:cubicBezTo>
                  <a:cubicBezTo>
                    <a:pt x="95" y="116"/>
                    <a:pt x="0" y="235"/>
                    <a:pt x="43" y="3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>
              <a:off x="4955383" y="4787505"/>
              <a:ext cx="404018" cy="404018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185" name="Group 33"/>
          <p:cNvGrpSpPr>
            <a:grpSpLocks/>
          </p:cNvGrpSpPr>
          <p:nvPr/>
        </p:nvGrpSpPr>
        <p:grpSpPr bwMode="auto">
          <a:xfrm>
            <a:off x="9577461" y="5851380"/>
            <a:ext cx="1608373" cy="1681064"/>
            <a:chOff x="699" y="453"/>
            <a:chExt cx="2102" cy="2197"/>
          </a:xfrm>
          <a:solidFill>
            <a:srgbClr val="595959"/>
          </a:solidFill>
        </p:grpSpPr>
        <p:sp>
          <p:nvSpPr>
            <p:cNvPr id="186" name="Freeform 19"/>
            <p:cNvSpPr>
              <a:spLocks/>
            </p:cNvSpPr>
            <p:nvPr/>
          </p:nvSpPr>
          <p:spPr bwMode="auto">
            <a:xfrm flipV="1">
              <a:off x="1930" y="453"/>
              <a:ext cx="125" cy="118"/>
            </a:xfrm>
            <a:custGeom>
              <a:avLst/>
              <a:gdLst>
                <a:gd name="T0" fmla="*/ 41 w 547"/>
                <a:gd name="T1" fmla="*/ 471 h 518"/>
                <a:gd name="T2" fmla="*/ 532 w 547"/>
                <a:gd name="T3" fmla="*/ 23 h 518"/>
                <a:gd name="T4" fmla="*/ 483 w 547"/>
                <a:gd name="T5" fmla="*/ 0 h 518"/>
                <a:gd name="T6" fmla="*/ 233 w 547"/>
                <a:gd name="T7" fmla="*/ 368 h 518"/>
                <a:gd name="T8" fmla="*/ 41 w 547"/>
                <a:gd name="T9" fmla="*/ 471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7" h="518">
                  <a:moveTo>
                    <a:pt x="41" y="471"/>
                  </a:moveTo>
                  <a:cubicBezTo>
                    <a:pt x="303" y="518"/>
                    <a:pt x="547" y="283"/>
                    <a:pt x="532" y="23"/>
                  </a:cubicBezTo>
                  <a:lnTo>
                    <a:pt x="483" y="0"/>
                  </a:lnTo>
                  <a:cubicBezTo>
                    <a:pt x="424" y="134"/>
                    <a:pt x="401" y="319"/>
                    <a:pt x="233" y="368"/>
                  </a:cubicBezTo>
                  <a:cubicBezTo>
                    <a:pt x="172" y="412"/>
                    <a:pt x="0" y="355"/>
                    <a:pt x="41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7" name="Freeform 20"/>
            <p:cNvSpPr>
              <a:spLocks/>
            </p:cNvSpPr>
            <p:nvPr/>
          </p:nvSpPr>
          <p:spPr bwMode="auto">
            <a:xfrm flipV="1">
              <a:off x="1434" y="459"/>
              <a:ext cx="135" cy="104"/>
            </a:xfrm>
            <a:custGeom>
              <a:avLst/>
              <a:gdLst>
                <a:gd name="T0" fmla="*/ 94 w 594"/>
                <a:gd name="T1" fmla="*/ 205 h 459"/>
                <a:gd name="T2" fmla="*/ 594 w 594"/>
                <a:gd name="T3" fmla="*/ 426 h 459"/>
                <a:gd name="T4" fmla="*/ 571 w 594"/>
                <a:gd name="T5" fmla="*/ 358 h 459"/>
                <a:gd name="T6" fmla="*/ 261 w 594"/>
                <a:gd name="T7" fmla="*/ 283 h 459"/>
                <a:gd name="T8" fmla="*/ 96 w 594"/>
                <a:gd name="T9" fmla="*/ 0 h 459"/>
                <a:gd name="T10" fmla="*/ 94 w 594"/>
                <a:gd name="T11" fmla="*/ 20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4" h="459">
                  <a:moveTo>
                    <a:pt x="94" y="205"/>
                  </a:moveTo>
                  <a:cubicBezTo>
                    <a:pt x="179" y="392"/>
                    <a:pt x="403" y="459"/>
                    <a:pt x="594" y="426"/>
                  </a:cubicBezTo>
                  <a:cubicBezTo>
                    <a:pt x="588" y="409"/>
                    <a:pt x="577" y="375"/>
                    <a:pt x="571" y="358"/>
                  </a:cubicBezTo>
                  <a:cubicBezTo>
                    <a:pt x="466" y="343"/>
                    <a:pt x="348" y="356"/>
                    <a:pt x="261" y="283"/>
                  </a:cubicBezTo>
                  <a:cubicBezTo>
                    <a:pt x="166" y="217"/>
                    <a:pt x="150" y="95"/>
                    <a:pt x="96" y="0"/>
                  </a:cubicBezTo>
                  <a:cubicBezTo>
                    <a:pt x="0" y="33"/>
                    <a:pt x="70" y="143"/>
                    <a:pt x="94" y="20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8" name="Freeform 21"/>
            <p:cNvSpPr>
              <a:spLocks/>
            </p:cNvSpPr>
            <p:nvPr/>
          </p:nvSpPr>
          <p:spPr bwMode="auto">
            <a:xfrm flipV="1">
              <a:off x="1485" y="503"/>
              <a:ext cx="93" cy="70"/>
            </a:xfrm>
            <a:custGeom>
              <a:avLst/>
              <a:gdLst>
                <a:gd name="T0" fmla="*/ 71 w 408"/>
                <a:gd name="T1" fmla="*/ 219 h 308"/>
                <a:gd name="T2" fmla="*/ 365 w 408"/>
                <a:gd name="T3" fmla="*/ 290 h 308"/>
                <a:gd name="T4" fmla="*/ 185 w 408"/>
                <a:gd name="T5" fmla="*/ 203 h 308"/>
                <a:gd name="T6" fmla="*/ 0 w 408"/>
                <a:gd name="T7" fmla="*/ 0 h 308"/>
                <a:gd name="T8" fmla="*/ 71 w 408"/>
                <a:gd name="T9" fmla="*/ 219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308">
                  <a:moveTo>
                    <a:pt x="71" y="219"/>
                  </a:moveTo>
                  <a:cubicBezTo>
                    <a:pt x="143" y="303"/>
                    <a:pt x="264" y="308"/>
                    <a:pt x="365" y="290"/>
                  </a:cubicBezTo>
                  <a:cubicBezTo>
                    <a:pt x="408" y="169"/>
                    <a:pt x="247" y="237"/>
                    <a:pt x="185" y="203"/>
                  </a:cubicBezTo>
                  <a:cubicBezTo>
                    <a:pt x="75" y="176"/>
                    <a:pt x="122" y="1"/>
                    <a:pt x="0" y="0"/>
                  </a:cubicBezTo>
                  <a:cubicBezTo>
                    <a:pt x="10" y="76"/>
                    <a:pt x="10" y="163"/>
                    <a:pt x="71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9" name="Freeform 22"/>
            <p:cNvSpPr>
              <a:spLocks/>
            </p:cNvSpPr>
            <p:nvPr/>
          </p:nvSpPr>
          <p:spPr bwMode="auto">
            <a:xfrm flipV="1">
              <a:off x="1932" y="500"/>
              <a:ext cx="88" cy="82"/>
            </a:xfrm>
            <a:custGeom>
              <a:avLst/>
              <a:gdLst>
                <a:gd name="T0" fmla="*/ 0 w 384"/>
                <a:gd name="T1" fmla="*/ 332 h 357"/>
                <a:gd name="T2" fmla="*/ 337 w 384"/>
                <a:gd name="T3" fmla="*/ 4 h 357"/>
                <a:gd name="T4" fmla="*/ 233 w 384"/>
                <a:gd name="T5" fmla="*/ 138 h 357"/>
                <a:gd name="T6" fmla="*/ 0 w 384"/>
                <a:gd name="T7" fmla="*/ 33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4" h="357">
                  <a:moveTo>
                    <a:pt x="0" y="332"/>
                  </a:moveTo>
                  <a:cubicBezTo>
                    <a:pt x="174" y="357"/>
                    <a:pt x="384" y="187"/>
                    <a:pt x="337" y="4"/>
                  </a:cubicBezTo>
                  <a:cubicBezTo>
                    <a:pt x="261" y="0"/>
                    <a:pt x="267" y="92"/>
                    <a:pt x="233" y="138"/>
                  </a:cubicBezTo>
                  <a:cubicBezTo>
                    <a:pt x="190" y="245"/>
                    <a:pt x="30" y="218"/>
                    <a:pt x="0" y="3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0" name="Freeform 23"/>
            <p:cNvSpPr>
              <a:spLocks/>
            </p:cNvSpPr>
            <p:nvPr/>
          </p:nvSpPr>
          <p:spPr bwMode="auto">
            <a:xfrm flipV="1">
              <a:off x="2254" y="515"/>
              <a:ext cx="443" cy="436"/>
            </a:xfrm>
            <a:custGeom>
              <a:avLst/>
              <a:gdLst>
                <a:gd name="T0" fmla="*/ 808 w 1951"/>
                <a:gd name="T1" fmla="*/ 1852 h 1918"/>
                <a:gd name="T2" fmla="*/ 1684 w 1951"/>
                <a:gd name="T3" fmla="*/ 1505 h 1918"/>
                <a:gd name="T4" fmla="*/ 1531 w 1951"/>
                <a:gd name="T5" fmla="*/ 319 h 1918"/>
                <a:gd name="T6" fmla="*/ 269 w 1951"/>
                <a:gd name="T7" fmla="*/ 477 h 1918"/>
                <a:gd name="T8" fmla="*/ 407 w 1951"/>
                <a:gd name="T9" fmla="*/ 1659 h 1918"/>
                <a:gd name="T10" fmla="*/ 808 w 1951"/>
                <a:gd name="T11" fmla="*/ 1852 h 1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51" h="1918">
                  <a:moveTo>
                    <a:pt x="808" y="1852"/>
                  </a:moveTo>
                  <a:cubicBezTo>
                    <a:pt x="1136" y="1918"/>
                    <a:pt x="1491" y="1777"/>
                    <a:pt x="1684" y="1505"/>
                  </a:cubicBezTo>
                  <a:cubicBezTo>
                    <a:pt x="1951" y="1149"/>
                    <a:pt x="1882" y="595"/>
                    <a:pt x="1531" y="319"/>
                  </a:cubicBezTo>
                  <a:cubicBezTo>
                    <a:pt x="1166" y="0"/>
                    <a:pt x="545" y="78"/>
                    <a:pt x="269" y="477"/>
                  </a:cubicBezTo>
                  <a:cubicBezTo>
                    <a:pt x="0" y="829"/>
                    <a:pt x="63" y="1379"/>
                    <a:pt x="407" y="1659"/>
                  </a:cubicBezTo>
                  <a:cubicBezTo>
                    <a:pt x="522" y="1755"/>
                    <a:pt x="661" y="1825"/>
                    <a:pt x="808" y="18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1" name="Freeform 24"/>
            <p:cNvSpPr>
              <a:spLocks/>
            </p:cNvSpPr>
            <p:nvPr/>
          </p:nvSpPr>
          <p:spPr bwMode="auto">
            <a:xfrm flipV="1">
              <a:off x="821" y="505"/>
              <a:ext cx="416" cy="423"/>
            </a:xfrm>
            <a:custGeom>
              <a:avLst/>
              <a:gdLst>
                <a:gd name="T0" fmla="*/ 617 w 1829"/>
                <a:gd name="T1" fmla="*/ 1712 h 1857"/>
                <a:gd name="T2" fmla="*/ 1671 w 1829"/>
                <a:gd name="T3" fmla="*/ 1330 h 1857"/>
                <a:gd name="T4" fmla="*/ 1721 w 1829"/>
                <a:gd name="T5" fmla="*/ 548 h 1857"/>
                <a:gd name="T6" fmla="*/ 989 w 1829"/>
                <a:gd name="T7" fmla="*/ 19 h 1857"/>
                <a:gd name="T8" fmla="*/ 372 w 1829"/>
                <a:gd name="T9" fmla="*/ 205 h 1857"/>
                <a:gd name="T10" fmla="*/ 55 w 1829"/>
                <a:gd name="T11" fmla="*/ 1036 h 1857"/>
                <a:gd name="T12" fmla="*/ 617 w 1829"/>
                <a:gd name="T13" fmla="*/ 1712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9" h="1857">
                  <a:moveTo>
                    <a:pt x="617" y="1712"/>
                  </a:moveTo>
                  <a:cubicBezTo>
                    <a:pt x="1001" y="1857"/>
                    <a:pt x="1471" y="1690"/>
                    <a:pt x="1671" y="1330"/>
                  </a:cubicBezTo>
                  <a:cubicBezTo>
                    <a:pt x="1811" y="1097"/>
                    <a:pt x="1829" y="797"/>
                    <a:pt x="1721" y="548"/>
                  </a:cubicBezTo>
                  <a:cubicBezTo>
                    <a:pt x="1601" y="253"/>
                    <a:pt x="1306" y="41"/>
                    <a:pt x="989" y="19"/>
                  </a:cubicBezTo>
                  <a:cubicBezTo>
                    <a:pt x="770" y="0"/>
                    <a:pt x="543" y="66"/>
                    <a:pt x="372" y="205"/>
                  </a:cubicBezTo>
                  <a:cubicBezTo>
                    <a:pt x="125" y="397"/>
                    <a:pt x="0" y="729"/>
                    <a:pt x="55" y="1036"/>
                  </a:cubicBezTo>
                  <a:cubicBezTo>
                    <a:pt x="102" y="1342"/>
                    <a:pt x="327" y="1607"/>
                    <a:pt x="617" y="17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2" name="Freeform 25"/>
            <p:cNvSpPr>
              <a:spLocks/>
            </p:cNvSpPr>
            <p:nvPr/>
          </p:nvSpPr>
          <p:spPr bwMode="auto">
            <a:xfrm flipV="1">
              <a:off x="1534" y="574"/>
              <a:ext cx="177" cy="209"/>
            </a:xfrm>
            <a:custGeom>
              <a:avLst/>
              <a:gdLst>
                <a:gd name="T0" fmla="*/ 85 w 781"/>
                <a:gd name="T1" fmla="*/ 720 h 919"/>
                <a:gd name="T2" fmla="*/ 147 w 781"/>
                <a:gd name="T3" fmla="*/ 913 h 919"/>
                <a:gd name="T4" fmla="*/ 672 w 781"/>
                <a:gd name="T5" fmla="*/ 915 h 919"/>
                <a:gd name="T6" fmla="*/ 758 w 781"/>
                <a:gd name="T7" fmla="*/ 294 h 919"/>
                <a:gd name="T8" fmla="*/ 601 w 781"/>
                <a:gd name="T9" fmla="*/ 0 h 919"/>
                <a:gd name="T10" fmla="*/ 184 w 781"/>
                <a:gd name="T11" fmla="*/ 40 h 919"/>
                <a:gd name="T12" fmla="*/ 85 w 781"/>
                <a:gd name="T13" fmla="*/ 72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1" h="919">
                  <a:moveTo>
                    <a:pt x="85" y="720"/>
                  </a:moveTo>
                  <a:cubicBezTo>
                    <a:pt x="105" y="784"/>
                    <a:pt x="106" y="859"/>
                    <a:pt x="147" y="913"/>
                  </a:cubicBezTo>
                  <a:cubicBezTo>
                    <a:pt x="322" y="919"/>
                    <a:pt x="497" y="913"/>
                    <a:pt x="672" y="915"/>
                  </a:cubicBezTo>
                  <a:cubicBezTo>
                    <a:pt x="733" y="715"/>
                    <a:pt x="781" y="505"/>
                    <a:pt x="758" y="294"/>
                  </a:cubicBezTo>
                  <a:cubicBezTo>
                    <a:pt x="747" y="179"/>
                    <a:pt x="664" y="91"/>
                    <a:pt x="601" y="0"/>
                  </a:cubicBezTo>
                  <a:cubicBezTo>
                    <a:pt x="475" y="82"/>
                    <a:pt x="323" y="84"/>
                    <a:pt x="184" y="40"/>
                  </a:cubicBezTo>
                  <a:cubicBezTo>
                    <a:pt x="0" y="217"/>
                    <a:pt x="37" y="494"/>
                    <a:pt x="85" y="7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3" name="Freeform 26"/>
            <p:cNvSpPr>
              <a:spLocks/>
            </p:cNvSpPr>
            <p:nvPr/>
          </p:nvSpPr>
          <p:spPr bwMode="auto">
            <a:xfrm flipV="1">
              <a:off x="1810" y="575"/>
              <a:ext cx="172" cy="425"/>
            </a:xfrm>
            <a:custGeom>
              <a:avLst/>
              <a:gdLst>
                <a:gd name="T0" fmla="*/ 113 w 757"/>
                <a:gd name="T1" fmla="*/ 1867 h 1867"/>
                <a:gd name="T2" fmla="*/ 648 w 757"/>
                <a:gd name="T3" fmla="*/ 1866 h 1867"/>
                <a:gd name="T4" fmla="*/ 733 w 757"/>
                <a:gd name="T5" fmla="*/ 1242 h 1867"/>
                <a:gd name="T6" fmla="*/ 436 w 757"/>
                <a:gd name="T7" fmla="*/ 682 h 1867"/>
                <a:gd name="T8" fmla="*/ 446 w 757"/>
                <a:gd name="T9" fmla="*/ 220 h 1867"/>
                <a:gd name="T10" fmla="*/ 712 w 757"/>
                <a:gd name="T11" fmla="*/ 7 h 1867"/>
                <a:gd name="T12" fmla="*/ 47 w 757"/>
                <a:gd name="T13" fmla="*/ 7 h 1867"/>
                <a:gd name="T14" fmla="*/ 301 w 757"/>
                <a:gd name="T15" fmla="*/ 192 h 1867"/>
                <a:gd name="T16" fmla="*/ 323 w 757"/>
                <a:gd name="T17" fmla="*/ 683 h 1867"/>
                <a:gd name="T18" fmla="*/ 29 w 757"/>
                <a:gd name="T19" fmla="*/ 1240 h 1867"/>
                <a:gd name="T20" fmla="*/ 113 w 757"/>
                <a:gd name="T21" fmla="*/ 1867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7" h="1867">
                  <a:moveTo>
                    <a:pt x="113" y="1867"/>
                  </a:moveTo>
                  <a:cubicBezTo>
                    <a:pt x="291" y="1867"/>
                    <a:pt x="469" y="1867"/>
                    <a:pt x="648" y="1866"/>
                  </a:cubicBezTo>
                  <a:cubicBezTo>
                    <a:pt x="708" y="1665"/>
                    <a:pt x="757" y="1453"/>
                    <a:pt x="733" y="1242"/>
                  </a:cubicBezTo>
                  <a:cubicBezTo>
                    <a:pt x="705" y="1022"/>
                    <a:pt x="454" y="907"/>
                    <a:pt x="436" y="682"/>
                  </a:cubicBezTo>
                  <a:cubicBezTo>
                    <a:pt x="420" y="530"/>
                    <a:pt x="396" y="368"/>
                    <a:pt x="446" y="220"/>
                  </a:cubicBezTo>
                  <a:cubicBezTo>
                    <a:pt x="486" y="101"/>
                    <a:pt x="615" y="65"/>
                    <a:pt x="712" y="7"/>
                  </a:cubicBezTo>
                  <a:cubicBezTo>
                    <a:pt x="490" y="0"/>
                    <a:pt x="268" y="0"/>
                    <a:pt x="47" y="7"/>
                  </a:cubicBezTo>
                  <a:cubicBezTo>
                    <a:pt x="136" y="60"/>
                    <a:pt x="252" y="91"/>
                    <a:pt x="301" y="192"/>
                  </a:cubicBezTo>
                  <a:cubicBezTo>
                    <a:pt x="372" y="345"/>
                    <a:pt x="342" y="521"/>
                    <a:pt x="323" y="683"/>
                  </a:cubicBezTo>
                  <a:cubicBezTo>
                    <a:pt x="304" y="905"/>
                    <a:pt x="58" y="1021"/>
                    <a:pt x="29" y="1240"/>
                  </a:cubicBezTo>
                  <a:cubicBezTo>
                    <a:pt x="0" y="1452"/>
                    <a:pt x="53" y="1664"/>
                    <a:pt x="113" y="18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4" name="Freeform 27"/>
            <p:cNvSpPr>
              <a:spLocks/>
            </p:cNvSpPr>
            <p:nvPr/>
          </p:nvSpPr>
          <p:spPr bwMode="auto">
            <a:xfrm flipV="1">
              <a:off x="869" y="775"/>
              <a:ext cx="829" cy="424"/>
            </a:xfrm>
            <a:custGeom>
              <a:avLst/>
              <a:gdLst>
                <a:gd name="T0" fmla="*/ 3194 w 3645"/>
                <a:gd name="T1" fmla="*/ 1809 h 1865"/>
                <a:gd name="T2" fmla="*/ 3582 w 3645"/>
                <a:gd name="T3" fmla="*/ 1623 h 1865"/>
                <a:gd name="T4" fmla="*/ 3402 w 3645"/>
                <a:gd name="T5" fmla="*/ 1222 h 1865"/>
                <a:gd name="T6" fmla="*/ 455 w 3645"/>
                <a:gd name="T7" fmla="*/ 82 h 1865"/>
                <a:gd name="T8" fmla="*/ 27 w 3645"/>
                <a:gd name="T9" fmla="*/ 318 h 1865"/>
                <a:gd name="T10" fmla="*/ 228 w 3645"/>
                <a:gd name="T11" fmla="*/ 662 h 1865"/>
                <a:gd name="T12" fmla="*/ 3194 w 3645"/>
                <a:gd name="T13" fmla="*/ 1809 h 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45" h="1865">
                  <a:moveTo>
                    <a:pt x="3194" y="1809"/>
                  </a:moveTo>
                  <a:cubicBezTo>
                    <a:pt x="3347" y="1865"/>
                    <a:pt x="3528" y="1774"/>
                    <a:pt x="3582" y="1623"/>
                  </a:cubicBezTo>
                  <a:cubicBezTo>
                    <a:pt x="3645" y="1469"/>
                    <a:pt x="3559" y="1275"/>
                    <a:pt x="3402" y="1222"/>
                  </a:cubicBezTo>
                  <a:cubicBezTo>
                    <a:pt x="2420" y="841"/>
                    <a:pt x="1438" y="460"/>
                    <a:pt x="455" y="82"/>
                  </a:cubicBezTo>
                  <a:cubicBezTo>
                    <a:pt x="278" y="0"/>
                    <a:pt x="53" y="125"/>
                    <a:pt x="27" y="318"/>
                  </a:cubicBezTo>
                  <a:cubicBezTo>
                    <a:pt x="0" y="463"/>
                    <a:pt x="89" y="615"/>
                    <a:pt x="228" y="662"/>
                  </a:cubicBezTo>
                  <a:cubicBezTo>
                    <a:pt x="1217" y="1045"/>
                    <a:pt x="2205" y="1429"/>
                    <a:pt x="3194" y="18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5" name="Freeform 28"/>
            <p:cNvSpPr>
              <a:spLocks/>
            </p:cNvSpPr>
            <p:nvPr/>
          </p:nvSpPr>
          <p:spPr bwMode="auto">
            <a:xfrm flipV="1">
              <a:off x="1813" y="797"/>
              <a:ext cx="64" cy="129"/>
            </a:xfrm>
            <a:custGeom>
              <a:avLst/>
              <a:gdLst>
                <a:gd name="T0" fmla="*/ 20 w 281"/>
                <a:gd name="T1" fmla="*/ 279 h 564"/>
                <a:gd name="T2" fmla="*/ 129 w 281"/>
                <a:gd name="T3" fmla="*/ 564 h 564"/>
                <a:gd name="T4" fmla="*/ 253 w 281"/>
                <a:gd name="T5" fmla="*/ 0 h 564"/>
                <a:gd name="T6" fmla="*/ 20 w 281"/>
                <a:gd name="T7" fmla="*/ 279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1" h="564">
                  <a:moveTo>
                    <a:pt x="20" y="279"/>
                  </a:moveTo>
                  <a:cubicBezTo>
                    <a:pt x="0" y="388"/>
                    <a:pt x="62" y="485"/>
                    <a:pt x="129" y="564"/>
                  </a:cubicBezTo>
                  <a:cubicBezTo>
                    <a:pt x="281" y="418"/>
                    <a:pt x="255" y="192"/>
                    <a:pt x="253" y="0"/>
                  </a:cubicBezTo>
                  <a:cubicBezTo>
                    <a:pt x="135" y="47"/>
                    <a:pt x="26" y="145"/>
                    <a:pt x="20" y="2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6" name="Freeform 29"/>
            <p:cNvSpPr>
              <a:spLocks/>
            </p:cNvSpPr>
            <p:nvPr/>
          </p:nvSpPr>
          <p:spPr bwMode="auto">
            <a:xfrm flipV="1">
              <a:off x="1922" y="801"/>
              <a:ext cx="879" cy="1833"/>
            </a:xfrm>
            <a:custGeom>
              <a:avLst/>
              <a:gdLst>
                <a:gd name="T0" fmla="*/ 112 w 3930"/>
                <a:gd name="T1" fmla="*/ 8116 h 8116"/>
                <a:gd name="T2" fmla="*/ 2365 w 3930"/>
                <a:gd name="T3" fmla="*/ 7241 h 8116"/>
                <a:gd name="T4" fmla="*/ 2679 w 3930"/>
                <a:gd name="T5" fmla="*/ 7392 h 8116"/>
                <a:gd name="T6" fmla="*/ 3551 w 3930"/>
                <a:gd name="T7" fmla="*/ 6846 h 8116"/>
                <a:gd name="T8" fmla="*/ 3842 w 3930"/>
                <a:gd name="T9" fmla="*/ 4711 h 8116"/>
                <a:gd name="T10" fmla="*/ 3408 w 3930"/>
                <a:gd name="T11" fmla="*/ 3946 h 8116"/>
                <a:gd name="T12" fmla="*/ 3391 w 3930"/>
                <a:gd name="T13" fmla="*/ 656 h 8116"/>
                <a:gd name="T14" fmla="*/ 3261 w 3930"/>
                <a:gd name="T15" fmla="*/ 212 h 8116"/>
                <a:gd name="T16" fmla="*/ 2586 w 3930"/>
                <a:gd name="T17" fmla="*/ 170 h 8116"/>
                <a:gd name="T18" fmla="*/ 2415 w 3930"/>
                <a:gd name="T19" fmla="*/ 551 h 8116"/>
                <a:gd name="T20" fmla="*/ 2439 w 3930"/>
                <a:gd name="T21" fmla="*/ 4146 h 8116"/>
                <a:gd name="T22" fmla="*/ 3221 w 3930"/>
                <a:gd name="T23" fmla="*/ 5468 h 8116"/>
                <a:gd name="T24" fmla="*/ 3155 w 3930"/>
                <a:gd name="T25" fmla="*/ 6760 h 8116"/>
                <a:gd name="T26" fmla="*/ 2682 w 3930"/>
                <a:gd name="T27" fmla="*/ 7010 h 8116"/>
                <a:gd name="T28" fmla="*/ 2421 w 3930"/>
                <a:gd name="T29" fmla="*/ 6530 h 8116"/>
                <a:gd name="T30" fmla="*/ 2493 w 3930"/>
                <a:gd name="T31" fmla="*/ 5980 h 8116"/>
                <a:gd name="T32" fmla="*/ 2383 w 3930"/>
                <a:gd name="T33" fmla="*/ 5350 h 8116"/>
                <a:gd name="T34" fmla="*/ 2342 w 3930"/>
                <a:gd name="T35" fmla="*/ 5788 h 8116"/>
                <a:gd name="T36" fmla="*/ 2138 w 3930"/>
                <a:gd name="T37" fmla="*/ 5826 h 8116"/>
                <a:gd name="T38" fmla="*/ 2093 w 3930"/>
                <a:gd name="T39" fmla="*/ 6023 h 8116"/>
                <a:gd name="T40" fmla="*/ 2144 w 3930"/>
                <a:gd name="T41" fmla="*/ 5828 h 8116"/>
                <a:gd name="T42" fmla="*/ 2324 w 3930"/>
                <a:gd name="T43" fmla="*/ 5790 h 8116"/>
                <a:gd name="T44" fmla="*/ 2300 w 3930"/>
                <a:gd name="T45" fmla="*/ 6086 h 8116"/>
                <a:gd name="T46" fmla="*/ 2179 w 3930"/>
                <a:gd name="T47" fmla="*/ 6114 h 8116"/>
                <a:gd name="T48" fmla="*/ 2299 w 3930"/>
                <a:gd name="T49" fmla="*/ 6109 h 8116"/>
                <a:gd name="T50" fmla="*/ 2159 w 3930"/>
                <a:gd name="T51" fmla="*/ 6265 h 8116"/>
                <a:gd name="T52" fmla="*/ 1997 w 3930"/>
                <a:gd name="T53" fmla="*/ 6174 h 8116"/>
                <a:gd name="T54" fmla="*/ 1857 w 3930"/>
                <a:gd name="T55" fmla="*/ 6296 h 8116"/>
                <a:gd name="T56" fmla="*/ 1846 w 3930"/>
                <a:gd name="T57" fmla="*/ 6414 h 8116"/>
                <a:gd name="T58" fmla="*/ 1723 w 3930"/>
                <a:gd name="T59" fmla="*/ 6425 h 8116"/>
                <a:gd name="T60" fmla="*/ 1850 w 3930"/>
                <a:gd name="T61" fmla="*/ 6427 h 8116"/>
                <a:gd name="T62" fmla="*/ 1866 w 3930"/>
                <a:gd name="T63" fmla="*/ 6299 h 8116"/>
                <a:gd name="T64" fmla="*/ 2077 w 3930"/>
                <a:gd name="T65" fmla="*/ 6258 h 8116"/>
                <a:gd name="T66" fmla="*/ 2259 w 3930"/>
                <a:gd name="T67" fmla="*/ 6282 h 8116"/>
                <a:gd name="T68" fmla="*/ 2195 w 3930"/>
                <a:gd name="T69" fmla="*/ 6640 h 8116"/>
                <a:gd name="T70" fmla="*/ 76 w 3930"/>
                <a:gd name="T71" fmla="*/ 7462 h 8116"/>
                <a:gd name="T72" fmla="*/ 9 w 3930"/>
                <a:gd name="T73" fmla="*/ 7600 h 8116"/>
                <a:gd name="T74" fmla="*/ 112 w 3930"/>
                <a:gd name="T75" fmla="*/ 8116 h 8116"/>
                <a:gd name="connsiteX0" fmla="*/ 266 w 9835"/>
                <a:gd name="connsiteY0" fmla="*/ 9932 h 9932"/>
                <a:gd name="connsiteX1" fmla="*/ 5999 w 9835"/>
                <a:gd name="connsiteY1" fmla="*/ 8854 h 9932"/>
                <a:gd name="connsiteX2" fmla="*/ 6798 w 9835"/>
                <a:gd name="connsiteY2" fmla="*/ 9040 h 9932"/>
                <a:gd name="connsiteX3" fmla="*/ 9017 w 9835"/>
                <a:gd name="connsiteY3" fmla="*/ 8367 h 9932"/>
                <a:gd name="connsiteX4" fmla="*/ 9757 w 9835"/>
                <a:gd name="connsiteY4" fmla="*/ 5737 h 9932"/>
                <a:gd name="connsiteX5" fmla="*/ 8653 w 9835"/>
                <a:gd name="connsiteY5" fmla="*/ 4794 h 9932"/>
                <a:gd name="connsiteX6" fmla="*/ 8609 w 9835"/>
                <a:gd name="connsiteY6" fmla="*/ 740 h 9932"/>
                <a:gd name="connsiteX7" fmla="*/ 8279 w 9835"/>
                <a:gd name="connsiteY7" fmla="*/ 193 h 9932"/>
                <a:gd name="connsiteX8" fmla="*/ 6561 w 9835"/>
                <a:gd name="connsiteY8" fmla="*/ 141 h 9932"/>
                <a:gd name="connsiteX9" fmla="*/ 6126 w 9835"/>
                <a:gd name="connsiteY9" fmla="*/ 611 h 9932"/>
                <a:gd name="connsiteX10" fmla="*/ 6187 w 9835"/>
                <a:gd name="connsiteY10" fmla="*/ 5040 h 9932"/>
                <a:gd name="connsiteX11" fmla="*/ 8177 w 9835"/>
                <a:gd name="connsiteY11" fmla="*/ 6669 h 9932"/>
                <a:gd name="connsiteX12" fmla="*/ 8009 w 9835"/>
                <a:gd name="connsiteY12" fmla="*/ 8261 h 9932"/>
                <a:gd name="connsiteX13" fmla="*/ 6805 w 9835"/>
                <a:gd name="connsiteY13" fmla="*/ 8569 h 9932"/>
                <a:gd name="connsiteX14" fmla="*/ 6141 w 9835"/>
                <a:gd name="connsiteY14" fmla="*/ 7978 h 9932"/>
                <a:gd name="connsiteX15" fmla="*/ 6325 w 9835"/>
                <a:gd name="connsiteY15" fmla="*/ 7300 h 9932"/>
                <a:gd name="connsiteX16" fmla="*/ 6045 w 9835"/>
                <a:gd name="connsiteY16" fmla="*/ 6524 h 9932"/>
                <a:gd name="connsiteX17" fmla="*/ 5940 w 9835"/>
                <a:gd name="connsiteY17" fmla="*/ 7064 h 9932"/>
                <a:gd name="connsiteX18" fmla="*/ 5421 w 9835"/>
                <a:gd name="connsiteY18" fmla="*/ 7110 h 9932"/>
                <a:gd name="connsiteX19" fmla="*/ 5307 w 9835"/>
                <a:gd name="connsiteY19" fmla="*/ 7353 h 9932"/>
                <a:gd name="connsiteX20" fmla="*/ 5436 w 9835"/>
                <a:gd name="connsiteY20" fmla="*/ 7113 h 9932"/>
                <a:gd name="connsiteX21" fmla="*/ 5894 w 9835"/>
                <a:gd name="connsiteY21" fmla="*/ 7066 h 9932"/>
                <a:gd name="connsiteX22" fmla="*/ 5833 w 9835"/>
                <a:gd name="connsiteY22" fmla="*/ 7431 h 9932"/>
                <a:gd name="connsiteX23" fmla="*/ 5526 w 9835"/>
                <a:gd name="connsiteY23" fmla="*/ 7465 h 9932"/>
                <a:gd name="connsiteX24" fmla="*/ 5831 w 9835"/>
                <a:gd name="connsiteY24" fmla="*/ 7459 h 9932"/>
                <a:gd name="connsiteX25" fmla="*/ 5475 w 9835"/>
                <a:gd name="connsiteY25" fmla="*/ 7651 h 9932"/>
                <a:gd name="connsiteX26" fmla="*/ 5062 w 9835"/>
                <a:gd name="connsiteY26" fmla="*/ 7539 h 9932"/>
                <a:gd name="connsiteX27" fmla="*/ 4706 w 9835"/>
                <a:gd name="connsiteY27" fmla="*/ 7690 h 9932"/>
                <a:gd name="connsiteX28" fmla="*/ 4678 w 9835"/>
                <a:gd name="connsiteY28" fmla="*/ 7835 h 9932"/>
                <a:gd name="connsiteX29" fmla="*/ 4688 w 9835"/>
                <a:gd name="connsiteY29" fmla="*/ 7851 h 9932"/>
                <a:gd name="connsiteX30" fmla="*/ 4729 w 9835"/>
                <a:gd name="connsiteY30" fmla="*/ 7693 h 9932"/>
                <a:gd name="connsiteX31" fmla="*/ 5266 w 9835"/>
                <a:gd name="connsiteY31" fmla="*/ 7643 h 9932"/>
                <a:gd name="connsiteX32" fmla="*/ 5729 w 9835"/>
                <a:gd name="connsiteY32" fmla="*/ 7672 h 9932"/>
                <a:gd name="connsiteX33" fmla="*/ 5566 w 9835"/>
                <a:gd name="connsiteY33" fmla="*/ 8113 h 9932"/>
                <a:gd name="connsiteX34" fmla="*/ 174 w 9835"/>
                <a:gd name="connsiteY34" fmla="*/ 9126 h 9932"/>
                <a:gd name="connsiteX35" fmla="*/ 4 w 9835"/>
                <a:gd name="connsiteY35" fmla="*/ 9296 h 9932"/>
                <a:gd name="connsiteX36" fmla="*/ 266 w 9835"/>
                <a:gd name="connsiteY36" fmla="*/ 9932 h 9932"/>
                <a:gd name="connsiteX0" fmla="*/ 270 w 9999"/>
                <a:gd name="connsiteY0" fmla="*/ 10000 h 10000"/>
                <a:gd name="connsiteX1" fmla="*/ 6100 w 9999"/>
                <a:gd name="connsiteY1" fmla="*/ 8915 h 10000"/>
                <a:gd name="connsiteX2" fmla="*/ 6912 w 9999"/>
                <a:gd name="connsiteY2" fmla="*/ 9102 h 10000"/>
                <a:gd name="connsiteX3" fmla="*/ 9168 w 9999"/>
                <a:gd name="connsiteY3" fmla="*/ 8424 h 10000"/>
                <a:gd name="connsiteX4" fmla="*/ 9921 w 9999"/>
                <a:gd name="connsiteY4" fmla="*/ 5776 h 10000"/>
                <a:gd name="connsiteX5" fmla="*/ 8798 w 9999"/>
                <a:gd name="connsiteY5" fmla="*/ 4827 h 10000"/>
                <a:gd name="connsiteX6" fmla="*/ 8753 w 9999"/>
                <a:gd name="connsiteY6" fmla="*/ 745 h 10000"/>
                <a:gd name="connsiteX7" fmla="*/ 8418 w 9999"/>
                <a:gd name="connsiteY7" fmla="*/ 194 h 10000"/>
                <a:gd name="connsiteX8" fmla="*/ 6671 w 9999"/>
                <a:gd name="connsiteY8" fmla="*/ 142 h 10000"/>
                <a:gd name="connsiteX9" fmla="*/ 6229 w 9999"/>
                <a:gd name="connsiteY9" fmla="*/ 615 h 10000"/>
                <a:gd name="connsiteX10" fmla="*/ 6291 w 9999"/>
                <a:gd name="connsiteY10" fmla="*/ 5075 h 10000"/>
                <a:gd name="connsiteX11" fmla="*/ 8314 w 9999"/>
                <a:gd name="connsiteY11" fmla="*/ 6715 h 10000"/>
                <a:gd name="connsiteX12" fmla="*/ 8143 w 9999"/>
                <a:gd name="connsiteY12" fmla="*/ 8318 h 10000"/>
                <a:gd name="connsiteX13" fmla="*/ 6919 w 9999"/>
                <a:gd name="connsiteY13" fmla="*/ 8628 h 10000"/>
                <a:gd name="connsiteX14" fmla="*/ 6244 w 9999"/>
                <a:gd name="connsiteY14" fmla="*/ 8033 h 10000"/>
                <a:gd name="connsiteX15" fmla="*/ 6431 w 9999"/>
                <a:gd name="connsiteY15" fmla="*/ 7350 h 10000"/>
                <a:gd name="connsiteX16" fmla="*/ 6146 w 9999"/>
                <a:gd name="connsiteY16" fmla="*/ 6569 h 10000"/>
                <a:gd name="connsiteX17" fmla="*/ 6040 w 9999"/>
                <a:gd name="connsiteY17" fmla="*/ 7112 h 10000"/>
                <a:gd name="connsiteX18" fmla="*/ 5512 w 9999"/>
                <a:gd name="connsiteY18" fmla="*/ 7159 h 10000"/>
                <a:gd name="connsiteX19" fmla="*/ 5396 w 9999"/>
                <a:gd name="connsiteY19" fmla="*/ 7403 h 10000"/>
                <a:gd name="connsiteX20" fmla="*/ 5527 w 9999"/>
                <a:gd name="connsiteY20" fmla="*/ 7162 h 10000"/>
                <a:gd name="connsiteX21" fmla="*/ 5993 w 9999"/>
                <a:gd name="connsiteY21" fmla="*/ 7114 h 10000"/>
                <a:gd name="connsiteX22" fmla="*/ 5931 w 9999"/>
                <a:gd name="connsiteY22" fmla="*/ 7482 h 10000"/>
                <a:gd name="connsiteX23" fmla="*/ 5619 w 9999"/>
                <a:gd name="connsiteY23" fmla="*/ 7516 h 10000"/>
                <a:gd name="connsiteX24" fmla="*/ 5929 w 9999"/>
                <a:gd name="connsiteY24" fmla="*/ 7510 h 10000"/>
                <a:gd name="connsiteX25" fmla="*/ 5567 w 9999"/>
                <a:gd name="connsiteY25" fmla="*/ 7703 h 10000"/>
                <a:gd name="connsiteX26" fmla="*/ 5147 w 9999"/>
                <a:gd name="connsiteY26" fmla="*/ 7591 h 10000"/>
                <a:gd name="connsiteX27" fmla="*/ 4785 w 9999"/>
                <a:gd name="connsiteY27" fmla="*/ 7743 h 10000"/>
                <a:gd name="connsiteX28" fmla="*/ 4756 w 9999"/>
                <a:gd name="connsiteY28" fmla="*/ 7889 h 10000"/>
                <a:gd name="connsiteX29" fmla="*/ 4808 w 9999"/>
                <a:gd name="connsiteY29" fmla="*/ 7746 h 10000"/>
                <a:gd name="connsiteX30" fmla="*/ 5354 w 9999"/>
                <a:gd name="connsiteY30" fmla="*/ 7695 h 10000"/>
                <a:gd name="connsiteX31" fmla="*/ 5825 w 9999"/>
                <a:gd name="connsiteY31" fmla="*/ 7725 h 10000"/>
                <a:gd name="connsiteX32" fmla="*/ 5659 w 9999"/>
                <a:gd name="connsiteY32" fmla="*/ 8169 h 10000"/>
                <a:gd name="connsiteX33" fmla="*/ 177 w 9999"/>
                <a:gd name="connsiteY33" fmla="*/ 9188 h 10000"/>
                <a:gd name="connsiteX34" fmla="*/ 4 w 9999"/>
                <a:gd name="connsiteY34" fmla="*/ 9360 h 10000"/>
                <a:gd name="connsiteX35" fmla="*/ 270 w 9999"/>
                <a:gd name="connsiteY35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513 w 10000"/>
                <a:gd name="connsiteY18" fmla="*/ 7159 h 10000"/>
                <a:gd name="connsiteX19" fmla="*/ 5397 w 10000"/>
                <a:gd name="connsiteY19" fmla="*/ 7403 h 10000"/>
                <a:gd name="connsiteX20" fmla="*/ 5528 w 10000"/>
                <a:gd name="connsiteY20" fmla="*/ 7162 h 10000"/>
                <a:gd name="connsiteX21" fmla="*/ 5994 w 10000"/>
                <a:gd name="connsiteY21" fmla="*/ 7114 h 10000"/>
                <a:gd name="connsiteX22" fmla="*/ 5932 w 10000"/>
                <a:gd name="connsiteY22" fmla="*/ 7482 h 10000"/>
                <a:gd name="connsiteX23" fmla="*/ 5620 w 10000"/>
                <a:gd name="connsiteY23" fmla="*/ 7516 h 10000"/>
                <a:gd name="connsiteX24" fmla="*/ 5930 w 10000"/>
                <a:gd name="connsiteY24" fmla="*/ 7510 h 10000"/>
                <a:gd name="connsiteX25" fmla="*/ 5568 w 10000"/>
                <a:gd name="connsiteY25" fmla="*/ 7703 h 10000"/>
                <a:gd name="connsiteX26" fmla="*/ 5148 w 10000"/>
                <a:gd name="connsiteY26" fmla="*/ 7591 h 10000"/>
                <a:gd name="connsiteX27" fmla="*/ 4785 w 10000"/>
                <a:gd name="connsiteY27" fmla="*/ 7743 h 10000"/>
                <a:gd name="connsiteX28" fmla="*/ 4756 w 10000"/>
                <a:gd name="connsiteY28" fmla="*/ 7889 h 10000"/>
                <a:gd name="connsiteX29" fmla="*/ 5355 w 10000"/>
                <a:gd name="connsiteY29" fmla="*/ 7695 h 10000"/>
                <a:gd name="connsiteX30" fmla="*/ 5826 w 10000"/>
                <a:gd name="connsiteY30" fmla="*/ 7725 h 10000"/>
                <a:gd name="connsiteX31" fmla="*/ 5660 w 10000"/>
                <a:gd name="connsiteY31" fmla="*/ 8169 h 10000"/>
                <a:gd name="connsiteX32" fmla="*/ 177 w 10000"/>
                <a:gd name="connsiteY32" fmla="*/ 9188 h 10000"/>
                <a:gd name="connsiteX33" fmla="*/ 4 w 10000"/>
                <a:gd name="connsiteY33" fmla="*/ 9360 h 10000"/>
                <a:gd name="connsiteX34" fmla="*/ 270 w 10000"/>
                <a:gd name="connsiteY34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513 w 10000"/>
                <a:gd name="connsiteY18" fmla="*/ 7159 h 10000"/>
                <a:gd name="connsiteX19" fmla="*/ 5397 w 10000"/>
                <a:gd name="connsiteY19" fmla="*/ 7403 h 10000"/>
                <a:gd name="connsiteX20" fmla="*/ 5528 w 10000"/>
                <a:gd name="connsiteY20" fmla="*/ 7162 h 10000"/>
                <a:gd name="connsiteX21" fmla="*/ 5994 w 10000"/>
                <a:gd name="connsiteY21" fmla="*/ 7114 h 10000"/>
                <a:gd name="connsiteX22" fmla="*/ 5932 w 10000"/>
                <a:gd name="connsiteY22" fmla="*/ 7482 h 10000"/>
                <a:gd name="connsiteX23" fmla="*/ 5620 w 10000"/>
                <a:gd name="connsiteY23" fmla="*/ 7516 h 10000"/>
                <a:gd name="connsiteX24" fmla="*/ 5930 w 10000"/>
                <a:gd name="connsiteY24" fmla="*/ 7510 h 10000"/>
                <a:gd name="connsiteX25" fmla="*/ 5568 w 10000"/>
                <a:gd name="connsiteY25" fmla="*/ 7703 h 10000"/>
                <a:gd name="connsiteX26" fmla="*/ 5148 w 10000"/>
                <a:gd name="connsiteY26" fmla="*/ 7591 h 10000"/>
                <a:gd name="connsiteX27" fmla="*/ 4785 w 10000"/>
                <a:gd name="connsiteY27" fmla="*/ 7743 h 10000"/>
                <a:gd name="connsiteX28" fmla="*/ 5355 w 10000"/>
                <a:gd name="connsiteY28" fmla="*/ 7695 h 10000"/>
                <a:gd name="connsiteX29" fmla="*/ 5826 w 10000"/>
                <a:gd name="connsiteY29" fmla="*/ 7725 h 10000"/>
                <a:gd name="connsiteX30" fmla="*/ 5660 w 10000"/>
                <a:gd name="connsiteY30" fmla="*/ 8169 h 10000"/>
                <a:gd name="connsiteX31" fmla="*/ 177 w 10000"/>
                <a:gd name="connsiteY31" fmla="*/ 9188 h 10000"/>
                <a:gd name="connsiteX32" fmla="*/ 4 w 10000"/>
                <a:gd name="connsiteY32" fmla="*/ 9360 h 10000"/>
                <a:gd name="connsiteX33" fmla="*/ 270 w 10000"/>
                <a:gd name="connsiteY33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513 w 10000"/>
                <a:gd name="connsiteY18" fmla="*/ 7159 h 10000"/>
                <a:gd name="connsiteX19" fmla="*/ 5397 w 10000"/>
                <a:gd name="connsiteY19" fmla="*/ 7403 h 10000"/>
                <a:gd name="connsiteX20" fmla="*/ 5528 w 10000"/>
                <a:gd name="connsiteY20" fmla="*/ 7162 h 10000"/>
                <a:gd name="connsiteX21" fmla="*/ 5994 w 10000"/>
                <a:gd name="connsiteY21" fmla="*/ 7114 h 10000"/>
                <a:gd name="connsiteX22" fmla="*/ 5932 w 10000"/>
                <a:gd name="connsiteY22" fmla="*/ 7482 h 10000"/>
                <a:gd name="connsiteX23" fmla="*/ 5620 w 10000"/>
                <a:gd name="connsiteY23" fmla="*/ 7516 h 10000"/>
                <a:gd name="connsiteX24" fmla="*/ 5930 w 10000"/>
                <a:gd name="connsiteY24" fmla="*/ 7510 h 10000"/>
                <a:gd name="connsiteX25" fmla="*/ 5568 w 10000"/>
                <a:gd name="connsiteY25" fmla="*/ 7703 h 10000"/>
                <a:gd name="connsiteX26" fmla="*/ 5148 w 10000"/>
                <a:gd name="connsiteY26" fmla="*/ 7591 h 10000"/>
                <a:gd name="connsiteX27" fmla="*/ 5355 w 10000"/>
                <a:gd name="connsiteY27" fmla="*/ 7695 h 10000"/>
                <a:gd name="connsiteX28" fmla="*/ 5826 w 10000"/>
                <a:gd name="connsiteY28" fmla="*/ 7725 h 10000"/>
                <a:gd name="connsiteX29" fmla="*/ 5660 w 10000"/>
                <a:gd name="connsiteY29" fmla="*/ 8169 h 10000"/>
                <a:gd name="connsiteX30" fmla="*/ 177 w 10000"/>
                <a:gd name="connsiteY30" fmla="*/ 9188 h 10000"/>
                <a:gd name="connsiteX31" fmla="*/ 4 w 10000"/>
                <a:gd name="connsiteY31" fmla="*/ 9360 h 10000"/>
                <a:gd name="connsiteX32" fmla="*/ 270 w 10000"/>
                <a:gd name="connsiteY32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513 w 10000"/>
                <a:gd name="connsiteY18" fmla="*/ 7159 h 10000"/>
                <a:gd name="connsiteX19" fmla="*/ 5397 w 10000"/>
                <a:gd name="connsiteY19" fmla="*/ 7403 h 10000"/>
                <a:gd name="connsiteX20" fmla="*/ 5528 w 10000"/>
                <a:gd name="connsiteY20" fmla="*/ 7162 h 10000"/>
                <a:gd name="connsiteX21" fmla="*/ 5994 w 10000"/>
                <a:gd name="connsiteY21" fmla="*/ 7114 h 10000"/>
                <a:gd name="connsiteX22" fmla="*/ 5932 w 10000"/>
                <a:gd name="connsiteY22" fmla="*/ 7482 h 10000"/>
                <a:gd name="connsiteX23" fmla="*/ 5620 w 10000"/>
                <a:gd name="connsiteY23" fmla="*/ 7516 h 10000"/>
                <a:gd name="connsiteX24" fmla="*/ 5930 w 10000"/>
                <a:gd name="connsiteY24" fmla="*/ 7510 h 10000"/>
                <a:gd name="connsiteX25" fmla="*/ 5568 w 10000"/>
                <a:gd name="connsiteY25" fmla="*/ 7703 h 10000"/>
                <a:gd name="connsiteX26" fmla="*/ 5148 w 10000"/>
                <a:gd name="connsiteY26" fmla="*/ 7591 h 10000"/>
                <a:gd name="connsiteX27" fmla="*/ 5826 w 10000"/>
                <a:gd name="connsiteY27" fmla="*/ 7725 h 10000"/>
                <a:gd name="connsiteX28" fmla="*/ 5660 w 10000"/>
                <a:gd name="connsiteY28" fmla="*/ 8169 h 10000"/>
                <a:gd name="connsiteX29" fmla="*/ 177 w 10000"/>
                <a:gd name="connsiteY29" fmla="*/ 9188 h 10000"/>
                <a:gd name="connsiteX30" fmla="*/ 4 w 10000"/>
                <a:gd name="connsiteY30" fmla="*/ 9360 h 10000"/>
                <a:gd name="connsiteX31" fmla="*/ 270 w 10000"/>
                <a:gd name="connsiteY31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513 w 10000"/>
                <a:gd name="connsiteY18" fmla="*/ 7159 h 10000"/>
                <a:gd name="connsiteX19" fmla="*/ 5397 w 10000"/>
                <a:gd name="connsiteY19" fmla="*/ 7403 h 10000"/>
                <a:gd name="connsiteX20" fmla="*/ 5528 w 10000"/>
                <a:gd name="connsiteY20" fmla="*/ 7162 h 10000"/>
                <a:gd name="connsiteX21" fmla="*/ 5994 w 10000"/>
                <a:gd name="connsiteY21" fmla="*/ 7114 h 10000"/>
                <a:gd name="connsiteX22" fmla="*/ 5932 w 10000"/>
                <a:gd name="connsiteY22" fmla="*/ 7482 h 10000"/>
                <a:gd name="connsiteX23" fmla="*/ 5620 w 10000"/>
                <a:gd name="connsiteY23" fmla="*/ 7516 h 10000"/>
                <a:gd name="connsiteX24" fmla="*/ 5930 w 10000"/>
                <a:gd name="connsiteY24" fmla="*/ 7510 h 10000"/>
                <a:gd name="connsiteX25" fmla="*/ 5568 w 10000"/>
                <a:gd name="connsiteY25" fmla="*/ 7703 h 10000"/>
                <a:gd name="connsiteX26" fmla="*/ 5826 w 10000"/>
                <a:gd name="connsiteY26" fmla="*/ 7725 h 10000"/>
                <a:gd name="connsiteX27" fmla="*/ 5660 w 10000"/>
                <a:gd name="connsiteY27" fmla="*/ 8169 h 10000"/>
                <a:gd name="connsiteX28" fmla="*/ 177 w 10000"/>
                <a:gd name="connsiteY28" fmla="*/ 9188 h 10000"/>
                <a:gd name="connsiteX29" fmla="*/ 4 w 10000"/>
                <a:gd name="connsiteY29" fmla="*/ 9360 h 10000"/>
                <a:gd name="connsiteX30" fmla="*/ 270 w 10000"/>
                <a:gd name="connsiteY30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513 w 10000"/>
                <a:gd name="connsiteY18" fmla="*/ 7159 h 10000"/>
                <a:gd name="connsiteX19" fmla="*/ 5397 w 10000"/>
                <a:gd name="connsiteY19" fmla="*/ 7403 h 10000"/>
                <a:gd name="connsiteX20" fmla="*/ 5994 w 10000"/>
                <a:gd name="connsiteY20" fmla="*/ 7114 h 10000"/>
                <a:gd name="connsiteX21" fmla="*/ 5932 w 10000"/>
                <a:gd name="connsiteY21" fmla="*/ 7482 h 10000"/>
                <a:gd name="connsiteX22" fmla="*/ 5620 w 10000"/>
                <a:gd name="connsiteY22" fmla="*/ 7516 h 10000"/>
                <a:gd name="connsiteX23" fmla="*/ 5930 w 10000"/>
                <a:gd name="connsiteY23" fmla="*/ 7510 h 10000"/>
                <a:gd name="connsiteX24" fmla="*/ 5568 w 10000"/>
                <a:gd name="connsiteY24" fmla="*/ 7703 h 10000"/>
                <a:gd name="connsiteX25" fmla="*/ 5826 w 10000"/>
                <a:gd name="connsiteY25" fmla="*/ 7725 h 10000"/>
                <a:gd name="connsiteX26" fmla="*/ 5660 w 10000"/>
                <a:gd name="connsiteY26" fmla="*/ 8169 h 10000"/>
                <a:gd name="connsiteX27" fmla="*/ 177 w 10000"/>
                <a:gd name="connsiteY27" fmla="*/ 9188 h 10000"/>
                <a:gd name="connsiteX28" fmla="*/ 4 w 10000"/>
                <a:gd name="connsiteY28" fmla="*/ 9360 h 10000"/>
                <a:gd name="connsiteX29" fmla="*/ 270 w 10000"/>
                <a:gd name="connsiteY29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397 w 10000"/>
                <a:gd name="connsiteY18" fmla="*/ 7403 h 10000"/>
                <a:gd name="connsiteX19" fmla="*/ 5994 w 10000"/>
                <a:gd name="connsiteY19" fmla="*/ 7114 h 10000"/>
                <a:gd name="connsiteX20" fmla="*/ 5932 w 10000"/>
                <a:gd name="connsiteY20" fmla="*/ 7482 h 10000"/>
                <a:gd name="connsiteX21" fmla="*/ 5620 w 10000"/>
                <a:gd name="connsiteY21" fmla="*/ 7516 h 10000"/>
                <a:gd name="connsiteX22" fmla="*/ 5930 w 10000"/>
                <a:gd name="connsiteY22" fmla="*/ 7510 h 10000"/>
                <a:gd name="connsiteX23" fmla="*/ 5568 w 10000"/>
                <a:gd name="connsiteY23" fmla="*/ 7703 h 10000"/>
                <a:gd name="connsiteX24" fmla="*/ 5826 w 10000"/>
                <a:gd name="connsiteY24" fmla="*/ 7725 h 10000"/>
                <a:gd name="connsiteX25" fmla="*/ 5660 w 10000"/>
                <a:gd name="connsiteY25" fmla="*/ 8169 h 10000"/>
                <a:gd name="connsiteX26" fmla="*/ 177 w 10000"/>
                <a:gd name="connsiteY26" fmla="*/ 9188 h 10000"/>
                <a:gd name="connsiteX27" fmla="*/ 4 w 10000"/>
                <a:gd name="connsiteY27" fmla="*/ 9360 h 10000"/>
                <a:gd name="connsiteX28" fmla="*/ 270 w 10000"/>
                <a:gd name="connsiteY28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397 w 10000"/>
                <a:gd name="connsiteY18" fmla="*/ 7403 h 10000"/>
                <a:gd name="connsiteX19" fmla="*/ 5994 w 10000"/>
                <a:gd name="connsiteY19" fmla="*/ 7114 h 10000"/>
                <a:gd name="connsiteX20" fmla="*/ 5932 w 10000"/>
                <a:gd name="connsiteY20" fmla="*/ 7482 h 10000"/>
                <a:gd name="connsiteX21" fmla="*/ 5930 w 10000"/>
                <a:gd name="connsiteY21" fmla="*/ 7510 h 10000"/>
                <a:gd name="connsiteX22" fmla="*/ 5568 w 10000"/>
                <a:gd name="connsiteY22" fmla="*/ 7703 h 10000"/>
                <a:gd name="connsiteX23" fmla="*/ 5826 w 10000"/>
                <a:gd name="connsiteY23" fmla="*/ 7725 h 10000"/>
                <a:gd name="connsiteX24" fmla="*/ 5660 w 10000"/>
                <a:gd name="connsiteY24" fmla="*/ 8169 h 10000"/>
                <a:gd name="connsiteX25" fmla="*/ 177 w 10000"/>
                <a:gd name="connsiteY25" fmla="*/ 9188 h 10000"/>
                <a:gd name="connsiteX26" fmla="*/ 4 w 10000"/>
                <a:gd name="connsiteY26" fmla="*/ 9360 h 10000"/>
                <a:gd name="connsiteX27" fmla="*/ 270 w 10000"/>
                <a:gd name="connsiteY27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994 w 10000"/>
                <a:gd name="connsiteY18" fmla="*/ 7114 h 10000"/>
                <a:gd name="connsiteX19" fmla="*/ 5932 w 10000"/>
                <a:gd name="connsiteY19" fmla="*/ 7482 h 10000"/>
                <a:gd name="connsiteX20" fmla="*/ 5930 w 10000"/>
                <a:gd name="connsiteY20" fmla="*/ 7510 h 10000"/>
                <a:gd name="connsiteX21" fmla="*/ 5568 w 10000"/>
                <a:gd name="connsiteY21" fmla="*/ 7703 h 10000"/>
                <a:gd name="connsiteX22" fmla="*/ 5826 w 10000"/>
                <a:gd name="connsiteY22" fmla="*/ 7725 h 10000"/>
                <a:gd name="connsiteX23" fmla="*/ 5660 w 10000"/>
                <a:gd name="connsiteY23" fmla="*/ 8169 h 10000"/>
                <a:gd name="connsiteX24" fmla="*/ 177 w 10000"/>
                <a:gd name="connsiteY24" fmla="*/ 9188 h 10000"/>
                <a:gd name="connsiteX25" fmla="*/ 4 w 10000"/>
                <a:gd name="connsiteY25" fmla="*/ 9360 h 10000"/>
                <a:gd name="connsiteX26" fmla="*/ 270 w 10000"/>
                <a:gd name="connsiteY26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994 w 10000"/>
                <a:gd name="connsiteY18" fmla="*/ 7114 h 10000"/>
                <a:gd name="connsiteX19" fmla="*/ 5932 w 10000"/>
                <a:gd name="connsiteY19" fmla="*/ 7482 h 10000"/>
                <a:gd name="connsiteX20" fmla="*/ 5930 w 10000"/>
                <a:gd name="connsiteY20" fmla="*/ 7510 h 10000"/>
                <a:gd name="connsiteX21" fmla="*/ 5568 w 10000"/>
                <a:gd name="connsiteY21" fmla="*/ 7703 h 10000"/>
                <a:gd name="connsiteX22" fmla="*/ 5660 w 10000"/>
                <a:gd name="connsiteY22" fmla="*/ 8169 h 10000"/>
                <a:gd name="connsiteX23" fmla="*/ 177 w 10000"/>
                <a:gd name="connsiteY23" fmla="*/ 9188 h 10000"/>
                <a:gd name="connsiteX24" fmla="*/ 4 w 10000"/>
                <a:gd name="connsiteY24" fmla="*/ 9360 h 10000"/>
                <a:gd name="connsiteX25" fmla="*/ 270 w 10000"/>
                <a:gd name="connsiteY25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994 w 10000"/>
                <a:gd name="connsiteY18" fmla="*/ 7114 h 10000"/>
                <a:gd name="connsiteX19" fmla="*/ 5932 w 10000"/>
                <a:gd name="connsiteY19" fmla="*/ 7482 h 10000"/>
                <a:gd name="connsiteX20" fmla="*/ 5930 w 10000"/>
                <a:gd name="connsiteY20" fmla="*/ 7510 h 10000"/>
                <a:gd name="connsiteX21" fmla="*/ 5660 w 10000"/>
                <a:gd name="connsiteY21" fmla="*/ 8169 h 10000"/>
                <a:gd name="connsiteX22" fmla="*/ 177 w 10000"/>
                <a:gd name="connsiteY22" fmla="*/ 9188 h 10000"/>
                <a:gd name="connsiteX23" fmla="*/ 4 w 10000"/>
                <a:gd name="connsiteY23" fmla="*/ 9360 h 10000"/>
                <a:gd name="connsiteX24" fmla="*/ 270 w 10000"/>
                <a:gd name="connsiteY24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994 w 10000"/>
                <a:gd name="connsiteY18" fmla="*/ 7114 h 10000"/>
                <a:gd name="connsiteX19" fmla="*/ 5932 w 10000"/>
                <a:gd name="connsiteY19" fmla="*/ 7482 h 10000"/>
                <a:gd name="connsiteX20" fmla="*/ 5930 w 10000"/>
                <a:gd name="connsiteY20" fmla="*/ 7510 h 10000"/>
                <a:gd name="connsiteX21" fmla="*/ 5660 w 10000"/>
                <a:gd name="connsiteY21" fmla="*/ 8169 h 10000"/>
                <a:gd name="connsiteX22" fmla="*/ 177 w 10000"/>
                <a:gd name="connsiteY22" fmla="*/ 9188 h 10000"/>
                <a:gd name="connsiteX23" fmla="*/ 4 w 10000"/>
                <a:gd name="connsiteY23" fmla="*/ 9360 h 10000"/>
                <a:gd name="connsiteX24" fmla="*/ 270 w 10000"/>
                <a:gd name="connsiteY24" fmla="*/ 10000 h 10000"/>
                <a:gd name="connsiteX0" fmla="*/ 270 w 10000"/>
                <a:gd name="connsiteY0" fmla="*/ 10000 h 10000"/>
                <a:gd name="connsiteX1" fmla="*/ 6101 w 10000"/>
                <a:gd name="connsiteY1" fmla="*/ 8915 h 10000"/>
                <a:gd name="connsiteX2" fmla="*/ 6913 w 10000"/>
                <a:gd name="connsiteY2" fmla="*/ 9102 h 10000"/>
                <a:gd name="connsiteX3" fmla="*/ 9169 w 10000"/>
                <a:gd name="connsiteY3" fmla="*/ 8424 h 10000"/>
                <a:gd name="connsiteX4" fmla="*/ 9922 w 10000"/>
                <a:gd name="connsiteY4" fmla="*/ 5776 h 10000"/>
                <a:gd name="connsiteX5" fmla="*/ 8799 w 10000"/>
                <a:gd name="connsiteY5" fmla="*/ 4827 h 10000"/>
                <a:gd name="connsiteX6" fmla="*/ 8754 w 10000"/>
                <a:gd name="connsiteY6" fmla="*/ 745 h 10000"/>
                <a:gd name="connsiteX7" fmla="*/ 8419 w 10000"/>
                <a:gd name="connsiteY7" fmla="*/ 194 h 10000"/>
                <a:gd name="connsiteX8" fmla="*/ 6672 w 10000"/>
                <a:gd name="connsiteY8" fmla="*/ 142 h 10000"/>
                <a:gd name="connsiteX9" fmla="*/ 6230 w 10000"/>
                <a:gd name="connsiteY9" fmla="*/ 615 h 10000"/>
                <a:gd name="connsiteX10" fmla="*/ 6292 w 10000"/>
                <a:gd name="connsiteY10" fmla="*/ 5075 h 10000"/>
                <a:gd name="connsiteX11" fmla="*/ 8315 w 10000"/>
                <a:gd name="connsiteY11" fmla="*/ 6715 h 10000"/>
                <a:gd name="connsiteX12" fmla="*/ 8144 w 10000"/>
                <a:gd name="connsiteY12" fmla="*/ 8318 h 10000"/>
                <a:gd name="connsiteX13" fmla="*/ 6920 w 10000"/>
                <a:gd name="connsiteY13" fmla="*/ 8628 h 10000"/>
                <a:gd name="connsiteX14" fmla="*/ 6245 w 10000"/>
                <a:gd name="connsiteY14" fmla="*/ 8033 h 10000"/>
                <a:gd name="connsiteX15" fmla="*/ 6432 w 10000"/>
                <a:gd name="connsiteY15" fmla="*/ 7350 h 10000"/>
                <a:gd name="connsiteX16" fmla="*/ 6147 w 10000"/>
                <a:gd name="connsiteY16" fmla="*/ 6569 h 10000"/>
                <a:gd name="connsiteX17" fmla="*/ 6041 w 10000"/>
                <a:gd name="connsiteY17" fmla="*/ 7112 h 10000"/>
                <a:gd name="connsiteX18" fmla="*/ 5932 w 10000"/>
                <a:gd name="connsiteY18" fmla="*/ 7482 h 10000"/>
                <a:gd name="connsiteX19" fmla="*/ 5930 w 10000"/>
                <a:gd name="connsiteY19" fmla="*/ 7510 h 10000"/>
                <a:gd name="connsiteX20" fmla="*/ 5660 w 10000"/>
                <a:gd name="connsiteY20" fmla="*/ 8169 h 10000"/>
                <a:gd name="connsiteX21" fmla="*/ 177 w 10000"/>
                <a:gd name="connsiteY21" fmla="*/ 9188 h 10000"/>
                <a:gd name="connsiteX22" fmla="*/ 4 w 10000"/>
                <a:gd name="connsiteY22" fmla="*/ 9360 h 10000"/>
                <a:gd name="connsiteX23" fmla="*/ 270 w 10000"/>
                <a:gd name="connsiteY2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000" h="10000">
                  <a:moveTo>
                    <a:pt x="270" y="10000"/>
                  </a:moveTo>
                  <a:lnTo>
                    <a:pt x="6101" y="8915"/>
                  </a:lnTo>
                  <a:cubicBezTo>
                    <a:pt x="6333" y="9010"/>
                    <a:pt x="6600" y="9096"/>
                    <a:pt x="6913" y="9102"/>
                  </a:cubicBezTo>
                  <a:cubicBezTo>
                    <a:pt x="7880" y="9155"/>
                    <a:pt x="8786" y="8836"/>
                    <a:pt x="9169" y="8424"/>
                  </a:cubicBezTo>
                  <a:cubicBezTo>
                    <a:pt x="9883" y="7590"/>
                    <a:pt x="10149" y="6671"/>
                    <a:pt x="9922" y="5776"/>
                  </a:cubicBezTo>
                  <a:cubicBezTo>
                    <a:pt x="9891" y="5399"/>
                    <a:pt x="9544" y="4998"/>
                    <a:pt x="8799" y="4827"/>
                  </a:cubicBezTo>
                  <a:cubicBezTo>
                    <a:pt x="8789" y="3466"/>
                    <a:pt x="8761" y="2106"/>
                    <a:pt x="8754" y="745"/>
                  </a:cubicBezTo>
                  <a:cubicBezTo>
                    <a:pt x="8768" y="552"/>
                    <a:pt x="8714" y="341"/>
                    <a:pt x="8419" y="194"/>
                  </a:cubicBezTo>
                  <a:cubicBezTo>
                    <a:pt x="7987" y="-38"/>
                    <a:pt x="7161" y="-68"/>
                    <a:pt x="6672" y="142"/>
                  </a:cubicBezTo>
                  <a:cubicBezTo>
                    <a:pt x="6385" y="258"/>
                    <a:pt x="6217" y="435"/>
                    <a:pt x="6230" y="615"/>
                  </a:cubicBezTo>
                  <a:cubicBezTo>
                    <a:pt x="6253" y="2101"/>
                    <a:pt x="6263" y="3588"/>
                    <a:pt x="6292" y="5075"/>
                  </a:cubicBezTo>
                  <a:cubicBezTo>
                    <a:pt x="7300" y="5503"/>
                    <a:pt x="8034" y="6081"/>
                    <a:pt x="8315" y="6715"/>
                  </a:cubicBezTo>
                  <a:cubicBezTo>
                    <a:pt x="8545" y="7243"/>
                    <a:pt x="8499" y="7804"/>
                    <a:pt x="8144" y="8318"/>
                  </a:cubicBezTo>
                  <a:cubicBezTo>
                    <a:pt x="7994" y="8556"/>
                    <a:pt x="7417" y="8707"/>
                    <a:pt x="6920" y="8628"/>
                  </a:cubicBezTo>
                  <a:cubicBezTo>
                    <a:pt x="6401" y="8566"/>
                    <a:pt x="6072" y="8275"/>
                    <a:pt x="6245" y="8033"/>
                  </a:cubicBezTo>
                  <a:cubicBezTo>
                    <a:pt x="6398" y="7812"/>
                    <a:pt x="6463" y="7581"/>
                    <a:pt x="6432" y="7350"/>
                  </a:cubicBezTo>
                  <a:cubicBezTo>
                    <a:pt x="6454" y="7082"/>
                    <a:pt x="6359" y="6816"/>
                    <a:pt x="6147" y="6569"/>
                  </a:cubicBezTo>
                  <a:cubicBezTo>
                    <a:pt x="6082" y="6749"/>
                    <a:pt x="6051" y="6929"/>
                    <a:pt x="6041" y="7112"/>
                  </a:cubicBezTo>
                  <a:cubicBezTo>
                    <a:pt x="6005" y="7264"/>
                    <a:pt x="5951" y="7416"/>
                    <a:pt x="5932" y="7482"/>
                  </a:cubicBezTo>
                  <a:cubicBezTo>
                    <a:pt x="5931" y="7491"/>
                    <a:pt x="5931" y="7501"/>
                    <a:pt x="5930" y="7510"/>
                  </a:cubicBezTo>
                  <a:cubicBezTo>
                    <a:pt x="5885" y="7625"/>
                    <a:pt x="5754" y="8031"/>
                    <a:pt x="5660" y="8169"/>
                  </a:cubicBezTo>
                  <a:lnTo>
                    <a:pt x="177" y="9188"/>
                  </a:lnTo>
                  <a:cubicBezTo>
                    <a:pt x="4" y="9204"/>
                    <a:pt x="22" y="9298"/>
                    <a:pt x="4" y="9360"/>
                  </a:cubicBezTo>
                  <a:cubicBezTo>
                    <a:pt x="-6" y="9577"/>
                    <a:pt x="-19" y="9818"/>
                    <a:pt x="270" y="100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7" name="Freeform 30"/>
            <p:cNvSpPr>
              <a:spLocks/>
            </p:cNvSpPr>
            <p:nvPr/>
          </p:nvSpPr>
          <p:spPr bwMode="auto">
            <a:xfrm flipV="1">
              <a:off x="1551" y="940"/>
              <a:ext cx="149" cy="60"/>
            </a:xfrm>
            <a:custGeom>
              <a:avLst/>
              <a:gdLst>
                <a:gd name="T0" fmla="*/ 230 w 657"/>
                <a:gd name="T1" fmla="*/ 166 h 262"/>
                <a:gd name="T2" fmla="*/ 374 w 657"/>
                <a:gd name="T3" fmla="*/ 262 h 262"/>
                <a:gd name="T4" fmla="*/ 657 w 657"/>
                <a:gd name="T5" fmla="*/ 8 h 262"/>
                <a:gd name="T6" fmla="*/ 0 w 657"/>
                <a:gd name="T7" fmla="*/ 8 h 262"/>
                <a:gd name="T8" fmla="*/ 230 w 657"/>
                <a:gd name="T9" fmla="*/ 16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262">
                  <a:moveTo>
                    <a:pt x="230" y="166"/>
                  </a:moveTo>
                  <a:cubicBezTo>
                    <a:pt x="264" y="216"/>
                    <a:pt x="321" y="238"/>
                    <a:pt x="374" y="262"/>
                  </a:cubicBezTo>
                  <a:cubicBezTo>
                    <a:pt x="419" y="130"/>
                    <a:pt x="541" y="66"/>
                    <a:pt x="657" y="8"/>
                  </a:cubicBezTo>
                  <a:cubicBezTo>
                    <a:pt x="438" y="0"/>
                    <a:pt x="219" y="1"/>
                    <a:pt x="0" y="8"/>
                  </a:cubicBezTo>
                  <a:cubicBezTo>
                    <a:pt x="79" y="56"/>
                    <a:pt x="174" y="87"/>
                    <a:pt x="230" y="1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8" name="Freeform 31"/>
            <p:cNvSpPr>
              <a:spLocks/>
            </p:cNvSpPr>
            <p:nvPr/>
          </p:nvSpPr>
          <p:spPr bwMode="auto">
            <a:xfrm flipV="1">
              <a:off x="699" y="958"/>
              <a:ext cx="384" cy="1692"/>
            </a:xfrm>
            <a:custGeom>
              <a:avLst/>
              <a:gdLst>
                <a:gd name="T0" fmla="*/ 852 w 1687"/>
                <a:gd name="T1" fmla="*/ 7355 h 7440"/>
                <a:gd name="T2" fmla="*/ 1459 w 1687"/>
                <a:gd name="T3" fmla="*/ 7309 h 7440"/>
                <a:gd name="T4" fmla="*/ 913 w 1687"/>
                <a:gd name="T5" fmla="*/ 7095 h 7440"/>
                <a:gd name="T6" fmla="*/ 746 w 1687"/>
                <a:gd name="T7" fmla="*/ 6561 h 7440"/>
                <a:gd name="T8" fmla="*/ 1205 w 1687"/>
                <a:gd name="T9" fmla="*/ 6386 h 7440"/>
                <a:gd name="T10" fmla="*/ 1687 w 1687"/>
                <a:gd name="T11" fmla="*/ 6573 h 7440"/>
                <a:gd name="T12" fmla="*/ 1456 w 1687"/>
                <a:gd name="T13" fmla="*/ 4407 h 7440"/>
                <a:gd name="T14" fmla="*/ 1477 w 1687"/>
                <a:gd name="T15" fmla="*/ 810 h 7440"/>
                <a:gd name="T16" fmla="*/ 1390 w 1687"/>
                <a:gd name="T17" fmla="*/ 273 h 7440"/>
                <a:gd name="T18" fmla="*/ 613 w 1687"/>
                <a:gd name="T19" fmla="*/ 246 h 7440"/>
                <a:gd name="T20" fmla="*/ 504 w 1687"/>
                <a:gd name="T21" fmla="*/ 844 h 7440"/>
                <a:gd name="T22" fmla="*/ 484 w 1687"/>
                <a:gd name="T23" fmla="*/ 3962 h 7440"/>
                <a:gd name="T24" fmla="*/ 66 w 1687"/>
                <a:gd name="T25" fmla="*/ 4586 h 7440"/>
                <a:gd name="T26" fmla="*/ 50 w 1687"/>
                <a:gd name="T27" fmla="*/ 5752 h 7440"/>
                <a:gd name="T28" fmla="*/ 293 w 1687"/>
                <a:gd name="T29" fmla="*/ 6739 h 7440"/>
                <a:gd name="T30" fmla="*/ 852 w 1687"/>
                <a:gd name="T31" fmla="*/ 7355 h 7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87" h="7440">
                  <a:moveTo>
                    <a:pt x="852" y="7355"/>
                  </a:moveTo>
                  <a:cubicBezTo>
                    <a:pt x="1046" y="7430"/>
                    <a:pt x="1285" y="7440"/>
                    <a:pt x="1459" y="7309"/>
                  </a:cubicBezTo>
                  <a:cubicBezTo>
                    <a:pt x="1277" y="7236"/>
                    <a:pt x="1092" y="7173"/>
                    <a:pt x="913" y="7095"/>
                  </a:cubicBezTo>
                  <a:cubicBezTo>
                    <a:pt x="718" y="7008"/>
                    <a:pt x="635" y="6744"/>
                    <a:pt x="746" y="6561"/>
                  </a:cubicBezTo>
                  <a:cubicBezTo>
                    <a:pt x="832" y="6403"/>
                    <a:pt x="1035" y="6322"/>
                    <a:pt x="1205" y="6386"/>
                  </a:cubicBezTo>
                  <a:cubicBezTo>
                    <a:pt x="1368" y="6443"/>
                    <a:pt x="1526" y="6512"/>
                    <a:pt x="1687" y="6573"/>
                  </a:cubicBezTo>
                  <a:cubicBezTo>
                    <a:pt x="1546" y="5860"/>
                    <a:pt x="1473" y="5133"/>
                    <a:pt x="1456" y="4407"/>
                  </a:cubicBezTo>
                  <a:cubicBezTo>
                    <a:pt x="1460" y="3208"/>
                    <a:pt x="1469" y="2009"/>
                    <a:pt x="1477" y="810"/>
                  </a:cubicBezTo>
                  <a:cubicBezTo>
                    <a:pt x="1475" y="630"/>
                    <a:pt x="1507" y="427"/>
                    <a:pt x="1390" y="273"/>
                  </a:cubicBezTo>
                  <a:cubicBezTo>
                    <a:pt x="1219" y="15"/>
                    <a:pt x="802" y="0"/>
                    <a:pt x="613" y="246"/>
                  </a:cubicBezTo>
                  <a:cubicBezTo>
                    <a:pt x="469" y="412"/>
                    <a:pt x="511" y="643"/>
                    <a:pt x="504" y="844"/>
                  </a:cubicBezTo>
                  <a:cubicBezTo>
                    <a:pt x="497" y="1883"/>
                    <a:pt x="491" y="2923"/>
                    <a:pt x="484" y="3962"/>
                  </a:cubicBezTo>
                  <a:cubicBezTo>
                    <a:pt x="243" y="4076"/>
                    <a:pt x="101" y="4329"/>
                    <a:pt x="66" y="4586"/>
                  </a:cubicBezTo>
                  <a:cubicBezTo>
                    <a:pt x="21" y="4972"/>
                    <a:pt x="0" y="5365"/>
                    <a:pt x="50" y="5752"/>
                  </a:cubicBezTo>
                  <a:cubicBezTo>
                    <a:pt x="91" y="6090"/>
                    <a:pt x="183" y="6419"/>
                    <a:pt x="293" y="6739"/>
                  </a:cubicBezTo>
                  <a:cubicBezTo>
                    <a:pt x="384" y="7009"/>
                    <a:pt x="582" y="7251"/>
                    <a:pt x="852" y="73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9" name="Freeform 32"/>
            <p:cNvSpPr>
              <a:spLocks/>
            </p:cNvSpPr>
            <p:nvPr/>
          </p:nvSpPr>
          <p:spPr bwMode="auto">
            <a:xfrm flipV="1">
              <a:off x="2319" y="1061"/>
              <a:ext cx="336" cy="686"/>
            </a:xfrm>
            <a:custGeom>
              <a:avLst/>
              <a:gdLst>
                <a:gd name="T0" fmla="*/ 739 w 1481"/>
                <a:gd name="T1" fmla="*/ 2591 h 3017"/>
                <a:gd name="T2" fmla="*/ 1000 w 1481"/>
                <a:gd name="T3" fmla="*/ 2993 h 3017"/>
                <a:gd name="T4" fmla="*/ 1338 w 1481"/>
                <a:gd name="T5" fmla="*/ 2764 h 3017"/>
                <a:gd name="T6" fmla="*/ 1388 w 1481"/>
                <a:gd name="T7" fmla="*/ 1491 h 3017"/>
                <a:gd name="T8" fmla="*/ 519 w 1481"/>
                <a:gd name="T9" fmla="*/ 143 h 3017"/>
                <a:gd name="T10" fmla="*/ 27 w 1481"/>
                <a:gd name="T11" fmla="*/ 371 h 3017"/>
                <a:gd name="T12" fmla="*/ 334 w 1481"/>
                <a:gd name="T13" fmla="*/ 820 h 3017"/>
                <a:gd name="T14" fmla="*/ 830 w 1481"/>
                <a:gd name="T15" fmla="*/ 2168 h 3017"/>
                <a:gd name="T16" fmla="*/ 739 w 1481"/>
                <a:gd name="T17" fmla="*/ 2591 h 3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1" h="3017">
                  <a:moveTo>
                    <a:pt x="739" y="2591"/>
                  </a:moveTo>
                  <a:cubicBezTo>
                    <a:pt x="675" y="2769"/>
                    <a:pt x="812" y="2980"/>
                    <a:pt x="1000" y="2993"/>
                  </a:cubicBezTo>
                  <a:cubicBezTo>
                    <a:pt x="1150" y="3017"/>
                    <a:pt x="1300" y="2908"/>
                    <a:pt x="1338" y="2764"/>
                  </a:cubicBezTo>
                  <a:cubicBezTo>
                    <a:pt x="1468" y="2354"/>
                    <a:pt x="1481" y="1909"/>
                    <a:pt x="1388" y="1491"/>
                  </a:cubicBezTo>
                  <a:cubicBezTo>
                    <a:pt x="1267" y="958"/>
                    <a:pt x="946" y="480"/>
                    <a:pt x="519" y="143"/>
                  </a:cubicBezTo>
                  <a:cubicBezTo>
                    <a:pt x="336" y="0"/>
                    <a:pt x="35" y="137"/>
                    <a:pt x="27" y="371"/>
                  </a:cubicBezTo>
                  <a:cubicBezTo>
                    <a:pt x="0" y="584"/>
                    <a:pt x="217" y="683"/>
                    <a:pt x="334" y="820"/>
                  </a:cubicBezTo>
                  <a:cubicBezTo>
                    <a:pt x="686" y="1172"/>
                    <a:pt x="851" y="1676"/>
                    <a:pt x="830" y="2168"/>
                  </a:cubicBezTo>
                  <a:cubicBezTo>
                    <a:pt x="797" y="2309"/>
                    <a:pt x="787" y="2454"/>
                    <a:pt x="739" y="25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00" name="Group 41"/>
          <p:cNvGrpSpPr>
            <a:grpSpLocks/>
          </p:cNvGrpSpPr>
          <p:nvPr/>
        </p:nvGrpSpPr>
        <p:grpSpPr bwMode="auto">
          <a:xfrm>
            <a:off x="9937501" y="1432679"/>
            <a:ext cx="1168899" cy="1323976"/>
            <a:chOff x="5596" y="9"/>
            <a:chExt cx="1907" cy="216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201" name="Freeform 35"/>
            <p:cNvSpPr>
              <a:spLocks/>
            </p:cNvSpPr>
            <p:nvPr/>
          </p:nvSpPr>
          <p:spPr bwMode="auto">
            <a:xfrm flipV="1">
              <a:off x="6556" y="9"/>
              <a:ext cx="762" cy="1110"/>
            </a:xfrm>
            <a:custGeom>
              <a:avLst/>
              <a:gdLst>
                <a:gd name="T0" fmla="*/ 5036 w 12750"/>
                <a:gd name="T1" fmla="*/ 18510 h 18564"/>
                <a:gd name="T2" fmla="*/ 6549 w 12750"/>
                <a:gd name="T3" fmla="*/ 18367 h 18564"/>
                <a:gd name="T4" fmla="*/ 8280 w 12750"/>
                <a:gd name="T5" fmla="*/ 18098 h 18564"/>
                <a:gd name="T6" fmla="*/ 8525 w 12750"/>
                <a:gd name="T7" fmla="*/ 18048 h 18564"/>
                <a:gd name="T8" fmla="*/ 10478 w 12750"/>
                <a:gd name="T9" fmla="*/ 17746 h 18564"/>
                <a:gd name="T10" fmla="*/ 10866 w 12750"/>
                <a:gd name="T11" fmla="*/ 17679 h 18564"/>
                <a:gd name="T12" fmla="*/ 12620 w 12750"/>
                <a:gd name="T13" fmla="*/ 16428 h 18564"/>
                <a:gd name="T14" fmla="*/ 12671 w 12750"/>
                <a:gd name="T15" fmla="*/ 15695 h 18564"/>
                <a:gd name="T16" fmla="*/ 12705 w 12750"/>
                <a:gd name="T17" fmla="*/ 11475 h 18564"/>
                <a:gd name="T18" fmla="*/ 12735 w 12750"/>
                <a:gd name="T19" fmla="*/ 6209 h 18564"/>
                <a:gd name="T20" fmla="*/ 11705 w 12750"/>
                <a:gd name="T21" fmla="*/ 2727 h 18564"/>
                <a:gd name="T22" fmla="*/ 11049 w 12750"/>
                <a:gd name="T23" fmla="*/ 2664 h 18564"/>
                <a:gd name="T24" fmla="*/ 7748 w 12750"/>
                <a:gd name="T25" fmla="*/ 2367 h 18564"/>
                <a:gd name="T26" fmla="*/ 6907 w 12750"/>
                <a:gd name="T27" fmla="*/ 2265 h 18564"/>
                <a:gd name="T28" fmla="*/ 5747 w 12750"/>
                <a:gd name="T29" fmla="*/ 2855 h 18564"/>
                <a:gd name="T30" fmla="*/ 5537 w 12750"/>
                <a:gd name="T31" fmla="*/ 697 h 18564"/>
                <a:gd name="T32" fmla="*/ 4552 w 12750"/>
                <a:gd name="T33" fmla="*/ 34 h 18564"/>
                <a:gd name="T34" fmla="*/ 600 w 12750"/>
                <a:gd name="T35" fmla="*/ 4484 h 18564"/>
                <a:gd name="T36" fmla="*/ 24 w 12750"/>
                <a:gd name="T37" fmla="*/ 5390 h 18564"/>
                <a:gd name="T38" fmla="*/ 72 w 12750"/>
                <a:gd name="T39" fmla="*/ 5988 h 18564"/>
                <a:gd name="T40" fmla="*/ 1897 w 12750"/>
                <a:gd name="T41" fmla="*/ 6737 h 18564"/>
                <a:gd name="T42" fmla="*/ 3631 w 12750"/>
                <a:gd name="T43" fmla="*/ 4830 h 18564"/>
                <a:gd name="T44" fmla="*/ 4327 w 12750"/>
                <a:gd name="T45" fmla="*/ 6916 h 18564"/>
                <a:gd name="T46" fmla="*/ 4411 w 12750"/>
                <a:gd name="T47" fmla="*/ 7715 h 18564"/>
                <a:gd name="T48" fmla="*/ 8878 w 12750"/>
                <a:gd name="T49" fmla="*/ 10342 h 18564"/>
                <a:gd name="T50" fmla="*/ 9938 w 12750"/>
                <a:gd name="T51" fmla="*/ 11546 h 18564"/>
                <a:gd name="T52" fmla="*/ 9992 w 12750"/>
                <a:gd name="T53" fmla="*/ 12014 h 18564"/>
                <a:gd name="T54" fmla="*/ 10057 w 12750"/>
                <a:gd name="T55" fmla="*/ 12862 h 18564"/>
                <a:gd name="T56" fmla="*/ 10089 w 12750"/>
                <a:gd name="T57" fmla="*/ 15384 h 18564"/>
                <a:gd name="T58" fmla="*/ 8421 w 12750"/>
                <a:gd name="T59" fmla="*/ 15687 h 18564"/>
                <a:gd name="T60" fmla="*/ 6494 w 12750"/>
                <a:gd name="T61" fmla="*/ 16055 h 18564"/>
                <a:gd name="T62" fmla="*/ 5244 w 12750"/>
                <a:gd name="T63" fmla="*/ 16288 h 18564"/>
                <a:gd name="T64" fmla="*/ 4395 w 12750"/>
                <a:gd name="T65" fmla="*/ 16855 h 18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50" h="18564">
                  <a:moveTo>
                    <a:pt x="4380" y="17876"/>
                  </a:moveTo>
                  <a:cubicBezTo>
                    <a:pt x="4484" y="18172"/>
                    <a:pt x="4728" y="18430"/>
                    <a:pt x="5036" y="18510"/>
                  </a:cubicBezTo>
                  <a:cubicBezTo>
                    <a:pt x="5387" y="18564"/>
                    <a:pt x="5741" y="18500"/>
                    <a:pt x="6087" y="18440"/>
                  </a:cubicBezTo>
                  <a:cubicBezTo>
                    <a:pt x="6241" y="18415"/>
                    <a:pt x="6397" y="18402"/>
                    <a:pt x="6549" y="18367"/>
                  </a:cubicBezTo>
                  <a:cubicBezTo>
                    <a:pt x="6619" y="18356"/>
                    <a:pt x="6693" y="18359"/>
                    <a:pt x="6762" y="18334"/>
                  </a:cubicBezTo>
                  <a:cubicBezTo>
                    <a:pt x="7269" y="18265"/>
                    <a:pt x="7772" y="18160"/>
                    <a:pt x="8280" y="18098"/>
                  </a:cubicBezTo>
                  <a:cubicBezTo>
                    <a:pt x="8288" y="18094"/>
                    <a:pt x="8304" y="18086"/>
                    <a:pt x="8313" y="18082"/>
                  </a:cubicBezTo>
                  <a:cubicBezTo>
                    <a:pt x="8382" y="18068"/>
                    <a:pt x="8462" y="18087"/>
                    <a:pt x="8525" y="18048"/>
                  </a:cubicBezTo>
                  <a:cubicBezTo>
                    <a:pt x="8587" y="18042"/>
                    <a:pt x="8649" y="18037"/>
                    <a:pt x="8711" y="18028"/>
                  </a:cubicBezTo>
                  <a:cubicBezTo>
                    <a:pt x="9298" y="17933"/>
                    <a:pt x="9887" y="17827"/>
                    <a:pt x="10478" y="17746"/>
                  </a:cubicBezTo>
                  <a:cubicBezTo>
                    <a:pt x="10533" y="17717"/>
                    <a:pt x="10596" y="17722"/>
                    <a:pt x="10657" y="17713"/>
                  </a:cubicBezTo>
                  <a:cubicBezTo>
                    <a:pt x="10722" y="17684"/>
                    <a:pt x="10796" y="17689"/>
                    <a:pt x="10866" y="17679"/>
                  </a:cubicBezTo>
                  <a:cubicBezTo>
                    <a:pt x="11265" y="17599"/>
                    <a:pt x="11679" y="17547"/>
                    <a:pt x="12053" y="17376"/>
                  </a:cubicBezTo>
                  <a:cubicBezTo>
                    <a:pt x="12429" y="17225"/>
                    <a:pt x="12595" y="16807"/>
                    <a:pt x="12620" y="16428"/>
                  </a:cubicBezTo>
                  <a:cubicBezTo>
                    <a:pt x="12654" y="16301"/>
                    <a:pt x="12640" y="16168"/>
                    <a:pt x="12650" y="16038"/>
                  </a:cubicBezTo>
                  <a:cubicBezTo>
                    <a:pt x="12683" y="15927"/>
                    <a:pt x="12663" y="15809"/>
                    <a:pt x="12671" y="15695"/>
                  </a:cubicBezTo>
                  <a:cubicBezTo>
                    <a:pt x="12675" y="14290"/>
                    <a:pt x="12687" y="12885"/>
                    <a:pt x="12683" y="11480"/>
                  </a:cubicBezTo>
                  <a:lnTo>
                    <a:pt x="12705" y="11475"/>
                  </a:lnTo>
                  <a:cubicBezTo>
                    <a:pt x="12703" y="9740"/>
                    <a:pt x="12717" y="8005"/>
                    <a:pt x="12722" y="6270"/>
                  </a:cubicBezTo>
                  <a:cubicBezTo>
                    <a:pt x="12725" y="6254"/>
                    <a:pt x="12732" y="6224"/>
                    <a:pt x="12735" y="6209"/>
                  </a:cubicBezTo>
                  <a:cubicBezTo>
                    <a:pt x="12742" y="5081"/>
                    <a:pt x="12741" y="3954"/>
                    <a:pt x="12750" y="2827"/>
                  </a:cubicBezTo>
                  <a:cubicBezTo>
                    <a:pt x="12402" y="2793"/>
                    <a:pt x="12053" y="2761"/>
                    <a:pt x="11705" y="2727"/>
                  </a:cubicBezTo>
                  <a:cubicBezTo>
                    <a:pt x="11604" y="2716"/>
                    <a:pt x="11498" y="2734"/>
                    <a:pt x="11402" y="2698"/>
                  </a:cubicBezTo>
                  <a:cubicBezTo>
                    <a:pt x="11284" y="2682"/>
                    <a:pt x="11162" y="2703"/>
                    <a:pt x="11049" y="2664"/>
                  </a:cubicBezTo>
                  <a:cubicBezTo>
                    <a:pt x="10930" y="2649"/>
                    <a:pt x="10807" y="2670"/>
                    <a:pt x="10692" y="2633"/>
                  </a:cubicBezTo>
                  <a:cubicBezTo>
                    <a:pt x="9710" y="2557"/>
                    <a:pt x="8731" y="2440"/>
                    <a:pt x="7748" y="2367"/>
                  </a:cubicBezTo>
                  <a:cubicBezTo>
                    <a:pt x="7634" y="2331"/>
                    <a:pt x="7512" y="2346"/>
                    <a:pt x="7394" y="2335"/>
                  </a:cubicBezTo>
                  <a:cubicBezTo>
                    <a:pt x="7241" y="2272"/>
                    <a:pt x="7048" y="2349"/>
                    <a:pt x="6907" y="2265"/>
                  </a:cubicBezTo>
                  <a:cubicBezTo>
                    <a:pt x="6538" y="2675"/>
                    <a:pt x="6170" y="3086"/>
                    <a:pt x="5801" y="3497"/>
                  </a:cubicBezTo>
                  <a:cubicBezTo>
                    <a:pt x="5780" y="3283"/>
                    <a:pt x="5757" y="3070"/>
                    <a:pt x="5747" y="2855"/>
                  </a:cubicBezTo>
                  <a:cubicBezTo>
                    <a:pt x="5707" y="2731"/>
                    <a:pt x="5735" y="2595"/>
                    <a:pt x="5711" y="2466"/>
                  </a:cubicBezTo>
                  <a:cubicBezTo>
                    <a:pt x="5645" y="1880"/>
                    <a:pt x="5603" y="1286"/>
                    <a:pt x="5537" y="697"/>
                  </a:cubicBezTo>
                  <a:cubicBezTo>
                    <a:pt x="5499" y="379"/>
                    <a:pt x="5259" y="75"/>
                    <a:pt x="4930" y="33"/>
                  </a:cubicBezTo>
                  <a:cubicBezTo>
                    <a:pt x="4809" y="0"/>
                    <a:pt x="4673" y="6"/>
                    <a:pt x="4552" y="34"/>
                  </a:cubicBezTo>
                  <a:cubicBezTo>
                    <a:pt x="4044" y="134"/>
                    <a:pt x="3622" y="479"/>
                    <a:pt x="3295" y="864"/>
                  </a:cubicBezTo>
                  <a:cubicBezTo>
                    <a:pt x="2397" y="2071"/>
                    <a:pt x="1498" y="3277"/>
                    <a:pt x="600" y="4484"/>
                  </a:cubicBezTo>
                  <a:cubicBezTo>
                    <a:pt x="429" y="4726"/>
                    <a:pt x="229" y="4949"/>
                    <a:pt x="88" y="5212"/>
                  </a:cubicBezTo>
                  <a:cubicBezTo>
                    <a:pt x="68" y="5272"/>
                    <a:pt x="47" y="5332"/>
                    <a:pt x="24" y="5390"/>
                  </a:cubicBezTo>
                  <a:cubicBezTo>
                    <a:pt x="0" y="5543"/>
                    <a:pt x="0" y="5700"/>
                    <a:pt x="23" y="5854"/>
                  </a:cubicBezTo>
                  <a:cubicBezTo>
                    <a:pt x="41" y="5898"/>
                    <a:pt x="54" y="5944"/>
                    <a:pt x="72" y="5988"/>
                  </a:cubicBezTo>
                  <a:cubicBezTo>
                    <a:pt x="195" y="6289"/>
                    <a:pt x="449" y="6520"/>
                    <a:pt x="729" y="6674"/>
                  </a:cubicBezTo>
                  <a:cubicBezTo>
                    <a:pt x="1087" y="6851"/>
                    <a:pt x="1528" y="6918"/>
                    <a:pt x="1897" y="6737"/>
                  </a:cubicBezTo>
                  <a:cubicBezTo>
                    <a:pt x="2120" y="6640"/>
                    <a:pt x="2270" y="6442"/>
                    <a:pt x="2419" y="6260"/>
                  </a:cubicBezTo>
                  <a:cubicBezTo>
                    <a:pt x="2824" y="5784"/>
                    <a:pt x="3227" y="5307"/>
                    <a:pt x="3631" y="4830"/>
                  </a:cubicBezTo>
                  <a:cubicBezTo>
                    <a:pt x="3786" y="4655"/>
                    <a:pt x="3923" y="4463"/>
                    <a:pt x="4092" y="4301"/>
                  </a:cubicBezTo>
                  <a:cubicBezTo>
                    <a:pt x="4150" y="5174"/>
                    <a:pt x="4266" y="6043"/>
                    <a:pt x="4327" y="6916"/>
                  </a:cubicBezTo>
                  <a:cubicBezTo>
                    <a:pt x="4363" y="7030"/>
                    <a:pt x="4346" y="7153"/>
                    <a:pt x="4360" y="7270"/>
                  </a:cubicBezTo>
                  <a:cubicBezTo>
                    <a:pt x="4409" y="7413"/>
                    <a:pt x="4364" y="7571"/>
                    <a:pt x="4411" y="7715"/>
                  </a:cubicBezTo>
                  <a:cubicBezTo>
                    <a:pt x="4414" y="7761"/>
                    <a:pt x="4417" y="7807"/>
                    <a:pt x="4419" y="7854"/>
                  </a:cubicBezTo>
                  <a:cubicBezTo>
                    <a:pt x="5906" y="8683"/>
                    <a:pt x="7394" y="9508"/>
                    <a:pt x="8878" y="10342"/>
                  </a:cubicBezTo>
                  <a:cubicBezTo>
                    <a:pt x="9220" y="10523"/>
                    <a:pt x="9553" y="10722"/>
                    <a:pt x="9896" y="10902"/>
                  </a:cubicBezTo>
                  <a:cubicBezTo>
                    <a:pt x="9938" y="11113"/>
                    <a:pt x="9934" y="11331"/>
                    <a:pt x="9938" y="11546"/>
                  </a:cubicBezTo>
                  <a:lnTo>
                    <a:pt x="9961" y="11541"/>
                  </a:lnTo>
                  <a:cubicBezTo>
                    <a:pt x="9973" y="11698"/>
                    <a:pt x="9951" y="11861"/>
                    <a:pt x="9992" y="12014"/>
                  </a:cubicBezTo>
                  <a:cubicBezTo>
                    <a:pt x="10011" y="12154"/>
                    <a:pt x="9981" y="12303"/>
                    <a:pt x="10026" y="12437"/>
                  </a:cubicBezTo>
                  <a:cubicBezTo>
                    <a:pt x="10037" y="12578"/>
                    <a:pt x="10021" y="12723"/>
                    <a:pt x="10057" y="12862"/>
                  </a:cubicBezTo>
                  <a:cubicBezTo>
                    <a:pt x="10105" y="13693"/>
                    <a:pt x="10182" y="14522"/>
                    <a:pt x="10241" y="15353"/>
                  </a:cubicBezTo>
                  <a:cubicBezTo>
                    <a:pt x="10188" y="15356"/>
                    <a:pt x="10138" y="15366"/>
                    <a:pt x="10089" y="15384"/>
                  </a:cubicBezTo>
                  <a:cubicBezTo>
                    <a:pt x="9582" y="15466"/>
                    <a:pt x="9078" y="15572"/>
                    <a:pt x="8574" y="15667"/>
                  </a:cubicBezTo>
                  <a:cubicBezTo>
                    <a:pt x="8522" y="15674"/>
                    <a:pt x="8472" y="15680"/>
                    <a:pt x="8421" y="15687"/>
                  </a:cubicBezTo>
                  <a:cubicBezTo>
                    <a:pt x="7918" y="15785"/>
                    <a:pt x="7412" y="15884"/>
                    <a:pt x="6907" y="15973"/>
                  </a:cubicBezTo>
                  <a:cubicBezTo>
                    <a:pt x="6771" y="16009"/>
                    <a:pt x="6628" y="16016"/>
                    <a:pt x="6494" y="16055"/>
                  </a:cubicBezTo>
                  <a:cubicBezTo>
                    <a:pt x="6434" y="16064"/>
                    <a:pt x="6372" y="16063"/>
                    <a:pt x="6316" y="16087"/>
                  </a:cubicBezTo>
                  <a:cubicBezTo>
                    <a:pt x="5957" y="16146"/>
                    <a:pt x="5601" y="16223"/>
                    <a:pt x="5244" y="16288"/>
                  </a:cubicBezTo>
                  <a:cubicBezTo>
                    <a:pt x="5129" y="16314"/>
                    <a:pt x="5010" y="16323"/>
                    <a:pt x="4903" y="16373"/>
                  </a:cubicBezTo>
                  <a:cubicBezTo>
                    <a:pt x="4673" y="16450"/>
                    <a:pt x="4499" y="16641"/>
                    <a:pt x="4395" y="16855"/>
                  </a:cubicBezTo>
                  <a:cubicBezTo>
                    <a:pt x="4256" y="17176"/>
                    <a:pt x="4250" y="17551"/>
                    <a:pt x="4380" y="178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2" name="Freeform 36"/>
            <p:cNvSpPr>
              <a:spLocks/>
            </p:cNvSpPr>
            <p:nvPr/>
          </p:nvSpPr>
          <p:spPr bwMode="auto">
            <a:xfrm flipV="1">
              <a:off x="6699" y="230"/>
              <a:ext cx="318" cy="311"/>
            </a:xfrm>
            <a:custGeom>
              <a:avLst/>
              <a:gdLst>
                <a:gd name="T0" fmla="*/ 1979 w 5327"/>
                <a:gd name="T1" fmla="*/ 5080 h 5199"/>
                <a:gd name="T2" fmla="*/ 3331 w 5327"/>
                <a:gd name="T3" fmla="*/ 5082 h 5199"/>
                <a:gd name="T4" fmla="*/ 3494 w 5327"/>
                <a:gd name="T5" fmla="*/ 5032 h 5199"/>
                <a:gd name="T6" fmla="*/ 4989 w 5327"/>
                <a:gd name="T7" fmla="*/ 3704 h 5199"/>
                <a:gd name="T8" fmla="*/ 4987 w 5327"/>
                <a:gd name="T9" fmla="*/ 1474 h 5199"/>
                <a:gd name="T10" fmla="*/ 3213 w 5327"/>
                <a:gd name="T11" fmla="*/ 70 h 5199"/>
                <a:gd name="T12" fmla="*/ 3033 w 5327"/>
                <a:gd name="T13" fmla="*/ 40 h 5199"/>
                <a:gd name="T14" fmla="*/ 2617 w 5327"/>
                <a:gd name="T15" fmla="*/ 12 h 5199"/>
                <a:gd name="T16" fmla="*/ 2307 w 5327"/>
                <a:gd name="T17" fmla="*/ 38 h 5199"/>
                <a:gd name="T18" fmla="*/ 334 w 5327"/>
                <a:gd name="T19" fmla="*/ 1483 h 5199"/>
                <a:gd name="T20" fmla="*/ 318 w 5327"/>
                <a:gd name="T21" fmla="*/ 3668 h 5199"/>
                <a:gd name="T22" fmla="*/ 1739 w 5327"/>
                <a:gd name="T23" fmla="*/ 5001 h 5199"/>
                <a:gd name="T24" fmla="*/ 1871 w 5327"/>
                <a:gd name="T25" fmla="*/ 5046 h 5199"/>
                <a:gd name="T26" fmla="*/ 1979 w 5327"/>
                <a:gd name="T27" fmla="*/ 5080 h 5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27" h="5199">
                  <a:moveTo>
                    <a:pt x="1979" y="5080"/>
                  </a:moveTo>
                  <a:cubicBezTo>
                    <a:pt x="2420" y="5194"/>
                    <a:pt x="2889" y="5199"/>
                    <a:pt x="3331" y="5082"/>
                  </a:cubicBezTo>
                  <a:cubicBezTo>
                    <a:pt x="3385" y="5064"/>
                    <a:pt x="3440" y="5050"/>
                    <a:pt x="3494" y="5032"/>
                  </a:cubicBezTo>
                  <a:cubicBezTo>
                    <a:pt x="4143" y="4814"/>
                    <a:pt x="4693" y="4321"/>
                    <a:pt x="4989" y="3704"/>
                  </a:cubicBezTo>
                  <a:cubicBezTo>
                    <a:pt x="5326" y="3010"/>
                    <a:pt x="5327" y="2168"/>
                    <a:pt x="4987" y="1474"/>
                  </a:cubicBezTo>
                  <a:cubicBezTo>
                    <a:pt x="4652" y="767"/>
                    <a:pt x="3979" y="230"/>
                    <a:pt x="3213" y="70"/>
                  </a:cubicBezTo>
                  <a:cubicBezTo>
                    <a:pt x="3156" y="46"/>
                    <a:pt x="3093" y="48"/>
                    <a:pt x="3033" y="40"/>
                  </a:cubicBezTo>
                  <a:cubicBezTo>
                    <a:pt x="2899" y="0"/>
                    <a:pt x="2755" y="18"/>
                    <a:pt x="2617" y="12"/>
                  </a:cubicBezTo>
                  <a:cubicBezTo>
                    <a:pt x="2514" y="22"/>
                    <a:pt x="2405" y="0"/>
                    <a:pt x="2307" y="38"/>
                  </a:cubicBezTo>
                  <a:cubicBezTo>
                    <a:pt x="1461" y="139"/>
                    <a:pt x="690" y="711"/>
                    <a:pt x="334" y="1483"/>
                  </a:cubicBezTo>
                  <a:cubicBezTo>
                    <a:pt x="1" y="2160"/>
                    <a:pt x="0" y="2985"/>
                    <a:pt x="318" y="3668"/>
                  </a:cubicBezTo>
                  <a:cubicBezTo>
                    <a:pt x="594" y="4276"/>
                    <a:pt x="1117" y="4762"/>
                    <a:pt x="1739" y="5001"/>
                  </a:cubicBezTo>
                  <a:cubicBezTo>
                    <a:pt x="1782" y="5019"/>
                    <a:pt x="1828" y="5028"/>
                    <a:pt x="1871" y="5046"/>
                  </a:cubicBezTo>
                  <a:cubicBezTo>
                    <a:pt x="1908" y="5055"/>
                    <a:pt x="1944" y="5066"/>
                    <a:pt x="1979" y="50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3" name="Freeform 37"/>
            <p:cNvSpPr>
              <a:spLocks/>
            </p:cNvSpPr>
            <p:nvPr/>
          </p:nvSpPr>
          <p:spPr bwMode="auto">
            <a:xfrm flipV="1">
              <a:off x="6109" y="241"/>
              <a:ext cx="598" cy="474"/>
            </a:xfrm>
            <a:custGeom>
              <a:avLst/>
              <a:gdLst>
                <a:gd name="T0" fmla="*/ 4380 w 10008"/>
                <a:gd name="T1" fmla="*/ 7638 h 7935"/>
                <a:gd name="T2" fmla="*/ 5284 w 10008"/>
                <a:gd name="T3" fmla="*/ 7878 h 7935"/>
                <a:gd name="T4" fmla="*/ 5967 w 10008"/>
                <a:gd name="T5" fmla="*/ 7649 h 7935"/>
                <a:gd name="T6" fmla="*/ 7960 w 10008"/>
                <a:gd name="T7" fmla="*/ 5435 h 7935"/>
                <a:gd name="T8" fmla="*/ 8096 w 10008"/>
                <a:gd name="T9" fmla="*/ 4635 h 7935"/>
                <a:gd name="T10" fmla="*/ 7633 w 10008"/>
                <a:gd name="T11" fmla="*/ 3656 h 7935"/>
                <a:gd name="T12" fmla="*/ 9946 w 10008"/>
                <a:gd name="T13" fmla="*/ 1712 h 7935"/>
                <a:gd name="T14" fmla="*/ 9963 w 10008"/>
                <a:gd name="T15" fmla="*/ 1522 h 7935"/>
                <a:gd name="T16" fmla="*/ 9559 w 10008"/>
                <a:gd name="T17" fmla="*/ 1535 h 7935"/>
                <a:gd name="T18" fmla="*/ 9285 w 10008"/>
                <a:gd name="T19" fmla="*/ 1583 h 7935"/>
                <a:gd name="T20" fmla="*/ 9073 w 10008"/>
                <a:gd name="T21" fmla="*/ 1616 h 7935"/>
                <a:gd name="T22" fmla="*/ 7684 w 10008"/>
                <a:gd name="T23" fmla="*/ 1886 h 7935"/>
                <a:gd name="T24" fmla="*/ 7540 w 10008"/>
                <a:gd name="T25" fmla="*/ 1918 h 7935"/>
                <a:gd name="T26" fmla="*/ 7345 w 10008"/>
                <a:gd name="T27" fmla="*/ 1967 h 7935"/>
                <a:gd name="T28" fmla="*/ 6974 w 10008"/>
                <a:gd name="T29" fmla="*/ 2055 h 7935"/>
                <a:gd name="T30" fmla="*/ 6922 w 10008"/>
                <a:gd name="T31" fmla="*/ 1883 h 7935"/>
                <a:gd name="T32" fmla="*/ 6853 w 10008"/>
                <a:gd name="T33" fmla="*/ 1710 h 7935"/>
                <a:gd name="T34" fmla="*/ 5434 w 10008"/>
                <a:gd name="T35" fmla="*/ 294 h 7935"/>
                <a:gd name="T36" fmla="*/ 5262 w 10008"/>
                <a:gd name="T37" fmla="*/ 224 h 7935"/>
                <a:gd name="T38" fmla="*/ 3344 w 10008"/>
                <a:gd name="T39" fmla="*/ 225 h 7935"/>
                <a:gd name="T40" fmla="*/ 3171 w 10008"/>
                <a:gd name="T41" fmla="*/ 294 h 7935"/>
                <a:gd name="T42" fmla="*/ 1859 w 10008"/>
                <a:gd name="T43" fmla="*/ 1496 h 7935"/>
                <a:gd name="T44" fmla="*/ 1623 w 10008"/>
                <a:gd name="T45" fmla="*/ 2069 h 7935"/>
                <a:gd name="T46" fmla="*/ 1542 w 10008"/>
                <a:gd name="T47" fmla="*/ 2413 h 7935"/>
                <a:gd name="T48" fmla="*/ 1542 w 10008"/>
                <a:gd name="T49" fmla="*/ 3273 h 7935"/>
                <a:gd name="T50" fmla="*/ 1576 w 10008"/>
                <a:gd name="T51" fmla="*/ 3441 h 7935"/>
                <a:gd name="T52" fmla="*/ 1877 w 10008"/>
                <a:gd name="T53" fmla="*/ 4214 h 7935"/>
                <a:gd name="T54" fmla="*/ 2033 w 10008"/>
                <a:gd name="T55" fmla="*/ 4465 h 7935"/>
                <a:gd name="T56" fmla="*/ 46 w 10008"/>
                <a:gd name="T57" fmla="*/ 6770 h 7935"/>
                <a:gd name="T58" fmla="*/ 66 w 10008"/>
                <a:gd name="T59" fmla="*/ 6947 h 7935"/>
                <a:gd name="T60" fmla="*/ 214 w 10008"/>
                <a:gd name="T61" fmla="*/ 6950 h 7935"/>
                <a:gd name="T62" fmla="*/ 1415 w 10008"/>
                <a:gd name="T63" fmla="*/ 6656 h 7935"/>
                <a:gd name="T64" fmla="*/ 1664 w 10008"/>
                <a:gd name="T65" fmla="*/ 6589 h 7935"/>
                <a:gd name="T66" fmla="*/ 3136 w 10008"/>
                <a:gd name="T67" fmla="*/ 6126 h 7935"/>
                <a:gd name="T68" fmla="*/ 4380 w 10008"/>
                <a:gd name="T69" fmla="*/ 7638 h 7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08" h="7935">
                  <a:moveTo>
                    <a:pt x="4380" y="7638"/>
                  </a:moveTo>
                  <a:cubicBezTo>
                    <a:pt x="4624" y="7851"/>
                    <a:pt x="4967" y="7935"/>
                    <a:pt x="5284" y="7878"/>
                  </a:cubicBezTo>
                  <a:cubicBezTo>
                    <a:pt x="5525" y="7852"/>
                    <a:pt x="5751" y="7755"/>
                    <a:pt x="5967" y="7649"/>
                  </a:cubicBezTo>
                  <a:cubicBezTo>
                    <a:pt x="6855" y="7158"/>
                    <a:pt x="7496" y="6320"/>
                    <a:pt x="7960" y="5435"/>
                  </a:cubicBezTo>
                  <a:cubicBezTo>
                    <a:pt x="8095" y="5195"/>
                    <a:pt x="8160" y="4907"/>
                    <a:pt x="8096" y="4635"/>
                  </a:cubicBezTo>
                  <a:cubicBezTo>
                    <a:pt x="8027" y="4274"/>
                    <a:pt x="7819" y="3964"/>
                    <a:pt x="7633" y="3656"/>
                  </a:cubicBezTo>
                  <a:cubicBezTo>
                    <a:pt x="8442" y="3055"/>
                    <a:pt x="9188" y="2374"/>
                    <a:pt x="9946" y="1712"/>
                  </a:cubicBezTo>
                  <a:cubicBezTo>
                    <a:pt x="10008" y="1665"/>
                    <a:pt x="9994" y="1584"/>
                    <a:pt x="9963" y="1522"/>
                  </a:cubicBezTo>
                  <a:cubicBezTo>
                    <a:pt x="9833" y="1462"/>
                    <a:pt x="9693" y="1534"/>
                    <a:pt x="9559" y="1535"/>
                  </a:cubicBezTo>
                  <a:cubicBezTo>
                    <a:pt x="9470" y="1569"/>
                    <a:pt x="9371" y="1544"/>
                    <a:pt x="9285" y="1583"/>
                  </a:cubicBezTo>
                  <a:cubicBezTo>
                    <a:pt x="9214" y="1594"/>
                    <a:pt x="9139" y="1585"/>
                    <a:pt x="9073" y="1616"/>
                  </a:cubicBezTo>
                  <a:cubicBezTo>
                    <a:pt x="8606" y="1681"/>
                    <a:pt x="8145" y="1786"/>
                    <a:pt x="7684" y="1886"/>
                  </a:cubicBezTo>
                  <a:cubicBezTo>
                    <a:pt x="7637" y="1903"/>
                    <a:pt x="7588" y="1909"/>
                    <a:pt x="7540" y="1918"/>
                  </a:cubicBezTo>
                  <a:cubicBezTo>
                    <a:pt x="7478" y="1944"/>
                    <a:pt x="7407" y="1940"/>
                    <a:pt x="7345" y="1967"/>
                  </a:cubicBezTo>
                  <a:cubicBezTo>
                    <a:pt x="7220" y="1993"/>
                    <a:pt x="7099" y="2029"/>
                    <a:pt x="6974" y="2055"/>
                  </a:cubicBezTo>
                  <a:cubicBezTo>
                    <a:pt x="6957" y="1997"/>
                    <a:pt x="6940" y="1940"/>
                    <a:pt x="6922" y="1883"/>
                  </a:cubicBezTo>
                  <a:cubicBezTo>
                    <a:pt x="6897" y="1827"/>
                    <a:pt x="6874" y="1769"/>
                    <a:pt x="6853" y="1710"/>
                  </a:cubicBezTo>
                  <a:cubicBezTo>
                    <a:pt x="6572" y="1086"/>
                    <a:pt x="6061" y="571"/>
                    <a:pt x="5434" y="294"/>
                  </a:cubicBezTo>
                  <a:cubicBezTo>
                    <a:pt x="5376" y="272"/>
                    <a:pt x="5319" y="249"/>
                    <a:pt x="5262" y="224"/>
                  </a:cubicBezTo>
                  <a:cubicBezTo>
                    <a:pt x="4648" y="2"/>
                    <a:pt x="3958" y="0"/>
                    <a:pt x="3344" y="225"/>
                  </a:cubicBezTo>
                  <a:cubicBezTo>
                    <a:pt x="3287" y="249"/>
                    <a:pt x="3229" y="271"/>
                    <a:pt x="3171" y="294"/>
                  </a:cubicBezTo>
                  <a:cubicBezTo>
                    <a:pt x="2619" y="540"/>
                    <a:pt x="2154" y="969"/>
                    <a:pt x="1859" y="1496"/>
                  </a:cubicBezTo>
                  <a:cubicBezTo>
                    <a:pt x="1766" y="1681"/>
                    <a:pt x="1677" y="1869"/>
                    <a:pt x="1623" y="2069"/>
                  </a:cubicBezTo>
                  <a:cubicBezTo>
                    <a:pt x="1576" y="2179"/>
                    <a:pt x="1585" y="2304"/>
                    <a:pt x="1542" y="2413"/>
                  </a:cubicBezTo>
                  <a:cubicBezTo>
                    <a:pt x="1517" y="2699"/>
                    <a:pt x="1517" y="2987"/>
                    <a:pt x="1542" y="3273"/>
                  </a:cubicBezTo>
                  <a:cubicBezTo>
                    <a:pt x="1576" y="3322"/>
                    <a:pt x="1562" y="3386"/>
                    <a:pt x="1576" y="3441"/>
                  </a:cubicBezTo>
                  <a:cubicBezTo>
                    <a:pt x="1638" y="3712"/>
                    <a:pt x="1739" y="3974"/>
                    <a:pt x="1877" y="4214"/>
                  </a:cubicBezTo>
                  <a:cubicBezTo>
                    <a:pt x="1921" y="4303"/>
                    <a:pt x="1979" y="4383"/>
                    <a:pt x="2033" y="4465"/>
                  </a:cubicBezTo>
                  <a:cubicBezTo>
                    <a:pt x="1252" y="5120"/>
                    <a:pt x="587" y="5907"/>
                    <a:pt x="46" y="6770"/>
                  </a:cubicBezTo>
                  <a:cubicBezTo>
                    <a:pt x="0" y="6827"/>
                    <a:pt x="36" y="6893"/>
                    <a:pt x="66" y="6947"/>
                  </a:cubicBezTo>
                  <a:cubicBezTo>
                    <a:pt x="115" y="6951"/>
                    <a:pt x="165" y="6961"/>
                    <a:pt x="214" y="6950"/>
                  </a:cubicBezTo>
                  <a:cubicBezTo>
                    <a:pt x="617" y="6865"/>
                    <a:pt x="1016" y="6760"/>
                    <a:pt x="1415" y="6656"/>
                  </a:cubicBezTo>
                  <a:cubicBezTo>
                    <a:pt x="1497" y="6630"/>
                    <a:pt x="1582" y="6615"/>
                    <a:pt x="1664" y="6589"/>
                  </a:cubicBezTo>
                  <a:cubicBezTo>
                    <a:pt x="2160" y="6453"/>
                    <a:pt x="2646" y="6281"/>
                    <a:pt x="3136" y="6126"/>
                  </a:cubicBezTo>
                  <a:cubicBezTo>
                    <a:pt x="3448" y="6704"/>
                    <a:pt x="3902" y="7192"/>
                    <a:pt x="4380" y="76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4" name="Freeform 38"/>
            <p:cNvSpPr>
              <a:spLocks/>
            </p:cNvSpPr>
            <p:nvPr/>
          </p:nvSpPr>
          <p:spPr bwMode="auto">
            <a:xfrm flipV="1">
              <a:off x="5596" y="609"/>
              <a:ext cx="1084" cy="721"/>
            </a:xfrm>
            <a:custGeom>
              <a:avLst/>
              <a:gdLst>
                <a:gd name="T0" fmla="*/ 1516 w 18128"/>
                <a:gd name="T1" fmla="*/ 11977 h 12059"/>
                <a:gd name="T2" fmla="*/ 8249 w 18128"/>
                <a:gd name="T3" fmla="*/ 12059 h 12059"/>
                <a:gd name="T4" fmla="*/ 13778 w 18128"/>
                <a:gd name="T5" fmla="*/ 8328 h 12059"/>
                <a:gd name="T6" fmla="*/ 13778 w 18128"/>
                <a:gd name="T7" fmla="*/ 2883 h 12059"/>
                <a:gd name="T8" fmla="*/ 16971 w 18128"/>
                <a:gd name="T9" fmla="*/ 2441 h 12059"/>
                <a:gd name="T10" fmla="*/ 17745 w 18128"/>
                <a:gd name="T11" fmla="*/ 2223 h 12059"/>
                <a:gd name="T12" fmla="*/ 18112 w 18128"/>
                <a:gd name="T13" fmla="*/ 1199 h 12059"/>
                <a:gd name="T14" fmla="*/ 17685 w 18128"/>
                <a:gd name="T15" fmla="*/ 205 h 12059"/>
                <a:gd name="T16" fmla="*/ 17053 w 18128"/>
                <a:gd name="T17" fmla="*/ 42 h 12059"/>
                <a:gd name="T18" fmla="*/ 12670 w 18128"/>
                <a:gd name="T19" fmla="*/ 691 h 12059"/>
                <a:gd name="T20" fmla="*/ 11779 w 18128"/>
                <a:gd name="T21" fmla="*/ 861 h 12059"/>
                <a:gd name="T22" fmla="*/ 11342 w 18128"/>
                <a:gd name="T23" fmla="*/ 1195 h 12059"/>
                <a:gd name="T24" fmla="*/ 11262 w 18128"/>
                <a:gd name="T25" fmla="*/ 1940 h 12059"/>
                <a:gd name="T26" fmla="*/ 11305 w 18128"/>
                <a:gd name="T27" fmla="*/ 5064 h 12059"/>
                <a:gd name="T28" fmla="*/ 8991 w 18128"/>
                <a:gd name="T29" fmla="*/ 1492 h 12059"/>
                <a:gd name="T30" fmla="*/ 8372 w 18128"/>
                <a:gd name="T31" fmla="*/ 520 h 12059"/>
                <a:gd name="T32" fmla="*/ 8288 w 18128"/>
                <a:gd name="T33" fmla="*/ 600 h 12059"/>
                <a:gd name="T34" fmla="*/ 2683 w 18128"/>
                <a:gd name="T35" fmla="*/ 4515 h 12059"/>
                <a:gd name="T36" fmla="*/ 2749 w 18128"/>
                <a:gd name="T37" fmla="*/ 4617 h 12059"/>
                <a:gd name="T38" fmla="*/ 6069 w 18128"/>
                <a:gd name="T39" fmla="*/ 9291 h 12059"/>
                <a:gd name="T40" fmla="*/ 3595 w 18128"/>
                <a:gd name="T41" fmla="*/ 9522 h 12059"/>
                <a:gd name="T42" fmla="*/ 2479 w 18128"/>
                <a:gd name="T43" fmla="*/ 9624 h 12059"/>
                <a:gd name="T44" fmla="*/ 2496 w 18128"/>
                <a:gd name="T45" fmla="*/ 6317 h 12059"/>
                <a:gd name="T46" fmla="*/ 2516 w 18128"/>
                <a:gd name="T47" fmla="*/ 5434 h 12059"/>
                <a:gd name="T48" fmla="*/ 2336 w 18128"/>
                <a:gd name="T49" fmla="*/ 4791 h 12059"/>
                <a:gd name="T50" fmla="*/ 1445 w 18128"/>
                <a:gd name="T51" fmla="*/ 4393 h 12059"/>
                <a:gd name="T52" fmla="*/ 367 w 18128"/>
                <a:gd name="T53" fmla="*/ 4704 h 12059"/>
                <a:gd name="T54" fmla="*/ 0 w 18128"/>
                <a:gd name="T55" fmla="*/ 5379 h 12059"/>
                <a:gd name="T56" fmla="*/ 0 w 18128"/>
                <a:gd name="T57" fmla="*/ 5737 h 12059"/>
                <a:gd name="T58" fmla="*/ 50 w 18128"/>
                <a:gd name="T59" fmla="*/ 11010 h 12059"/>
                <a:gd name="T60" fmla="*/ 147 w 18128"/>
                <a:gd name="T61" fmla="*/ 11674 h 12059"/>
                <a:gd name="T62" fmla="*/ 480 w 18128"/>
                <a:gd name="T63" fmla="*/ 11922 h 12059"/>
                <a:gd name="T64" fmla="*/ 1516 w 18128"/>
                <a:gd name="T65" fmla="*/ 11977 h 1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28" h="12059">
                  <a:moveTo>
                    <a:pt x="1516" y="11977"/>
                  </a:moveTo>
                  <a:cubicBezTo>
                    <a:pt x="3760" y="12004"/>
                    <a:pt x="6005" y="12032"/>
                    <a:pt x="8249" y="12059"/>
                  </a:cubicBezTo>
                  <a:cubicBezTo>
                    <a:pt x="10092" y="10814"/>
                    <a:pt x="11936" y="9574"/>
                    <a:pt x="13778" y="8328"/>
                  </a:cubicBezTo>
                  <a:cubicBezTo>
                    <a:pt x="13775" y="6513"/>
                    <a:pt x="13776" y="4698"/>
                    <a:pt x="13778" y="2883"/>
                  </a:cubicBezTo>
                  <a:cubicBezTo>
                    <a:pt x="14843" y="2743"/>
                    <a:pt x="15906" y="2581"/>
                    <a:pt x="16971" y="2441"/>
                  </a:cubicBezTo>
                  <a:cubicBezTo>
                    <a:pt x="17233" y="2395"/>
                    <a:pt x="17530" y="2406"/>
                    <a:pt x="17745" y="2223"/>
                  </a:cubicBezTo>
                  <a:cubicBezTo>
                    <a:pt x="18040" y="1978"/>
                    <a:pt x="18128" y="1567"/>
                    <a:pt x="18112" y="1199"/>
                  </a:cubicBezTo>
                  <a:cubicBezTo>
                    <a:pt x="18089" y="835"/>
                    <a:pt x="17968" y="452"/>
                    <a:pt x="17685" y="205"/>
                  </a:cubicBezTo>
                  <a:cubicBezTo>
                    <a:pt x="17513" y="58"/>
                    <a:pt x="17275" y="0"/>
                    <a:pt x="17053" y="42"/>
                  </a:cubicBezTo>
                  <a:cubicBezTo>
                    <a:pt x="15592" y="257"/>
                    <a:pt x="14131" y="475"/>
                    <a:pt x="12670" y="691"/>
                  </a:cubicBezTo>
                  <a:cubicBezTo>
                    <a:pt x="12372" y="743"/>
                    <a:pt x="12070" y="777"/>
                    <a:pt x="11779" y="861"/>
                  </a:cubicBezTo>
                  <a:cubicBezTo>
                    <a:pt x="11601" y="915"/>
                    <a:pt x="11415" y="1014"/>
                    <a:pt x="11342" y="1195"/>
                  </a:cubicBezTo>
                  <a:cubicBezTo>
                    <a:pt x="11245" y="1430"/>
                    <a:pt x="11264" y="1691"/>
                    <a:pt x="11262" y="1940"/>
                  </a:cubicBezTo>
                  <a:cubicBezTo>
                    <a:pt x="11273" y="2981"/>
                    <a:pt x="11292" y="4022"/>
                    <a:pt x="11305" y="5064"/>
                  </a:cubicBezTo>
                  <a:cubicBezTo>
                    <a:pt x="10535" y="3873"/>
                    <a:pt x="9762" y="2682"/>
                    <a:pt x="8991" y="1492"/>
                  </a:cubicBezTo>
                  <a:cubicBezTo>
                    <a:pt x="8787" y="1166"/>
                    <a:pt x="8563" y="852"/>
                    <a:pt x="8372" y="520"/>
                  </a:cubicBezTo>
                  <a:cubicBezTo>
                    <a:pt x="8346" y="548"/>
                    <a:pt x="8319" y="577"/>
                    <a:pt x="8288" y="600"/>
                  </a:cubicBezTo>
                  <a:cubicBezTo>
                    <a:pt x="6419" y="1904"/>
                    <a:pt x="4553" y="3212"/>
                    <a:pt x="2683" y="4515"/>
                  </a:cubicBezTo>
                  <a:cubicBezTo>
                    <a:pt x="2704" y="4550"/>
                    <a:pt x="2726" y="4583"/>
                    <a:pt x="2749" y="4617"/>
                  </a:cubicBezTo>
                  <a:cubicBezTo>
                    <a:pt x="3856" y="6174"/>
                    <a:pt x="4962" y="7733"/>
                    <a:pt x="6069" y="9291"/>
                  </a:cubicBezTo>
                  <a:cubicBezTo>
                    <a:pt x="5245" y="9370"/>
                    <a:pt x="4420" y="9455"/>
                    <a:pt x="3595" y="9522"/>
                  </a:cubicBezTo>
                  <a:cubicBezTo>
                    <a:pt x="3224" y="9561"/>
                    <a:pt x="2851" y="9595"/>
                    <a:pt x="2479" y="9624"/>
                  </a:cubicBezTo>
                  <a:cubicBezTo>
                    <a:pt x="2482" y="8522"/>
                    <a:pt x="2490" y="7419"/>
                    <a:pt x="2496" y="6317"/>
                  </a:cubicBezTo>
                  <a:cubicBezTo>
                    <a:pt x="2525" y="6023"/>
                    <a:pt x="2509" y="5729"/>
                    <a:pt x="2516" y="5434"/>
                  </a:cubicBezTo>
                  <a:cubicBezTo>
                    <a:pt x="2520" y="5210"/>
                    <a:pt x="2480" y="4971"/>
                    <a:pt x="2336" y="4791"/>
                  </a:cubicBezTo>
                  <a:cubicBezTo>
                    <a:pt x="2129" y="4518"/>
                    <a:pt x="1775" y="4408"/>
                    <a:pt x="1445" y="4393"/>
                  </a:cubicBezTo>
                  <a:cubicBezTo>
                    <a:pt x="1067" y="4381"/>
                    <a:pt x="673" y="4475"/>
                    <a:pt x="367" y="4704"/>
                  </a:cubicBezTo>
                  <a:cubicBezTo>
                    <a:pt x="154" y="4861"/>
                    <a:pt x="4" y="5111"/>
                    <a:pt x="0" y="5379"/>
                  </a:cubicBezTo>
                  <a:lnTo>
                    <a:pt x="0" y="5737"/>
                  </a:lnTo>
                  <a:cubicBezTo>
                    <a:pt x="21" y="7494"/>
                    <a:pt x="26" y="9252"/>
                    <a:pt x="50" y="11010"/>
                  </a:cubicBezTo>
                  <a:cubicBezTo>
                    <a:pt x="58" y="11233"/>
                    <a:pt x="63" y="11464"/>
                    <a:pt x="147" y="11674"/>
                  </a:cubicBezTo>
                  <a:cubicBezTo>
                    <a:pt x="202" y="11813"/>
                    <a:pt x="340" y="11892"/>
                    <a:pt x="480" y="11922"/>
                  </a:cubicBezTo>
                  <a:cubicBezTo>
                    <a:pt x="821" y="11989"/>
                    <a:pt x="1170" y="11968"/>
                    <a:pt x="1516" y="119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5" name="Freeform 39"/>
            <p:cNvSpPr>
              <a:spLocks/>
            </p:cNvSpPr>
            <p:nvPr/>
          </p:nvSpPr>
          <p:spPr bwMode="auto">
            <a:xfrm flipV="1">
              <a:off x="6489" y="1034"/>
              <a:ext cx="1014" cy="1135"/>
            </a:xfrm>
            <a:custGeom>
              <a:avLst/>
              <a:gdLst>
                <a:gd name="T0" fmla="*/ 7805 w 16948"/>
                <a:gd name="T1" fmla="*/ 18993 h 18993"/>
                <a:gd name="T2" fmla="*/ 8563 w 16948"/>
                <a:gd name="T3" fmla="*/ 18883 h 18993"/>
                <a:gd name="T4" fmla="*/ 8585 w 16948"/>
                <a:gd name="T5" fmla="*/ 18866 h 18993"/>
                <a:gd name="T6" fmla="*/ 10387 w 16948"/>
                <a:gd name="T7" fmla="*/ 18597 h 18993"/>
                <a:gd name="T8" fmla="*/ 10411 w 16948"/>
                <a:gd name="T9" fmla="*/ 18581 h 18993"/>
                <a:gd name="T10" fmla="*/ 11375 w 16948"/>
                <a:gd name="T11" fmla="*/ 18439 h 18993"/>
                <a:gd name="T12" fmla="*/ 14113 w 16948"/>
                <a:gd name="T13" fmla="*/ 18017 h 18993"/>
                <a:gd name="T14" fmla="*/ 14165 w 16948"/>
                <a:gd name="T15" fmla="*/ 17463 h 18993"/>
                <a:gd name="T16" fmla="*/ 14470 w 16948"/>
                <a:gd name="T17" fmla="*/ 15270 h 18993"/>
                <a:gd name="T18" fmla="*/ 14486 w 16948"/>
                <a:gd name="T19" fmla="*/ 15248 h 18993"/>
                <a:gd name="T20" fmla="*/ 15621 w 16948"/>
                <a:gd name="T21" fmla="*/ 11685 h 18993"/>
                <a:gd name="T22" fmla="*/ 16482 w 16948"/>
                <a:gd name="T23" fmla="*/ 9351 h 18993"/>
                <a:gd name="T24" fmla="*/ 16948 w 16948"/>
                <a:gd name="T25" fmla="*/ 7211 h 18993"/>
                <a:gd name="T26" fmla="*/ 16948 w 16948"/>
                <a:gd name="T27" fmla="*/ 5084 h 18993"/>
                <a:gd name="T28" fmla="*/ 16389 w 16948"/>
                <a:gd name="T29" fmla="*/ 5356 h 18993"/>
                <a:gd name="T30" fmla="*/ 15701 w 16948"/>
                <a:gd name="T31" fmla="*/ 4873 h 18993"/>
                <a:gd name="T32" fmla="*/ 14967 w 16948"/>
                <a:gd name="T33" fmla="*/ 4606 h 18993"/>
                <a:gd name="T34" fmla="*/ 12926 w 16948"/>
                <a:gd name="T35" fmla="*/ 5293 h 18993"/>
                <a:gd name="T36" fmla="*/ 12033 w 16948"/>
                <a:gd name="T37" fmla="*/ 5179 h 18993"/>
                <a:gd name="T38" fmla="*/ 11944 w 16948"/>
                <a:gd name="T39" fmla="*/ 5090 h 18993"/>
                <a:gd name="T40" fmla="*/ 12792 w 16948"/>
                <a:gd name="T41" fmla="*/ 1558 h 18993"/>
                <a:gd name="T42" fmla="*/ 12876 w 16948"/>
                <a:gd name="T43" fmla="*/ 661 h 18993"/>
                <a:gd name="T44" fmla="*/ 12136 w 16948"/>
                <a:gd name="T45" fmla="*/ 0 h 18993"/>
                <a:gd name="T46" fmla="*/ 11170 w 16948"/>
                <a:gd name="T47" fmla="*/ 0 h 18993"/>
                <a:gd name="T48" fmla="*/ 10248 w 16948"/>
                <a:gd name="T49" fmla="*/ 948 h 18993"/>
                <a:gd name="T50" fmla="*/ 9312 w 16948"/>
                <a:gd name="T51" fmla="*/ 5219 h 18993"/>
                <a:gd name="T52" fmla="*/ 8356 w 16948"/>
                <a:gd name="T53" fmla="*/ 4808 h 18993"/>
                <a:gd name="T54" fmla="*/ 7429 w 16948"/>
                <a:gd name="T55" fmla="*/ 4607 h 18993"/>
                <a:gd name="T56" fmla="*/ 6705 w 16948"/>
                <a:gd name="T57" fmla="*/ 4936 h 18993"/>
                <a:gd name="T58" fmla="*/ 6662 w 16948"/>
                <a:gd name="T59" fmla="*/ 861 h 18993"/>
                <a:gd name="T60" fmla="*/ 6035 w 16948"/>
                <a:gd name="T61" fmla="*/ 0 h 18993"/>
                <a:gd name="T62" fmla="*/ 4499 w 16948"/>
                <a:gd name="T63" fmla="*/ 0 h 18993"/>
                <a:gd name="T64" fmla="*/ 4038 w 16948"/>
                <a:gd name="T65" fmla="*/ 488 h 18993"/>
                <a:gd name="T66" fmla="*/ 3983 w 16948"/>
                <a:gd name="T67" fmla="*/ 1057 h 18993"/>
                <a:gd name="T68" fmla="*/ 3981 w 16948"/>
                <a:gd name="T69" fmla="*/ 5138 h 18993"/>
                <a:gd name="T70" fmla="*/ 2484 w 16948"/>
                <a:gd name="T71" fmla="*/ 4606 h 18993"/>
                <a:gd name="T72" fmla="*/ 1679 w 16948"/>
                <a:gd name="T73" fmla="*/ 4978 h 18993"/>
                <a:gd name="T74" fmla="*/ 824 w 16948"/>
                <a:gd name="T75" fmla="*/ 5333 h 18993"/>
                <a:gd name="T76" fmla="*/ 0 w 16948"/>
                <a:gd name="T77" fmla="*/ 4689 h 18993"/>
                <a:gd name="T78" fmla="*/ 151 w 16948"/>
                <a:gd name="T79" fmla="*/ 5542 h 18993"/>
                <a:gd name="T80" fmla="*/ 182 w 16948"/>
                <a:gd name="T81" fmla="*/ 5726 h 18993"/>
                <a:gd name="T82" fmla="*/ 197 w 16948"/>
                <a:gd name="T83" fmla="*/ 5748 h 18993"/>
                <a:gd name="T84" fmla="*/ 468 w 16948"/>
                <a:gd name="T85" fmla="*/ 6989 h 18993"/>
                <a:gd name="T86" fmla="*/ 3065 w 16948"/>
                <a:gd name="T87" fmla="*/ 12934 h 18993"/>
                <a:gd name="T88" fmla="*/ 5578 w 16948"/>
                <a:gd name="T89" fmla="*/ 15744 h 18993"/>
                <a:gd name="T90" fmla="*/ 6859 w 16948"/>
                <a:gd name="T91" fmla="*/ 17171 h 18993"/>
                <a:gd name="T92" fmla="*/ 7805 w 16948"/>
                <a:gd name="T93" fmla="*/ 18993 h 18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48" h="18993">
                  <a:moveTo>
                    <a:pt x="7805" y="18993"/>
                  </a:moveTo>
                  <a:cubicBezTo>
                    <a:pt x="8058" y="18957"/>
                    <a:pt x="8309" y="18909"/>
                    <a:pt x="8563" y="18883"/>
                  </a:cubicBezTo>
                  <a:lnTo>
                    <a:pt x="8585" y="18866"/>
                  </a:lnTo>
                  <a:cubicBezTo>
                    <a:pt x="9189" y="18797"/>
                    <a:pt x="9784" y="18668"/>
                    <a:pt x="10387" y="18597"/>
                  </a:cubicBezTo>
                  <a:lnTo>
                    <a:pt x="10411" y="18581"/>
                  </a:lnTo>
                  <a:cubicBezTo>
                    <a:pt x="10734" y="18544"/>
                    <a:pt x="11054" y="18487"/>
                    <a:pt x="11375" y="18439"/>
                  </a:cubicBezTo>
                  <a:cubicBezTo>
                    <a:pt x="12286" y="18290"/>
                    <a:pt x="13200" y="18158"/>
                    <a:pt x="14113" y="18017"/>
                  </a:cubicBezTo>
                  <a:cubicBezTo>
                    <a:pt x="14161" y="17836"/>
                    <a:pt x="14124" y="17646"/>
                    <a:pt x="14165" y="17463"/>
                  </a:cubicBezTo>
                  <a:cubicBezTo>
                    <a:pt x="14219" y="16726"/>
                    <a:pt x="14347" y="15998"/>
                    <a:pt x="14470" y="15270"/>
                  </a:cubicBezTo>
                  <a:lnTo>
                    <a:pt x="14486" y="15248"/>
                  </a:lnTo>
                  <a:cubicBezTo>
                    <a:pt x="14713" y="14018"/>
                    <a:pt x="15139" y="12835"/>
                    <a:pt x="15621" y="11685"/>
                  </a:cubicBezTo>
                  <a:cubicBezTo>
                    <a:pt x="15935" y="10917"/>
                    <a:pt x="16253" y="10149"/>
                    <a:pt x="16482" y="9351"/>
                  </a:cubicBezTo>
                  <a:cubicBezTo>
                    <a:pt x="16695" y="8651"/>
                    <a:pt x="16837" y="7933"/>
                    <a:pt x="16948" y="7211"/>
                  </a:cubicBezTo>
                  <a:lnTo>
                    <a:pt x="16948" y="5084"/>
                  </a:lnTo>
                  <a:cubicBezTo>
                    <a:pt x="16811" y="5244"/>
                    <a:pt x="16615" y="5412"/>
                    <a:pt x="16389" y="5356"/>
                  </a:cubicBezTo>
                  <a:cubicBezTo>
                    <a:pt x="16113" y="5274"/>
                    <a:pt x="15924" y="5041"/>
                    <a:pt x="15701" y="4873"/>
                  </a:cubicBezTo>
                  <a:cubicBezTo>
                    <a:pt x="15496" y="4707"/>
                    <a:pt x="15240" y="4570"/>
                    <a:pt x="14967" y="4606"/>
                  </a:cubicBezTo>
                  <a:cubicBezTo>
                    <a:pt x="14242" y="4691"/>
                    <a:pt x="13645" y="5184"/>
                    <a:pt x="12926" y="5293"/>
                  </a:cubicBezTo>
                  <a:cubicBezTo>
                    <a:pt x="12625" y="5343"/>
                    <a:pt x="12314" y="5292"/>
                    <a:pt x="12033" y="5179"/>
                  </a:cubicBezTo>
                  <a:cubicBezTo>
                    <a:pt x="11997" y="5163"/>
                    <a:pt x="11926" y="5143"/>
                    <a:pt x="11944" y="5090"/>
                  </a:cubicBezTo>
                  <a:cubicBezTo>
                    <a:pt x="12223" y="3912"/>
                    <a:pt x="12507" y="2735"/>
                    <a:pt x="12792" y="1558"/>
                  </a:cubicBezTo>
                  <a:cubicBezTo>
                    <a:pt x="12850" y="1264"/>
                    <a:pt x="12975" y="961"/>
                    <a:pt x="12876" y="661"/>
                  </a:cubicBezTo>
                  <a:cubicBezTo>
                    <a:pt x="12782" y="318"/>
                    <a:pt x="12465" y="90"/>
                    <a:pt x="12136" y="0"/>
                  </a:cubicBezTo>
                  <a:lnTo>
                    <a:pt x="11170" y="0"/>
                  </a:lnTo>
                  <a:cubicBezTo>
                    <a:pt x="10718" y="113"/>
                    <a:pt x="10321" y="476"/>
                    <a:pt x="10248" y="948"/>
                  </a:cubicBezTo>
                  <a:cubicBezTo>
                    <a:pt x="9940" y="2373"/>
                    <a:pt x="9623" y="3795"/>
                    <a:pt x="9312" y="5219"/>
                  </a:cubicBezTo>
                  <a:cubicBezTo>
                    <a:pt x="8979" y="5118"/>
                    <a:pt x="8680" y="4933"/>
                    <a:pt x="8356" y="4808"/>
                  </a:cubicBezTo>
                  <a:cubicBezTo>
                    <a:pt x="8063" y="4690"/>
                    <a:pt x="7752" y="4559"/>
                    <a:pt x="7429" y="4607"/>
                  </a:cubicBezTo>
                  <a:cubicBezTo>
                    <a:pt x="7165" y="4657"/>
                    <a:pt x="6938" y="4809"/>
                    <a:pt x="6705" y="4936"/>
                  </a:cubicBezTo>
                  <a:cubicBezTo>
                    <a:pt x="6692" y="3577"/>
                    <a:pt x="6678" y="2219"/>
                    <a:pt x="6662" y="861"/>
                  </a:cubicBezTo>
                  <a:cubicBezTo>
                    <a:pt x="6659" y="476"/>
                    <a:pt x="6379" y="145"/>
                    <a:pt x="6035" y="0"/>
                  </a:cubicBezTo>
                  <a:lnTo>
                    <a:pt x="4499" y="0"/>
                  </a:lnTo>
                  <a:cubicBezTo>
                    <a:pt x="4293" y="97"/>
                    <a:pt x="4117" y="272"/>
                    <a:pt x="4038" y="488"/>
                  </a:cubicBezTo>
                  <a:cubicBezTo>
                    <a:pt x="3968" y="669"/>
                    <a:pt x="3984" y="867"/>
                    <a:pt x="3983" y="1057"/>
                  </a:cubicBezTo>
                  <a:cubicBezTo>
                    <a:pt x="3982" y="2417"/>
                    <a:pt x="3985" y="3777"/>
                    <a:pt x="3981" y="5138"/>
                  </a:cubicBezTo>
                  <a:cubicBezTo>
                    <a:pt x="3474" y="4984"/>
                    <a:pt x="3021" y="4658"/>
                    <a:pt x="2484" y="4606"/>
                  </a:cubicBezTo>
                  <a:cubicBezTo>
                    <a:pt x="2168" y="4574"/>
                    <a:pt x="1913" y="4799"/>
                    <a:pt x="1679" y="4978"/>
                  </a:cubicBezTo>
                  <a:cubicBezTo>
                    <a:pt x="1437" y="5170"/>
                    <a:pt x="1155" y="5393"/>
                    <a:pt x="824" y="5333"/>
                  </a:cubicBezTo>
                  <a:cubicBezTo>
                    <a:pt x="467" y="5257"/>
                    <a:pt x="215" y="4964"/>
                    <a:pt x="0" y="4689"/>
                  </a:cubicBezTo>
                  <a:cubicBezTo>
                    <a:pt x="47" y="4974"/>
                    <a:pt x="101" y="5258"/>
                    <a:pt x="151" y="5542"/>
                  </a:cubicBezTo>
                  <a:cubicBezTo>
                    <a:pt x="164" y="5603"/>
                    <a:pt x="174" y="5665"/>
                    <a:pt x="182" y="5726"/>
                  </a:cubicBezTo>
                  <a:lnTo>
                    <a:pt x="197" y="5748"/>
                  </a:lnTo>
                  <a:cubicBezTo>
                    <a:pt x="262" y="6166"/>
                    <a:pt x="374" y="6576"/>
                    <a:pt x="468" y="6989"/>
                  </a:cubicBezTo>
                  <a:cubicBezTo>
                    <a:pt x="987" y="9096"/>
                    <a:pt x="1785" y="11167"/>
                    <a:pt x="3065" y="12934"/>
                  </a:cubicBezTo>
                  <a:cubicBezTo>
                    <a:pt x="3792" y="13965"/>
                    <a:pt x="4689" y="14856"/>
                    <a:pt x="5578" y="15744"/>
                  </a:cubicBezTo>
                  <a:cubicBezTo>
                    <a:pt x="6027" y="16198"/>
                    <a:pt x="6477" y="16656"/>
                    <a:pt x="6859" y="17171"/>
                  </a:cubicBezTo>
                  <a:cubicBezTo>
                    <a:pt x="7273" y="17718"/>
                    <a:pt x="7606" y="18334"/>
                    <a:pt x="7805" y="189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06" name="Freeform 40"/>
            <p:cNvSpPr>
              <a:spLocks/>
            </p:cNvSpPr>
            <p:nvPr/>
          </p:nvSpPr>
          <p:spPr bwMode="auto">
            <a:xfrm flipV="1">
              <a:off x="5604" y="1102"/>
              <a:ext cx="815" cy="1056"/>
            </a:xfrm>
            <a:custGeom>
              <a:avLst/>
              <a:gdLst>
                <a:gd name="T0" fmla="*/ 1040 w 13622"/>
                <a:gd name="T1" fmla="*/ 16757 h 17654"/>
                <a:gd name="T2" fmla="*/ 2041 w 13622"/>
                <a:gd name="T3" fmla="*/ 17654 h 17654"/>
                <a:gd name="T4" fmla="*/ 12691 w 13622"/>
                <a:gd name="T5" fmla="*/ 10214 h 17654"/>
                <a:gd name="T6" fmla="*/ 13394 w 13622"/>
                <a:gd name="T7" fmla="*/ 9576 h 17654"/>
                <a:gd name="T8" fmla="*/ 13578 w 13622"/>
                <a:gd name="T9" fmla="*/ 9023 h 17654"/>
                <a:gd name="T10" fmla="*/ 13323 w 13622"/>
                <a:gd name="T11" fmla="*/ 8388 h 17654"/>
                <a:gd name="T12" fmla="*/ 12639 w 13622"/>
                <a:gd name="T13" fmla="*/ 7181 h 17654"/>
                <a:gd name="T14" fmla="*/ 12265 w 13622"/>
                <a:gd name="T15" fmla="*/ 6380 h 17654"/>
                <a:gd name="T16" fmla="*/ 11983 w 13622"/>
                <a:gd name="T17" fmla="*/ 5776 h 17654"/>
                <a:gd name="T18" fmla="*/ 11346 w 13622"/>
                <a:gd name="T19" fmla="*/ 4398 h 17654"/>
                <a:gd name="T20" fmla="*/ 10659 w 13622"/>
                <a:gd name="T21" fmla="*/ 2910 h 17654"/>
                <a:gd name="T22" fmla="*/ 10378 w 13622"/>
                <a:gd name="T23" fmla="*/ 2308 h 17654"/>
                <a:gd name="T24" fmla="*/ 9975 w 13622"/>
                <a:gd name="T25" fmla="*/ 1437 h 17654"/>
                <a:gd name="T26" fmla="*/ 9745 w 13622"/>
                <a:gd name="T27" fmla="*/ 999 h 17654"/>
                <a:gd name="T28" fmla="*/ 8962 w 13622"/>
                <a:gd name="T29" fmla="*/ 524 h 17654"/>
                <a:gd name="T30" fmla="*/ 8144 w 13622"/>
                <a:gd name="T31" fmla="*/ 647 h 17654"/>
                <a:gd name="T32" fmla="*/ 7291 w 13622"/>
                <a:gd name="T33" fmla="*/ 1531 h 17654"/>
                <a:gd name="T34" fmla="*/ 7347 w 13622"/>
                <a:gd name="T35" fmla="*/ 2516 h 17654"/>
                <a:gd name="T36" fmla="*/ 7649 w 13622"/>
                <a:gd name="T37" fmla="*/ 3091 h 17654"/>
                <a:gd name="T38" fmla="*/ 7982 w 13622"/>
                <a:gd name="T39" fmla="*/ 3717 h 17654"/>
                <a:gd name="T40" fmla="*/ 8319 w 13622"/>
                <a:gd name="T41" fmla="*/ 4360 h 17654"/>
                <a:gd name="T42" fmla="*/ 9323 w 13622"/>
                <a:gd name="T43" fmla="*/ 6256 h 17654"/>
                <a:gd name="T44" fmla="*/ 10300 w 13622"/>
                <a:gd name="T45" fmla="*/ 8106 h 17654"/>
                <a:gd name="T46" fmla="*/ 10400 w 13622"/>
                <a:gd name="T47" fmla="*/ 8324 h 17654"/>
                <a:gd name="T48" fmla="*/ 7579 w 13622"/>
                <a:gd name="T49" fmla="*/ 9989 h 17654"/>
                <a:gd name="T50" fmla="*/ 7431 w 13622"/>
                <a:gd name="T51" fmla="*/ 10065 h 17654"/>
                <a:gd name="T52" fmla="*/ 7375 w 13622"/>
                <a:gd name="T53" fmla="*/ 9788 h 17654"/>
                <a:gd name="T54" fmla="*/ 7295 w 13622"/>
                <a:gd name="T55" fmla="*/ 9444 h 17654"/>
                <a:gd name="T56" fmla="*/ 7262 w 13622"/>
                <a:gd name="T57" fmla="*/ 9269 h 17654"/>
                <a:gd name="T58" fmla="*/ 7056 w 13622"/>
                <a:gd name="T59" fmla="*/ 8308 h 17654"/>
                <a:gd name="T60" fmla="*/ 7025 w 13622"/>
                <a:gd name="T61" fmla="*/ 8163 h 17654"/>
                <a:gd name="T62" fmla="*/ 6992 w 13622"/>
                <a:gd name="T63" fmla="*/ 7989 h 17654"/>
                <a:gd name="T64" fmla="*/ 6707 w 13622"/>
                <a:gd name="T65" fmla="*/ 6682 h 17654"/>
                <a:gd name="T66" fmla="*/ 6673 w 13622"/>
                <a:gd name="T67" fmla="*/ 6508 h 17654"/>
                <a:gd name="T68" fmla="*/ 6341 w 13622"/>
                <a:gd name="T69" fmla="*/ 5002 h 17654"/>
                <a:gd name="T70" fmla="*/ 6275 w 13622"/>
                <a:gd name="T71" fmla="*/ 4683 h 17654"/>
                <a:gd name="T72" fmla="*/ 6003 w 13622"/>
                <a:gd name="T73" fmla="*/ 3404 h 17654"/>
                <a:gd name="T74" fmla="*/ 5718 w 13622"/>
                <a:gd name="T75" fmla="*/ 2096 h 17654"/>
                <a:gd name="T76" fmla="*/ 5671 w 13622"/>
                <a:gd name="T77" fmla="*/ 1896 h 17654"/>
                <a:gd name="T78" fmla="*/ 5637 w 13622"/>
                <a:gd name="T79" fmla="*/ 1723 h 17654"/>
                <a:gd name="T80" fmla="*/ 5473 w 13622"/>
                <a:gd name="T81" fmla="*/ 969 h 17654"/>
                <a:gd name="T82" fmla="*/ 4642 w 13622"/>
                <a:gd name="T83" fmla="*/ 148 h 17654"/>
                <a:gd name="T84" fmla="*/ 3422 w 13622"/>
                <a:gd name="T85" fmla="*/ 275 h 17654"/>
                <a:gd name="T86" fmla="*/ 2858 w 13622"/>
                <a:gd name="T87" fmla="*/ 1186 h 17654"/>
                <a:gd name="T88" fmla="*/ 3003 w 13622"/>
                <a:gd name="T89" fmla="*/ 2063 h 17654"/>
                <a:gd name="T90" fmla="*/ 3039 w 13622"/>
                <a:gd name="T91" fmla="*/ 2201 h 17654"/>
                <a:gd name="T92" fmla="*/ 3389 w 13622"/>
                <a:gd name="T93" fmla="*/ 3508 h 17654"/>
                <a:gd name="T94" fmla="*/ 3629 w 13622"/>
                <a:gd name="T95" fmla="*/ 4400 h 17654"/>
                <a:gd name="T96" fmla="*/ 3676 w 13622"/>
                <a:gd name="T97" fmla="*/ 4565 h 17654"/>
                <a:gd name="T98" fmla="*/ 3693 w 13622"/>
                <a:gd name="T99" fmla="*/ 4649 h 17654"/>
                <a:gd name="T100" fmla="*/ 3980 w 13622"/>
                <a:gd name="T101" fmla="*/ 5708 h 17654"/>
                <a:gd name="T102" fmla="*/ 4028 w 13622"/>
                <a:gd name="T103" fmla="*/ 5871 h 17654"/>
                <a:gd name="T104" fmla="*/ 4300 w 13622"/>
                <a:gd name="T105" fmla="*/ 6904 h 17654"/>
                <a:gd name="T106" fmla="*/ 4650 w 13622"/>
                <a:gd name="T107" fmla="*/ 8212 h 17654"/>
                <a:gd name="T108" fmla="*/ 4685 w 13622"/>
                <a:gd name="T109" fmla="*/ 8350 h 17654"/>
                <a:gd name="T110" fmla="*/ 4748 w 13622"/>
                <a:gd name="T111" fmla="*/ 8629 h 17654"/>
                <a:gd name="T112" fmla="*/ 829 w 13622"/>
                <a:gd name="T113" fmla="*/ 13659 h 17654"/>
                <a:gd name="T114" fmla="*/ 344 w 13622"/>
                <a:gd name="T115" fmla="*/ 14375 h 17654"/>
                <a:gd name="T116" fmla="*/ 60 w 13622"/>
                <a:gd name="T117" fmla="*/ 14938 h 17654"/>
                <a:gd name="T118" fmla="*/ 25 w 13622"/>
                <a:gd name="T119" fmla="*/ 15045 h 17654"/>
                <a:gd name="T120" fmla="*/ 23 w 13622"/>
                <a:gd name="T121" fmla="*/ 15480 h 17654"/>
                <a:gd name="T122" fmla="*/ 647 w 13622"/>
                <a:gd name="T123" fmla="*/ 16375 h 17654"/>
                <a:gd name="T124" fmla="*/ 1040 w 13622"/>
                <a:gd name="T125" fmla="*/ 16757 h 17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22" h="17654">
                  <a:moveTo>
                    <a:pt x="1040" y="16757"/>
                  </a:moveTo>
                  <a:cubicBezTo>
                    <a:pt x="1376" y="17053"/>
                    <a:pt x="1701" y="17362"/>
                    <a:pt x="2041" y="17654"/>
                  </a:cubicBezTo>
                  <a:cubicBezTo>
                    <a:pt x="5588" y="15169"/>
                    <a:pt x="9142" y="12695"/>
                    <a:pt x="12691" y="10214"/>
                  </a:cubicBezTo>
                  <a:cubicBezTo>
                    <a:pt x="12932" y="10009"/>
                    <a:pt x="13188" y="9817"/>
                    <a:pt x="13394" y="9576"/>
                  </a:cubicBezTo>
                  <a:cubicBezTo>
                    <a:pt x="13523" y="9427"/>
                    <a:pt x="13622" y="9224"/>
                    <a:pt x="13578" y="9023"/>
                  </a:cubicBezTo>
                  <a:cubicBezTo>
                    <a:pt x="13543" y="8795"/>
                    <a:pt x="13433" y="8587"/>
                    <a:pt x="13323" y="8388"/>
                  </a:cubicBezTo>
                  <a:cubicBezTo>
                    <a:pt x="13119" y="7972"/>
                    <a:pt x="12815" y="7610"/>
                    <a:pt x="12639" y="7181"/>
                  </a:cubicBezTo>
                  <a:cubicBezTo>
                    <a:pt x="12512" y="6915"/>
                    <a:pt x="12390" y="6647"/>
                    <a:pt x="12265" y="6380"/>
                  </a:cubicBezTo>
                  <a:cubicBezTo>
                    <a:pt x="12175" y="6177"/>
                    <a:pt x="12079" y="5977"/>
                    <a:pt x="11983" y="5776"/>
                  </a:cubicBezTo>
                  <a:cubicBezTo>
                    <a:pt x="11775" y="5315"/>
                    <a:pt x="11561" y="4856"/>
                    <a:pt x="11346" y="4398"/>
                  </a:cubicBezTo>
                  <a:cubicBezTo>
                    <a:pt x="11121" y="3900"/>
                    <a:pt x="10886" y="3407"/>
                    <a:pt x="10659" y="2910"/>
                  </a:cubicBezTo>
                  <a:cubicBezTo>
                    <a:pt x="10566" y="2709"/>
                    <a:pt x="10471" y="2509"/>
                    <a:pt x="10378" y="2308"/>
                  </a:cubicBezTo>
                  <a:cubicBezTo>
                    <a:pt x="10245" y="2017"/>
                    <a:pt x="10109" y="1727"/>
                    <a:pt x="9975" y="1437"/>
                  </a:cubicBezTo>
                  <a:cubicBezTo>
                    <a:pt x="9905" y="1288"/>
                    <a:pt x="9849" y="1129"/>
                    <a:pt x="9745" y="999"/>
                  </a:cubicBezTo>
                  <a:cubicBezTo>
                    <a:pt x="9556" y="750"/>
                    <a:pt x="9273" y="569"/>
                    <a:pt x="8962" y="524"/>
                  </a:cubicBezTo>
                  <a:cubicBezTo>
                    <a:pt x="8685" y="475"/>
                    <a:pt x="8400" y="539"/>
                    <a:pt x="8144" y="647"/>
                  </a:cubicBezTo>
                  <a:cubicBezTo>
                    <a:pt x="7766" y="826"/>
                    <a:pt x="7444" y="1138"/>
                    <a:pt x="7291" y="1531"/>
                  </a:cubicBezTo>
                  <a:cubicBezTo>
                    <a:pt x="7174" y="1848"/>
                    <a:pt x="7184" y="2215"/>
                    <a:pt x="7347" y="2516"/>
                  </a:cubicBezTo>
                  <a:cubicBezTo>
                    <a:pt x="7443" y="2710"/>
                    <a:pt x="7554" y="2897"/>
                    <a:pt x="7649" y="3091"/>
                  </a:cubicBezTo>
                  <a:cubicBezTo>
                    <a:pt x="7760" y="3300"/>
                    <a:pt x="7871" y="3509"/>
                    <a:pt x="7982" y="3717"/>
                  </a:cubicBezTo>
                  <a:cubicBezTo>
                    <a:pt x="8089" y="3934"/>
                    <a:pt x="8213" y="4143"/>
                    <a:pt x="8319" y="4360"/>
                  </a:cubicBezTo>
                  <a:cubicBezTo>
                    <a:pt x="8656" y="4991"/>
                    <a:pt x="8987" y="5625"/>
                    <a:pt x="9323" y="6256"/>
                  </a:cubicBezTo>
                  <a:cubicBezTo>
                    <a:pt x="9647" y="6873"/>
                    <a:pt x="9974" y="7489"/>
                    <a:pt x="10300" y="8106"/>
                  </a:cubicBezTo>
                  <a:cubicBezTo>
                    <a:pt x="10336" y="8177"/>
                    <a:pt x="10382" y="8245"/>
                    <a:pt x="10400" y="8324"/>
                  </a:cubicBezTo>
                  <a:cubicBezTo>
                    <a:pt x="9456" y="8872"/>
                    <a:pt x="8520" y="9435"/>
                    <a:pt x="7579" y="9989"/>
                  </a:cubicBezTo>
                  <a:cubicBezTo>
                    <a:pt x="7531" y="10017"/>
                    <a:pt x="7485" y="10051"/>
                    <a:pt x="7431" y="10065"/>
                  </a:cubicBezTo>
                  <a:cubicBezTo>
                    <a:pt x="7413" y="9972"/>
                    <a:pt x="7393" y="9880"/>
                    <a:pt x="7375" y="9788"/>
                  </a:cubicBezTo>
                  <a:cubicBezTo>
                    <a:pt x="7339" y="9676"/>
                    <a:pt x="7337" y="9554"/>
                    <a:pt x="7295" y="9444"/>
                  </a:cubicBezTo>
                  <a:cubicBezTo>
                    <a:pt x="7287" y="9385"/>
                    <a:pt x="7283" y="9325"/>
                    <a:pt x="7262" y="9269"/>
                  </a:cubicBezTo>
                  <a:cubicBezTo>
                    <a:pt x="7201" y="8947"/>
                    <a:pt x="7119" y="8629"/>
                    <a:pt x="7056" y="8308"/>
                  </a:cubicBezTo>
                  <a:cubicBezTo>
                    <a:pt x="7040" y="8261"/>
                    <a:pt x="7034" y="8212"/>
                    <a:pt x="7025" y="8163"/>
                  </a:cubicBezTo>
                  <a:cubicBezTo>
                    <a:pt x="7002" y="8108"/>
                    <a:pt x="7001" y="8048"/>
                    <a:pt x="6992" y="7989"/>
                  </a:cubicBezTo>
                  <a:cubicBezTo>
                    <a:pt x="6894" y="7554"/>
                    <a:pt x="6797" y="7119"/>
                    <a:pt x="6707" y="6682"/>
                  </a:cubicBezTo>
                  <a:cubicBezTo>
                    <a:pt x="6683" y="6628"/>
                    <a:pt x="6683" y="6567"/>
                    <a:pt x="6673" y="6508"/>
                  </a:cubicBezTo>
                  <a:cubicBezTo>
                    <a:pt x="6557" y="6009"/>
                    <a:pt x="6454" y="5502"/>
                    <a:pt x="6341" y="5002"/>
                  </a:cubicBezTo>
                  <a:cubicBezTo>
                    <a:pt x="6324" y="4895"/>
                    <a:pt x="6303" y="4788"/>
                    <a:pt x="6275" y="4683"/>
                  </a:cubicBezTo>
                  <a:cubicBezTo>
                    <a:pt x="6190" y="4255"/>
                    <a:pt x="6080" y="3833"/>
                    <a:pt x="6003" y="3404"/>
                  </a:cubicBezTo>
                  <a:cubicBezTo>
                    <a:pt x="5906" y="2969"/>
                    <a:pt x="5809" y="2533"/>
                    <a:pt x="5718" y="2096"/>
                  </a:cubicBezTo>
                  <a:cubicBezTo>
                    <a:pt x="5690" y="2033"/>
                    <a:pt x="5701" y="1960"/>
                    <a:pt x="5671" y="1896"/>
                  </a:cubicBezTo>
                  <a:cubicBezTo>
                    <a:pt x="5661" y="1838"/>
                    <a:pt x="5658" y="1778"/>
                    <a:pt x="5637" y="1723"/>
                  </a:cubicBezTo>
                  <a:cubicBezTo>
                    <a:pt x="5588" y="1470"/>
                    <a:pt x="5529" y="1220"/>
                    <a:pt x="5473" y="969"/>
                  </a:cubicBezTo>
                  <a:cubicBezTo>
                    <a:pt x="5329" y="595"/>
                    <a:pt x="5019" y="286"/>
                    <a:pt x="4642" y="148"/>
                  </a:cubicBezTo>
                  <a:cubicBezTo>
                    <a:pt x="4245" y="0"/>
                    <a:pt x="3780" y="48"/>
                    <a:pt x="3422" y="275"/>
                  </a:cubicBezTo>
                  <a:cubicBezTo>
                    <a:pt x="3102" y="465"/>
                    <a:pt x="2888" y="816"/>
                    <a:pt x="2858" y="1186"/>
                  </a:cubicBezTo>
                  <a:cubicBezTo>
                    <a:pt x="2825" y="1487"/>
                    <a:pt x="2928" y="1776"/>
                    <a:pt x="3003" y="2063"/>
                  </a:cubicBezTo>
                  <a:cubicBezTo>
                    <a:pt x="3014" y="2110"/>
                    <a:pt x="3025" y="2156"/>
                    <a:pt x="3039" y="2201"/>
                  </a:cubicBezTo>
                  <a:cubicBezTo>
                    <a:pt x="3152" y="2638"/>
                    <a:pt x="3276" y="3072"/>
                    <a:pt x="3389" y="3508"/>
                  </a:cubicBezTo>
                  <a:cubicBezTo>
                    <a:pt x="3464" y="3807"/>
                    <a:pt x="3553" y="4102"/>
                    <a:pt x="3629" y="4400"/>
                  </a:cubicBezTo>
                  <a:cubicBezTo>
                    <a:pt x="3646" y="4455"/>
                    <a:pt x="3655" y="4512"/>
                    <a:pt x="3676" y="4565"/>
                  </a:cubicBezTo>
                  <a:cubicBezTo>
                    <a:pt x="3680" y="4586"/>
                    <a:pt x="3689" y="4628"/>
                    <a:pt x="3693" y="4649"/>
                  </a:cubicBezTo>
                  <a:cubicBezTo>
                    <a:pt x="3788" y="5002"/>
                    <a:pt x="3888" y="5354"/>
                    <a:pt x="3980" y="5708"/>
                  </a:cubicBezTo>
                  <a:cubicBezTo>
                    <a:pt x="4000" y="5761"/>
                    <a:pt x="4001" y="5821"/>
                    <a:pt x="4028" y="5871"/>
                  </a:cubicBezTo>
                  <a:cubicBezTo>
                    <a:pt x="4103" y="6219"/>
                    <a:pt x="4217" y="6558"/>
                    <a:pt x="4300" y="6904"/>
                  </a:cubicBezTo>
                  <a:cubicBezTo>
                    <a:pt x="4414" y="7340"/>
                    <a:pt x="4537" y="7775"/>
                    <a:pt x="4650" y="8212"/>
                  </a:cubicBezTo>
                  <a:cubicBezTo>
                    <a:pt x="4671" y="8255"/>
                    <a:pt x="4675" y="8304"/>
                    <a:pt x="4685" y="8350"/>
                  </a:cubicBezTo>
                  <a:cubicBezTo>
                    <a:pt x="4717" y="8440"/>
                    <a:pt x="4741" y="8534"/>
                    <a:pt x="4748" y="8629"/>
                  </a:cubicBezTo>
                  <a:cubicBezTo>
                    <a:pt x="3432" y="10297"/>
                    <a:pt x="2137" y="11983"/>
                    <a:pt x="829" y="13659"/>
                  </a:cubicBezTo>
                  <a:cubicBezTo>
                    <a:pt x="643" y="13880"/>
                    <a:pt x="495" y="14130"/>
                    <a:pt x="344" y="14375"/>
                  </a:cubicBezTo>
                  <a:cubicBezTo>
                    <a:pt x="241" y="14558"/>
                    <a:pt x="136" y="14741"/>
                    <a:pt x="60" y="14938"/>
                  </a:cubicBezTo>
                  <a:cubicBezTo>
                    <a:pt x="56" y="14977"/>
                    <a:pt x="45" y="15012"/>
                    <a:pt x="25" y="15045"/>
                  </a:cubicBezTo>
                  <a:cubicBezTo>
                    <a:pt x="1" y="15189"/>
                    <a:pt x="0" y="15336"/>
                    <a:pt x="23" y="15480"/>
                  </a:cubicBezTo>
                  <a:cubicBezTo>
                    <a:pt x="155" y="15825"/>
                    <a:pt x="415" y="16095"/>
                    <a:pt x="647" y="16375"/>
                  </a:cubicBezTo>
                  <a:cubicBezTo>
                    <a:pt x="758" y="16522"/>
                    <a:pt x="910" y="16628"/>
                    <a:pt x="1040" y="167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226043" y="1565987"/>
            <a:ext cx="1927029" cy="1299432"/>
            <a:chOff x="5359401" y="627063"/>
            <a:chExt cx="4425950" cy="2984500"/>
          </a:xfrm>
          <a:solidFill>
            <a:srgbClr val="595959"/>
          </a:solidFill>
        </p:grpSpPr>
        <p:sp>
          <p:nvSpPr>
            <p:cNvPr id="208" name="Freeform 46"/>
            <p:cNvSpPr>
              <a:spLocks/>
            </p:cNvSpPr>
            <p:nvPr/>
          </p:nvSpPr>
          <p:spPr bwMode="auto">
            <a:xfrm flipV="1">
              <a:off x="6394450" y="627063"/>
              <a:ext cx="636587" cy="628650"/>
            </a:xfrm>
            <a:custGeom>
              <a:avLst/>
              <a:gdLst>
                <a:gd name="T0" fmla="*/ 733 w 1986"/>
                <a:gd name="T1" fmla="*/ 1844 h 1961"/>
                <a:gd name="T2" fmla="*/ 1755 w 1986"/>
                <a:gd name="T3" fmla="*/ 1379 h 1961"/>
                <a:gd name="T4" fmla="*/ 1245 w 1986"/>
                <a:gd name="T5" fmla="*/ 172 h 1961"/>
                <a:gd name="T6" fmla="*/ 113 w 1986"/>
                <a:gd name="T7" fmla="*/ 803 h 1961"/>
                <a:gd name="T8" fmla="*/ 733 w 1986"/>
                <a:gd name="T9" fmla="*/ 1844 h 1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6" h="1961">
                  <a:moveTo>
                    <a:pt x="733" y="1844"/>
                  </a:moveTo>
                  <a:cubicBezTo>
                    <a:pt x="1128" y="1961"/>
                    <a:pt x="1582" y="1752"/>
                    <a:pt x="1755" y="1379"/>
                  </a:cubicBezTo>
                  <a:cubicBezTo>
                    <a:pt x="1986" y="927"/>
                    <a:pt x="1729" y="321"/>
                    <a:pt x="1245" y="172"/>
                  </a:cubicBezTo>
                  <a:cubicBezTo>
                    <a:pt x="776" y="0"/>
                    <a:pt x="214" y="315"/>
                    <a:pt x="113" y="803"/>
                  </a:cubicBezTo>
                  <a:cubicBezTo>
                    <a:pt x="0" y="1243"/>
                    <a:pt x="291" y="1734"/>
                    <a:pt x="733" y="18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9" name="Freeform 47"/>
            <p:cNvSpPr>
              <a:spLocks/>
            </p:cNvSpPr>
            <p:nvPr/>
          </p:nvSpPr>
          <p:spPr bwMode="auto">
            <a:xfrm flipV="1">
              <a:off x="5359401" y="709613"/>
              <a:ext cx="4425950" cy="2901950"/>
            </a:xfrm>
            <a:custGeom>
              <a:avLst/>
              <a:gdLst>
                <a:gd name="T0" fmla="*/ 13349 w 13826"/>
                <a:gd name="T1" fmla="*/ 8888 h 9056"/>
                <a:gd name="T2" fmla="*/ 13792 w 13826"/>
                <a:gd name="T3" fmla="*/ 8785 h 9056"/>
                <a:gd name="T4" fmla="*/ 13654 w 13826"/>
                <a:gd name="T5" fmla="*/ 8442 h 9056"/>
                <a:gd name="T6" fmla="*/ 11660 w 13826"/>
                <a:gd name="T7" fmla="*/ 6773 h 9056"/>
                <a:gd name="T8" fmla="*/ 12738 w 13826"/>
                <a:gd name="T9" fmla="*/ 3048 h 9056"/>
                <a:gd name="T10" fmla="*/ 12052 w 13826"/>
                <a:gd name="T11" fmla="*/ 3098 h 9056"/>
                <a:gd name="T12" fmla="*/ 12058 w 13826"/>
                <a:gd name="T13" fmla="*/ 500 h 9056"/>
                <a:gd name="T14" fmla="*/ 11647 w 13826"/>
                <a:gd name="T15" fmla="*/ 114 h 9056"/>
                <a:gd name="T16" fmla="*/ 11279 w 13826"/>
                <a:gd name="T17" fmla="*/ 501 h 9056"/>
                <a:gd name="T18" fmla="*/ 11278 w 13826"/>
                <a:gd name="T19" fmla="*/ 3155 h 9056"/>
                <a:gd name="T20" fmla="*/ 11068 w 13826"/>
                <a:gd name="T21" fmla="*/ 3169 h 9056"/>
                <a:gd name="T22" fmla="*/ 10190 w 13826"/>
                <a:gd name="T23" fmla="*/ 477 h 9056"/>
                <a:gd name="T24" fmla="*/ 9814 w 13826"/>
                <a:gd name="T25" fmla="*/ 113 h 9056"/>
                <a:gd name="T26" fmla="*/ 9409 w 13826"/>
                <a:gd name="T27" fmla="*/ 591 h 9056"/>
                <a:gd name="T28" fmla="*/ 10264 w 13826"/>
                <a:gd name="T29" fmla="*/ 3232 h 9056"/>
                <a:gd name="T30" fmla="*/ 9601 w 13826"/>
                <a:gd name="T31" fmla="*/ 3270 h 9056"/>
                <a:gd name="T32" fmla="*/ 10001 w 13826"/>
                <a:gd name="T33" fmla="*/ 6145 h 9056"/>
                <a:gd name="T34" fmla="*/ 7522 w 13826"/>
                <a:gd name="T35" fmla="*/ 6536 h 9056"/>
                <a:gd name="T36" fmla="*/ 4833 w 13826"/>
                <a:gd name="T37" fmla="*/ 6393 h 9056"/>
                <a:gd name="T38" fmla="*/ 5185 w 13826"/>
                <a:gd name="T39" fmla="*/ 4305 h 9056"/>
                <a:gd name="T40" fmla="*/ 6568 w 13826"/>
                <a:gd name="T41" fmla="*/ 678 h 9056"/>
                <a:gd name="T42" fmla="*/ 6138 w 13826"/>
                <a:gd name="T43" fmla="*/ 122 h 9056"/>
                <a:gd name="T44" fmla="*/ 5606 w 13826"/>
                <a:gd name="T45" fmla="*/ 533 h 9056"/>
                <a:gd name="T46" fmla="*/ 4275 w 13826"/>
                <a:gd name="T47" fmla="*/ 3846 h 9056"/>
                <a:gd name="T48" fmla="*/ 4040 w 13826"/>
                <a:gd name="T49" fmla="*/ 382 h 9056"/>
                <a:gd name="T50" fmla="*/ 3198 w 13826"/>
                <a:gd name="T51" fmla="*/ 304 h 9056"/>
                <a:gd name="T52" fmla="*/ 3164 w 13826"/>
                <a:gd name="T53" fmla="*/ 832 h 9056"/>
                <a:gd name="T54" fmla="*/ 3271 w 13826"/>
                <a:gd name="T55" fmla="*/ 3872 h 9056"/>
                <a:gd name="T56" fmla="*/ 2830 w 13826"/>
                <a:gd name="T57" fmla="*/ 5191 h 9056"/>
                <a:gd name="T58" fmla="*/ 2633 w 13826"/>
                <a:gd name="T59" fmla="*/ 6722 h 9056"/>
                <a:gd name="T60" fmla="*/ 259 w 13826"/>
                <a:gd name="T61" fmla="*/ 7809 h 9056"/>
                <a:gd name="T62" fmla="*/ 26 w 13826"/>
                <a:gd name="T63" fmla="*/ 8119 h 9056"/>
                <a:gd name="T64" fmla="*/ 325 w 13826"/>
                <a:gd name="T65" fmla="*/ 8468 h 9056"/>
                <a:gd name="T66" fmla="*/ 724 w 13826"/>
                <a:gd name="T67" fmla="*/ 8237 h 9056"/>
                <a:gd name="T68" fmla="*/ 3045 w 13826"/>
                <a:gd name="T69" fmla="*/ 7284 h 9056"/>
                <a:gd name="T70" fmla="*/ 4627 w 13826"/>
                <a:gd name="T71" fmla="*/ 7137 h 9056"/>
                <a:gd name="T72" fmla="*/ 4940 w 13826"/>
                <a:gd name="T73" fmla="*/ 7019 h 9056"/>
                <a:gd name="T74" fmla="*/ 7359 w 13826"/>
                <a:gd name="T75" fmla="*/ 7152 h 9056"/>
                <a:gd name="T76" fmla="*/ 7822 w 13826"/>
                <a:gd name="T77" fmla="*/ 6971 h 9056"/>
                <a:gd name="T78" fmla="*/ 10534 w 13826"/>
                <a:gd name="T79" fmla="*/ 6867 h 9056"/>
                <a:gd name="T80" fmla="*/ 11214 w 13826"/>
                <a:gd name="T81" fmla="*/ 7106 h 9056"/>
                <a:gd name="T82" fmla="*/ 13349 w 13826"/>
                <a:gd name="T83" fmla="*/ 8888 h 9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26" h="9056">
                  <a:moveTo>
                    <a:pt x="13349" y="8888"/>
                  </a:moveTo>
                  <a:cubicBezTo>
                    <a:pt x="13465" y="9056"/>
                    <a:pt x="13759" y="8983"/>
                    <a:pt x="13792" y="8785"/>
                  </a:cubicBezTo>
                  <a:cubicBezTo>
                    <a:pt x="13826" y="8651"/>
                    <a:pt x="13724" y="8542"/>
                    <a:pt x="13654" y="8442"/>
                  </a:cubicBezTo>
                  <a:cubicBezTo>
                    <a:pt x="13127" y="7742"/>
                    <a:pt x="12413" y="7208"/>
                    <a:pt x="11660" y="6773"/>
                  </a:cubicBezTo>
                  <a:cubicBezTo>
                    <a:pt x="12229" y="5605"/>
                    <a:pt x="12599" y="4340"/>
                    <a:pt x="12738" y="3048"/>
                  </a:cubicBezTo>
                  <a:cubicBezTo>
                    <a:pt x="12508" y="3055"/>
                    <a:pt x="12282" y="3100"/>
                    <a:pt x="12052" y="3098"/>
                  </a:cubicBezTo>
                  <a:cubicBezTo>
                    <a:pt x="12065" y="2232"/>
                    <a:pt x="12057" y="1366"/>
                    <a:pt x="12058" y="500"/>
                  </a:cubicBezTo>
                  <a:cubicBezTo>
                    <a:pt x="12066" y="284"/>
                    <a:pt x="11862" y="93"/>
                    <a:pt x="11647" y="114"/>
                  </a:cubicBezTo>
                  <a:cubicBezTo>
                    <a:pt x="11446" y="116"/>
                    <a:pt x="11274" y="301"/>
                    <a:pt x="11279" y="501"/>
                  </a:cubicBezTo>
                  <a:cubicBezTo>
                    <a:pt x="11277" y="1386"/>
                    <a:pt x="11280" y="2270"/>
                    <a:pt x="11278" y="3155"/>
                  </a:cubicBezTo>
                  <a:cubicBezTo>
                    <a:pt x="11207" y="3160"/>
                    <a:pt x="11138" y="3164"/>
                    <a:pt x="11068" y="3169"/>
                  </a:cubicBezTo>
                  <a:cubicBezTo>
                    <a:pt x="10766" y="2275"/>
                    <a:pt x="10483" y="1374"/>
                    <a:pt x="10190" y="477"/>
                  </a:cubicBezTo>
                  <a:cubicBezTo>
                    <a:pt x="10153" y="295"/>
                    <a:pt x="10013" y="116"/>
                    <a:pt x="9814" y="113"/>
                  </a:cubicBezTo>
                  <a:cubicBezTo>
                    <a:pt x="9563" y="83"/>
                    <a:pt x="9337" y="349"/>
                    <a:pt x="9409" y="591"/>
                  </a:cubicBezTo>
                  <a:cubicBezTo>
                    <a:pt x="9685" y="1474"/>
                    <a:pt x="9986" y="2350"/>
                    <a:pt x="10264" y="3232"/>
                  </a:cubicBezTo>
                  <a:cubicBezTo>
                    <a:pt x="10042" y="3224"/>
                    <a:pt x="9823" y="3273"/>
                    <a:pt x="9601" y="3270"/>
                  </a:cubicBezTo>
                  <a:cubicBezTo>
                    <a:pt x="9867" y="4203"/>
                    <a:pt x="10033" y="5172"/>
                    <a:pt x="10001" y="6145"/>
                  </a:cubicBezTo>
                  <a:cubicBezTo>
                    <a:pt x="9158" y="6017"/>
                    <a:pt x="8301" y="6215"/>
                    <a:pt x="7522" y="6536"/>
                  </a:cubicBezTo>
                  <a:cubicBezTo>
                    <a:pt x="6682" y="6164"/>
                    <a:pt x="5707" y="6097"/>
                    <a:pt x="4833" y="6393"/>
                  </a:cubicBezTo>
                  <a:cubicBezTo>
                    <a:pt x="4509" y="5718"/>
                    <a:pt x="4621" y="4815"/>
                    <a:pt x="5185" y="4305"/>
                  </a:cubicBezTo>
                  <a:cubicBezTo>
                    <a:pt x="6044" y="3296"/>
                    <a:pt x="6417" y="1971"/>
                    <a:pt x="6568" y="678"/>
                  </a:cubicBezTo>
                  <a:cubicBezTo>
                    <a:pt x="6613" y="415"/>
                    <a:pt x="6406" y="140"/>
                    <a:pt x="6138" y="122"/>
                  </a:cubicBezTo>
                  <a:cubicBezTo>
                    <a:pt x="5888" y="89"/>
                    <a:pt x="5635" y="281"/>
                    <a:pt x="5606" y="533"/>
                  </a:cubicBezTo>
                  <a:cubicBezTo>
                    <a:pt x="5462" y="1718"/>
                    <a:pt x="5147" y="2979"/>
                    <a:pt x="4275" y="3846"/>
                  </a:cubicBezTo>
                  <a:cubicBezTo>
                    <a:pt x="4482" y="2696"/>
                    <a:pt x="4418" y="1490"/>
                    <a:pt x="4040" y="382"/>
                  </a:cubicBezTo>
                  <a:cubicBezTo>
                    <a:pt x="3909" y="43"/>
                    <a:pt x="3392" y="0"/>
                    <a:pt x="3198" y="304"/>
                  </a:cubicBezTo>
                  <a:cubicBezTo>
                    <a:pt x="3084" y="457"/>
                    <a:pt x="3100" y="662"/>
                    <a:pt x="3164" y="832"/>
                  </a:cubicBezTo>
                  <a:cubicBezTo>
                    <a:pt x="3463" y="1813"/>
                    <a:pt x="3501" y="2873"/>
                    <a:pt x="3271" y="3872"/>
                  </a:cubicBezTo>
                  <a:cubicBezTo>
                    <a:pt x="3172" y="4327"/>
                    <a:pt x="2959" y="4746"/>
                    <a:pt x="2830" y="5191"/>
                  </a:cubicBezTo>
                  <a:cubicBezTo>
                    <a:pt x="2673" y="5684"/>
                    <a:pt x="2600" y="6205"/>
                    <a:pt x="2633" y="6722"/>
                  </a:cubicBezTo>
                  <a:cubicBezTo>
                    <a:pt x="1782" y="6922"/>
                    <a:pt x="937" y="7243"/>
                    <a:pt x="259" y="7809"/>
                  </a:cubicBezTo>
                  <a:cubicBezTo>
                    <a:pt x="162" y="7894"/>
                    <a:pt x="38" y="7979"/>
                    <a:pt x="26" y="8119"/>
                  </a:cubicBezTo>
                  <a:cubicBezTo>
                    <a:pt x="0" y="8293"/>
                    <a:pt x="148" y="8470"/>
                    <a:pt x="325" y="8468"/>
                  </a:cubicBezTo>
                  <a:cubicBezTo>
                    <a:pt x="496" y="8482"/>
                    <a:pt x="599" y="8325"/>
                    <a:pt x="724" y="8237"/>
                  </a:cubicBezTo>
                  <a:cubicBezTo>
                    <a:pt x="1392" y="7715"/>
                    <a:pt x="2216" y="7427"/>
                    <a:pt x="3045" y="7284"/>
                  </a:cubicBezTo>
                  <a:cubicBezTo>
                    <a:pt x="3571" y="7224"/>
                    <a:pt x="4100" y="7191"/>
                    <a:pt x="4627" y="7137"/>
                  </a:cubicBezTo>
                  <a:cubicBezTo>
                    <a:pt x="4739" y="7121"/>
                    <a:pt x="4835" y="7057"/>
                    <a:pt x="4940" y="7019"/>
                  </a:cubicBezTo>
                  <a:cubicBezTo>
                    <a:pt x="5719" y="6721"/>
                    <a:pt x="6614" y="6786"/>
                    <a:pt x="7359" y="7152"/>
                  </a:cubicBezTo>
                  <a:cubicBezTo>
                    <a:pt x="7536" y="7255"/>
                    <a:pt x="7740" y="7138"/>
                    <a:pt x="7822" y="6971"/>
                  </a:cubicBezTo>
                  <a:cubicBezTo>
                    <a:pt x="8665" y="6629"/>
                    <a:pt x="9689" y="6417"/>
                    <a:pt x="10534" y="6867"/>
                  </a:cubicBezTo>
                  <a:cubicBezTo>
                    <a:pt x="10754" y="6967"/>
                    <a:pt x="11007" y="6974"/>
                    <a:pt x="11214" y="7106"/>
                  </a:cubicBezTo>
                  <a:cubicBezTo>
                    <a:pt x="12030" y="7552"/>
                    <a:pt x="12813" y="8115"/>
                    <a:pt x="13349" y="88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0" name="Freeform 48"/>
            <p:cNvSpPr>
              <a:spLocks/>
            </p:cNvSpPr>
            <p:nvPr/>
          </p:nvSpPr>
          <p:spPr bwMode="auto">
            <a:xfrm flipV="1">
              <a:off x="8386763" y="749300"/>
              <a:ext cx="609600" cy="603250"/>
            </a:xfrm>
            <a:custGeom>
              <a:avLst/>
              <a:gdLst>
                <a:gd name="T0" fmla="*/ 755 w 1904"/>
                <a:gd name="T1" fmla="*/ 1794 h 1881"/>
                <a:gd name="T2" fmla="*/ 1722 w 1904"/>
                <a:gd name="T3" fmla="*/ 1307 h 1881"/>
                <a:gd name="T4" fmla="*/ 1420 w 1904"/>
                <a:gd name="T5" fmla="*/ 215 h 1881"/>
                <a:gd name="T6" fmla="*/ 386 w 1904"/>
                <a:gd name="T7" fmla="*/ 253 h 1881"/>
                <a:gd name="T8" fmla="*/ 78 w 1904"/>
                <a:gd name="T9" fmla="*/ 1135 h 1881"/>
                <a:gd name="T10" fmla="*/ 755 w 1904"/>
                <a:gd name="T11" fmla="*/ 1794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4" h="1881">
                  <a:moveTo>
                    <a:pt x="755" y="1794"/>
                  </a:moveTo>
                  <a:cubicBezTo>
                    <a:pt x="1139" y="1881"/>
                    <a:pt x="1562" y="1666"/>
                    <a:pt x="1722" y="1307"/>
                  </a:cubicBezTo>
                  <a:cubicBezTo>
                    <a:pt x="1904" y="933"/>
                    <a:pt x="1771" y="440"/>
                    <a:pt x="1420" y="215"/>
                  </a:cubicBezTo>
                  <a:cubicBezTo>
                    <a:pt x="1115" y="0"/>
                    <a:pt x="673" y="16"/>
                    <a:pt x="386" y="253"/>
                  </a:cubicBezTo>
                  <a:cubicBezTo>
                    <a:pt x="125" y="455"/>
                    <a:pt x="0" y="814"/>
                    <a:pt x="78" y="1135"/>
                  </a:cubicBezTo>
                  <a:cubicBezTo>
                    <a:pt x="149" y="1462"/>
                    <a:pt x="425" y="1732"/>
                    <a:pt x="755" y="17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11" name="Group 185"/>
          <p:cNvGrpSpPr>
            <a:grpSpLocks/>
          </p:cNvGrpSpPr>
          <p:nvPr/>
        </p:nvGrpSpPr>
        <p:grpSpPr bwMode="auto">
          <a:xfrm>
            <a:off x="2592685" y="1580218"/>
            <a:ext cx="1147784" cy="1065676"/>
            <a:chOff x="6377" y="2695"/>
            <a:chExt cx="1328" cy="1233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212" name="Freeform 182"/>
            <p:cNvSpPr>
              <a:spLocks/>
            </p:cNvSpPr>
            <p:nvPr/>
          </p:nvSpPr>
          <p:spPr bwMode="auto">
            <a:xfrm flipV="1">
              <a:off x="6377" y="2695"/>
              <a:ext cx="1328" cy="1233"/>
            </a:xfrm>
            <a:custGeom>
              <a:avLst/>
              <a:gdLst>
                <a:gd name="T0" fmla="*/ 2698 w 5827"/>
                <a:gd name="T1" fmla="*/ 5403 h 5411"/>
                <a:gd name="T2" fmla="*/ 3162 w 5827"/>
                <a:gd name="T3" fmla="*/ 5395 h 5411"/>
                <a:gd name="T4" fmla="*/ 3256 w 5827"/>
                <a:gd name="T5" fmla="*/ 5158 h 5411"/>
                <a:gd name="T6" fmla="*/ 3971 w 5827"/>
                <a:gd name="T7" fmla="*/ 4325 h 5411"/>
                <a:gd name="T8" fmla="*/ 5045 w 5827"/>
                <a:gd name="T9" fmla="*/ 4114 h 5411"/>
                <a:gd name="T10" fmla="*/ 5292 w 5827"/>
                <a:gd name="T11" fmla="*/ 4030 h 5411"/>
                <a:gd name="T12" fmla="*/ 5785 w 5827"/>
                <a:gd name="T13" fmla="*/ 3154 h 5411"/>
                <a:gd name="T14" fmla="*/ 5787 w 5827"/>
                <a:gd name="T15" fmla="*/ 2235 h 5411"/>
                <a:gd name="T16" fmla="*/ 5671 w 5827"/>
                <a:gd name="T17" fmla="*/ 1827 h 5411"/>
                <a:gd name="T18" fmla="*/ 5421 w 5827"/>
                <a:gd name="T19" fmla="*/ 1869 h 5411"/>
                <a:gd name="T20" fmla="*/ 5415 w 5827"/>
                <a:gd name="T21" fmla="*/ 2203 h 5411"/>
                <a:gd name="T22" fmla="*/ 5458 w 5827"/>
                <a:gd name="T23" fmla="*/ 2769 h 5411"/>
                <a:gd name="T24" fmla="*/ 5302 w 5827"/>
                <a:gd name="T25" fmla="*/ 3484 h 5411"/>
                <a:gd name="T26" fmla="*/ 5220 w 5827"/>
                <a:gd name="T27" fmla="*/ 3488 h 5411"/>
                <a:gd name="T28" fmla="*/ 5177 w 5827"/>
                <a:gd name="T29" fmla="*/ 3044 h 5411"/>
                <a:gd name="T30" fmla="*/ 5065 w 5827"/>
                <a:gd name="T31" fmla="*/ 2274 h 5411"/>
                <a:gd name="T32" fmla="*/ 5059 w 5827"/>
                <a:gd name="T33" fmla="*/ 331 h 5411"/>
                <a:gd name="T34" fmla="*/ 4621 w 5827"/>
                <a:gd name="T35" fmla="*/ 120 h 5411"/>
                <a:gd name="T36" fmla="*/ 4477 w 5827"/>
                <a:gd name="T37" fmla="*/ 401 h 5411"/>
                <a:gd name="T38" fmla="*/ 4477 w 5827"/>
                <a:gd name="T39" fmla="*/ 2190 h 5411"/>
                <a:gd name="T40" fmla="*/ 4323 w 5827"/>
                <a:gd name="T41" fmla="*/ 2194 h 5411"/>
                <a:gd name="T42" fmla="*/ 3808 w 5827"/>
                <a:gd name="T43" fmla="*/ 355 h 5411"/>
                <a:gd name="T44" fmla="*/ 3627 w 5827"/>
                <a:gd name="T45" fmla="*/ 95 h 5411"/>
                <a:gd name="T46" fmla="*/ 3278 w 5827"/>
                <a:gd name="T47" fmla="*/ 181 h 5411"/>
                <a:gd name="T48" fmla="*/ 3261 w 5827"/>
                <a:gd name="T49" fmla="*/ 586 h 5411"/>
                <a:gd name="T50" fmla="*/ 3782 w 5827"/>
                <a:gd name="T51" fmla="*/ 2457 h 5411"/>
                <a:gd name="T52" fmla="*/ 3903 w 5827"/>
                <a:gd name="T53" fmla="*/ 3192 h 5411"/>
                <a:gd name="T54" fmla="*/ 4015 w 5827"/>
                <a:gd name="T55" fmla="*/ 3908 h 5411"/>
                <a:gd name="T56" fmla="*/ 3144 w 5827"/>
                <a:gd name="T57" fmla="*/ 4527 h 5411"/>
                <a:gd name="T58" fmla="*/ 2921 w 5827"/>
                <a:gd name="T59" fmla="*/ 4956 h 5411"/>
                <a:gd name="T60" fmla="*/ 1840 w 5827"/>
                <a:gd name="T61" fmla="*/ 3915 h 5411"/>
                <a:gd name="T62" fmla="*/ 2050 w 5827"/>
                <a:gd name="T63" fmla="*/ 2524 h 5411"/>
                <a:gd name="T64" fmla="*/ 2626 w 5827"/>
                <a:gd name="T65" fmla="*/ 467 h 5411"/>
                <a:gd name="T66" fmla="*/ 2565 w 5827"/>
                <a:gd name="T67" fmla="*/ 170 h 5411"/>
                <a:gd name="T68" fmla="*/ 2066 w 5827"/>
                <a:gd name="T69" fmla="*/ 270 h 5411"/>
                <a:gd name="T70" fmla="*/ 1788 w 5827"/>
                <a:gd name="T71" fmla="*/ 1282 h 5411"/>
                <a:gd name="T72" fmla="*/ 1520 w 5827"/>
                <a:gd name="T73" fmla="*/ 2195 h 5411"/>
                <a:gd name="T74" fmla="*/ 1381 w 5827"/>
                <a:gd name="T75" fmla="*/ 2192 h 5411"/>
                <a:gd name="T76" fmla="*/ 1367 w 5827"/>
                <a:gd name="T77" fmla="*/ 299 h 5411"/>
                <a:gd name="T78" fmla="*/ 923 w 5827"/>
                <a:gd name="T79" fmla="*/ 125 h 5411"/>
                <a:gd name="T80" fmla="*/ 791 w 5827"/>
                <a:gd name="T81" fmla="*/ 330 h 5411"/>
                <a:gd name="T82" fmla="*/ 790 w 5827"/>
                <a:gd name="T83" fmla="*/ 2203 h 5411"/>
                <a:gd name="T84" fmla="*/ 622 w 5827"/>
                <a:gd name="T85" fmla="*/ 3504 h 5411"/>
                <a:gd name="T86" fmla="*/ 558 w 5827"/>
                <a:gd name="T87" fmla="*/ 3478 h 5411"/>
                <a:gd name="T88" fmla="*/ 437 w 5827"/>
                <a:gd name="T89" fmla="*/ 2238 h 5411"/>
                <a:gd name="T90" fmla="*/ 433 w 5827"/>
                <a:gd name="T91" fmla="*/ 1881 h 5411"/>
                <a:gd name="T92" fmla="*/ 124 w 5827"/>
                <a:gd name="T93" fmla="*/ 1933 h 5411"/>
                <a:gd name="T94" fmla="*/ 60 w 5827"/>
                <a:gd name="T95" fmla="*/ 2236 h 5411"/>
                <a:gd name="T96" fmla="*/ 43 w 5827"/>
                <a:gd name="T97" fmla="*/ 2923 h 5411"/>
                <a:gd name="T98" fmla="*/ 568 w 5827"/>
                <a:gd name="T99" fmla="*/ 4036 h 5411"/>
                <a:gd name="T100" fmla="*/ 1223 w 5827"/>
                <a:gd name="T101" fmla="*/ 4171 h 5411"/>
                <a:gd name="T102" fmla="*/ 2146 w 5827"/>
                <a:gd name="T103" fmla="*/ 4471 h 5411"/>
                <a:gd name="T104" fmla="*/ 2528 w 5827"/>
                <a:gd name="T105" fmla="*/ 4948 h 5411"/>
                <a:gd name="T106" fmla="*/ 2698 w 5827"/>
                <a:gd name="T107" fmla="*/ 5403 h 5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27" h="5411">
                  <a:moveTo>
                    <a:pt x="2698" y="5403"/>
                  </a:moveTo>
                  <a:cubicBezTo>
                    <a:pt x="2852" y="5392"/>
                    <a:pt x="3008" y="5411"/>
                    <a:pt x="3162" y="5395"/>
                  </a:cubicBezTo>
                  <a:cubicBezTo>
                    <a:pt x="3227" y="5333"/>
                    <a:pt x="3232" y="5239"/>
                    <a:pt x="3256" y="5158"/>
                  </a:cubicBezTo>
                  <a:cubicBezTo>
                    <a:pt x="3338" y="4784"/>
                    <a:pt x="3617" y="4465"/>
                    <a:pt x="3971" y="4325"/>
                  </a:cubicBezTo>
                  <a:cubicBezTo>
                    <a:pt x="4311" y="4183"/>
                    <a:pt x="4684" y="4167"/>
                    <a:pt x="5045" y="4114"/>
                  </a:cubicBezTo>
                  <a:cubicBezTo>
                    <a:pt x="5129" y="4092"/>
                    <a:pt x="5220" y="4083"/>
                    <a:pt x="5292" y="4030"/>
                  </a:cubicBezTo>
                  <a:cubicBezTo>
                    <a:pt x="5570" y="3822"/>
                    <a:pt x="5721" y="3488"/>
                    <a:pt x="5785" y="3154"/>
                  </a:cubicBezTo>
                  <a:cubicBezTo>
                    <a:pt x="5827" y="2849"/>
                    <a:pt x="5818" y="2540"/>
                    <a:pt x="5787" y="2235"/>
                  </a:cubicBezTo>
                  <a:cubicBezTo>
                    <a:pt x="5768" y="2095"/>
                    <a:pt x="5757" y="1945"/>
                    <a:pt x="5671" y="1827"/>
                  </a:cubicBezTo>
                  <a:cubicBezTo>
                    <a:pt x="5588" y="1827"/>
                    <a:pt x="5478" y="1788"/>
                    <a:pt x="5421" y="1869"/>
                  </a:cubicBezTo>
                  <a:cubicBezTo>
                    <a:pt x="5331" y="1960"/>
                    <a:pt x="5391" y="2097"/>
                    <a:pt x="5415" y="2203"/>
                  </a:cubicBezTo>
                  <a:cubicBezTo>
                    <a:pt x="5433" y="2391"/>
                    <a:pt x="5468" y="2579"/>
                    <a:pt x="5458" y="2769"/>
                  </a:cubicBezTo>
                  <a:cubicBezTo>
                    <a:pt x="5458" y="3016"/>
                    <a:pt x="5388" y="3255"/>
                    <a:pt x="5302" y="3484"/>
                  </a:cubicBezTo>
                  <a:cubicBezTo>
                    <a:pt x="5275" y="3486"/>
                    <a:pt x="5248" y="3487"/>
                    <a:pt x="5220" y="3488"/>
                  </a:cubicBezTo>
                  <a:cubicBezTo>
                    <a:pt x="5217" y="3339"/>
                    <a:pt x="5221" y="3188"/>
                    <a:pt x="5177" y="3044"/>
                  </a:cubicBezTo>
                  <a:cubicBezTo>
                    <a:pt x="5148" y="2786"/>
                    <a:pt x="5111" y="2529"/>
                    <a:pt x="5065" y="2274"/>
                  </a:cubicBezTo>
                  <a:cubicBezTo>
                    <a:pt x="5057" y="1627"/>
                    <a:pt x="5068" y="979"/>
                    <a:pt x="5059" y="331"/>
                  </a:cubicBezTo>
                  <a:cubicBezTo>
                    <a:pt x="5054" y="122"/>
                    <a:pt x="4787" y="12"/>
                    <a:pt x="4621" y="120"/>
                  </a:cubicBezTo>
                  <a:cubicBezTo>
                    <a:pt x="4519" y="172"/>
                    <a:pt x="4473" y="293"/>
                    <a:pt x="4477" y="401"/>
                  </a:cubicBezTo>
                  <a:cubicBezTo>
                    <a:pt x="4478" y="998"/>
                    <a:pt x="4478" y="1594"/>
                    <a:pt x="4477" y="2190"/>
                  </a:cubicBezTo>
                  <a:cubicBezTo>
                    <a:pt x="4425" y="2190"/>
                    <a:pt x="4374" y="2192"/>
                    <a:pt x="4323" y="2194"/>
                  </a:cubicBezTo>
                  <a:cubicBezTo>
                    <a:pt x="4150" y="1581"/>
                    <a:pt x="3980" y="968"/>
                    <a:pt x="3808" y="355"/>
                  </a:cubicBezTo>
                  <a:cubicBezTo>
                    <a:pt x="3779" y="252"/>
                    <a:pt x="3733" y="139"/>
                    <a:pt x="3627" y="95"/>
                  </a:cubicBezTo>
                  <a:cubicBezTo>
                    <a:pt x="3507" y="58"/>
                    <a:pt x="3357" y="72"/>
                    <a:pt x="3278" y="181"/>
                  </a:cubicBezTo>
                  <a:cubicBezTo>
                    <a:pt x="3171" y="293"/>
                    <a:pt x="3215" y="457"/>
                    <a:pt x="3261" y="586"/>
                  </a:cubicBezTo>
                  <a:cubicBezTo>
                    <a:pt x="3432" y="1211"/>
                    <a:pt x="3615" y="1831"/>
                    <a:pt x="3782" y="2457"/>
                  </a:cubicBezTo>
                  <a:cubicBezTo>
                    <a:pt x="3863" y="2693"/>
                    <a:pt x="3864" y="2947"/>
                    <a:pt x="3903" y="3192"/>
                  </a:cubicBezTo>
                  <a:cubicBezTo>
                    <a:pt x="3955" y="3428"/>
                    <a:pt x="3974" y="3670"/>
                    <a:pt x="4015" y="3908"/>
                  </a:cubicBezTo>
                  <a:cubicBezTo>
                    <a:pt x="3676" y="4030"/>
                    <a:pt x="3349" y="4225"/>
                    <a:pt x="3144" y="4527"/>
                  </a:cubicBezTo>
                  <a:cubicBezTo>
                    <a:pt x="3050" y="4659"/>
                    <a:pt x="2990" y="4811"/>
                    <a:pt x="2921" y="4956"/>
                  </a:cubicBezTo>
                  <a:cubicBezTo>
                    <a:pt x="2774" y="4448"/>
                    <a:pt x="2338" y="4065"/>
                    <a:pt x="1840" y="3915"/>
                  </a:cubicBezTo>
                  <a:cubicBezTo>
                    <a:pt x="1909" y="3451"/>
                    <a:pt x="1967" y="2985"/>
                    <a:pt x="2050" y="2524"/>
                  </a:cubicBezTo>
                  <a:cubicBezTo>
                    <a:pt x="2240" y="1838"/>
                    <a:pt x="2436" y="1153"/>
                    <a:pt x="2626" y="467"/>
                  </a:cubicBezTo>
                  <a:cubicBezTo>
                    <a:pt x="2646" y="364"/>
                    <a:pt x="2654" y="244"/>
                    <a:pt x="2565" y="170"/>
                  </a:cubicBezTo>
                  <a:cubicBezTo>
                    <a:pt x="2430" y="0"/>
                    <a:pt x="2132" y="69"/>
                    <a:pt x="2066" y="270"/>
                  </a:cubicBezTo>
                  <a:cubicBezTo>
                    <a:pt x="1982" y="610"/>
                    <a:pt x="1874" y="943"/>
                    <a:pt x="1788" y="1282"/>
                  </a:cubicBezTo>
                  <a:cubicBezTo>
                    <a:pt x="1693" y="1585"/>
                    <a:pt x="1631" y="1898"/>
                    <a:pt x="1520" y="2195"/>
                  </a:cubicBezTo>
                  <a:cubicBezTo>
                    <a:pt x="1474" y="2193"/>
                    <a:pt x="1427" y="2192"/>
                    <a:pt x="1381" y="2192"/>
                  </a:cubicBezTo>
                  <a:cubicBezTo>
                    <a:pt x="1355" y="1562"/>
                    <a:pt x="1382" y="930"/>
                    <a:pt x="1367" y="299"/>
                  </a:cubicBezTo>
                  <a:cubicBezTo>
                    <a:pt x="1327" y="114"/>
                    <a:pt x="1080" y="13"/>
                    <a:pt x="923" y="125"/>
                  </a:cubicBezTo>
                  <a:cubicBezTo>
                    <a:pt x="861" y="179"/>
                    <a:pt x="780" y="238"/>
                    <a:pt x="791" y="330"/>
                  </a:cubicBezTo>
                  <a:cubicBezTo>
                    <a:pt x="788" y="955"/>
                    <a:pt x="791" y="1579"/>
                    <a:pt x="790" y="2203"/>
                  </a:cubicBezTo>
                  <a:cubicBezTo>
                    <a:pt x="750" y="2639"/>
                    <a:pt x="643" y="3066"/>
                    <a:pt x="622" y="3504"/>
                  </a:cubicBezTo>
                  <a:cubicBezTo>
                    <a:pt x="606" y="3498"/>
                    <a:pt x="574" y="3485"/>
                    <a:pt x="558" y="3478"/>
                  </a:cubicBezTo>
                  <a:cubicBezTo>
                    <a:pt x="367" y="3095"/>
                    <a:pt x="393" y="2651"/>
                    <a:pt x="437" y="2238"/>
                  </a:cubicBezTo>
                  <a:cubicBezTo>
                    <a:pt x="444" y="2122"/>
                    <a:pt x="529" y="1978"/>
                    <a:pt x="433" y="1881"/>
                  </a:cubicBezTo>
                  <a:cubicBezTo>
                    <a:pt x="359" y="1774"/>
                    <a:pt x="154" y="1797"/>
                    <a:pt x="124" y="1933"/>
                  </a:cubicBezTo>
                  <a:cubicBezTo>
                    <a:pt x="102" y="2034"/>
                    <a:pt x="82" y="2135"/>
                    <a:pt x="60" y="2236"/>
                  </a:cubicBezTo>
                  <a:cubicBezTo>
                    <a:pt x="56" y="2465"/>
                    <a:pt x="0" y="2694"/>
                    <a:pt x="43" y="2923"/>
                  </a:cubicBezTo>
                  <a:cubicBezTo>
                    <a:pt x="66" y="3339"/>
                    <a:pt x="225" y="3778"/>
                    <a:pt x="568" y="4036"/>
                  </a:cubicBezTo>
                  <a:cubicBezTo>
                    <a:pt x="770" y="4141"/>
                    <a:pt x="1006" y="4125"/>
                    <a:pt x="1223" y="4171"/>
                  </a:cubicBezTo>
                  <a:cubicBezTo>
                    <a:pt x="1545" y="4210"/>
                    <a:pt x="1879" y="4274"/>
                    <a:pt x="2146" y="4471"/>
                  </a:cubicBezTo>
                  <a:cubicBezTo>
                    <a:pt x="2315" y="4590"/>
                    <a:pt x="2442" y="4761"/>
                    <a:pt x="2528" y="4948"/>
                  </a:cubicBezTo>
                  <a:cubicBezTo>
                    <a:pt x="2606" y="5092"/>
                    <a:pt x="2584" y="5275"/>
                    <a:pt x="2698" y="54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3" name="Freeform 183"/>
            <p:cNvSpPr>
              <a:spLocks/>
            </p:cNvSpPr>
            <p:nvPr/>
          </p:nvSpPr>
          <p:spPr bwMode="auto">
            <a:xfrm flipV="1">
              <a:off x="6515" y="2704"/>
              <a:ext cx="253" cy="250"/>
            </a:xfrm>
            <a:custGeom>
              <a:avLst/>
              <a:gdLst>
                <a:gd name="T0" fmla="*/ 332 w 1111"/>
                <a:gd name="T1" fmla="*/ 1051 h 1098"/>
                <a:gd name="T2" fmla="*/ 759 w 1111"/>
                <a:gd name="T3" fmla="*/ 1053 h 1098"/>
                <a:gd name="T4" fmla="*/ 1084 w 1111"/>
                <a:gd name="T5" fmla="*/ 501 h 1098"/>
                <a:gd name="T6" fmla="*/ 599 w 1111"/>
                <a:gd name="T7" fmla="*/ 23 h 1098"/>
                <a:gd name="T8" fmla="*/ 24 w 1111"/>
                <a:gd name="T9" fmla="*/ 537 h 1098"/>
                <a:gd name="T10" fmla="*/ 332 w 1111"/>
                <a:gd name="T11" fmla="*/ 1051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1" h="1098">
                  <a:moveTo>
                    <a:pt x="332" y="1051"/>
                  </a:moveTo>
                  <a:cubicBezTo>
                    <a:pt x="469" y="1097"/>
                    <a:pt x="622" y="1098"/>
                    <a:pt x="759" y="1053"/>
                  </a:cubicBezTo>
                  <a:cubicBezTo>
                    <a:pt x="973" y="967"/>
                    <a:pt x="1111" y="730"/>
                    <a:pt x="1084" y="501"/>
                  </a:cubicBezTo>
                  <a:cubicBezTo>
                    <a:pt x="1061" y="254"/>
                    <a:pt x="839" y="55"/>
                    <a:pt x="599" y="23"/>
                  </a:cubicBezTo>
                  <a:cubicBezTo>
                    <a:pt x="313" y="0"/>
                    <a:pt x="16" y="240"/>
                    <a:pt x="24" y="537"/>
                  </a:cubicBezTo>
                  <a:cubicBezTo>
                    <a:pt x="0" y="754"/>
                    <a:pt x="143" y="959"/>
                    <a:pt x="332" y="10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214" name="Freeform 184"/>
            <p:cNvSpPr>
              <a:spLocks/>
            </p:cNvSpPr>
            <p:nvPr/>
          </p:nvSpPr>
          <p:spPr bwMode="auto">
            <a:xfrm flipV="1">
              <a:off x="7318" y="2703"/>
              <a:ext cx="257" cy="248"/>
            </a:xfrm>
            <a:custGeom>
              <a:avLst/>
              <a:gdLst>
                <a:gd name="T0" fmla="*/ 340 w 1127"/>
                <a:gd name="T1" fmla="*/ 1032 h 1089"/>
                <a:gd name="T2" fmla="*/ 771 w 1127"/>
                <a:gd name="T3" fmla="*/ 1047 h 1089"/>
                <a:gd name="T4" fmla="*/ 1107 w 1127"/>
                <a:gd name="T5" fmla="*/ 585 h 1089"/>
                <a:gd name="T6" fmla="*/ 603 w 1127"/>
                <a:gd name="T7" fmla="*/ 12 h 1089"/>
                <a:gd name="T8" fmla="*/ 43 w 1127"/>
                <a:gd name="T9" fmla="*/ 462 h 1089"/>
                <a:gd name="T10" fmla="*/ 340 w 1127"/>
                <a:gd name="T11" fmla="*/ 1032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7" h="1089">
                  <a:moveTo>
                    <a:pt x="340" y="1032"/>
                  </a:moveTo>
                  <a:cubicBezTo>
                    <a:pt x="475" y="1089"/>
                    <a:pt x="631" y="1084"/>
                    <a:pt x="771" y="1047"/>
                  </a:cubicBezTo>
                  <a:cubicBezTo>
                    <a:pt x="956" y="971"/>
                    <a:pt x="1092" y="786"/>
                    <a:pt x="1107" y="585"/>
                  </a:cubicBezTo>
                  <a:cubicBezTo>
                    <a:pt x="1127" y="299"/>
                    <a:pt x="890" y="29"/>
                    <a:pt x="603" y="12"/>
                  </a:cubicBezTo>
                  <a:cubicBezTo>
                    <a:pt x="340" y="0"/>
                    <a:pt x="83" y="198"/>
                    <a:pt x="43" y="462"/>
                  </a:cubicBezTo>
                  <a:cubicBezTo>
                    <a:pt x="0" y="688"/>
                    <a:pt x="130" y="938"/>
                    <a:pt x="340" y="10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15" name="Group 4"/>
          <p:cNvGrpSpPr>
            <a:grpSpLocks noChangeAspect="1"/>
          </p:cNvGrpSpPr>
          <p:nvPr/>
        </p:nvGrpSpPr>
        <p:grpSpPr bwMode="auto">
          <a:xfrm>
            <a:off x="4104853" y="1405459"/>
            <a:ext cx="1431925" cy="1652588"/>
            <a:chOff x="2520" y="500"/>
            <a:chExt cx="902" cy="1041"/>
          </a:xfrm>
          <a:solidFill>
            <a:srgbClr val="595959"/>
          </a:solidFill>
        </p:grpSpPr>
        <p:sp>
          <p:nvSpPr>
            <p:cNvPr id="216" name="Freeform 5"/>
            <p:cNvSpPr>
              <a:spLocks/>
            </p:cNvSpPr>
            <p:nvPr/>
          </p:nvSpPr>
          <p:spPr bwMode="auto">
            <a:xfrm flipV="1">
              <a:off x="3097" y="500"/>
              <a:ext cx="183" cy="158"/>
            </a:xfrm>
            <a:custGeom>
              <a:avLst/>
              <a:gdLst>
                <a:gd name="T0" fmla="*/ 51 w 799"/>
                <a:gd name="T1" fmla="*/ 523 h 693"/>
                <a:gd name="T2" fmla="*/ 427 w 799"/>
                <a:gd name="T3" fmla="*/ 495 h 693"/>
                <a:gd name="T4" fmla="*/ 708 w 799"/>
                <a:gd name="T5" fmla="*/ 222 h 693"/>
                <a:gd name="T6" fmla="*/ 205 w 799"/>
                <a:gd name="T7" fmla="*/ 0 h 693"/>
                <a:gd name="T8" fmla="*/ 51 w 799"/>
                <a:gd name="T9" fmla="*/ 52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9" h="693">
                  <a:moveTo>
                    <a:pt x="51" y="523"/>
                  </a:moveTo>
                  <a:cubicBezTo>
                    <a:pt x="113" y="693"/>
                    <a:pt x="389" y="673"/>
                    <a:pt x="427" y="495"/>
                  </a:cubicBezTo>
                  <a:cubicBezTo>
                    <a:pt x="591" y="568"/>
                    <a:pt x="799" y="391"/>
                    <a:pt x="708" y="222"/>
                  </a:cubicBezTo>
                  <a:cubicBezTo>
                    <a:pt x="599" y="60"/>
                    <a:pt x="383" y="31"/>
                    <a:pt x="205" y="0"/>
                  </a:cubicBezTo>
                  <a:cubicBezTo>
                    <a:pt x="118" y="157"/>
                    <a:pt x="0" y="336"/>
                    <a:pt x="51" y="5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7" name="Freeform 6"/>
            <p:cNvSpPr>
              <a:spLocks/>
            </p:cNvSpPr>
            <p:nvPr/>
          </p:nvSpPr>
          <p:spPr bwMode="auto">
            <a:xfrm flipV="1">
              <a:off x="2611" y="561"/>
              <a:ext cx="209" cy="226"/>
            </a:xfrm>
            <a:custGeom>
              <a:avLst/>
              <a:gdLst>
                <a:gd name="T0" fmla="*/ 325 w 914"/>
                <a:gd name="T1" fmla="*/ 864 h 990"/>
                <a:gd name="T2" fmla="*/ 866 w 914"/>
                <a:gd name="T3" fmla="*/ 455 h 990"/>
                <a:gd name="T4" fmla="*/ 229 w 914"/>
                <a:gd name="T5" fmla="*/ 196 h 990"/>
                <a:gd name="T6" fmla="*/ 325 w 914"/>
                <a:gd name="T7" fmla="*/ 864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4" h="990">
                  <a:moveTo>
                    <a:pt x="325" y="864"/>
                  </a:moveTo>
                  <a:cubicBezTo>
                    <a:pt x="587" y="990"/>
                    <a:pt x="914" y="740"/>
                    <a:pt x="866" y="455"/>
                  </a:cubicBezTo>
                  <a:cubicBezTo>
                    <a:pt x="847" y="158"/>
                    <a:pt x="451" y="0"/>
                    <a:pt x="229" y="196"/>
                  </a:cubicBezTo>
                  <a:cubicBezTo>
                    <a:pt x="0" y="368"/>
                    <a:pt x="57" y="765"/>
                    <a:pt x="325" y="8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8" name="Freeform 7"/>
            <p:cNvSpPr>
              <a:spLocks/>
            </p:cNvSpPr>
            <p:nvPr/>
          </p:nvSpPr>
          <p:spPr bwMode="auto">
            <a:xfrm flipV="1">
              <a:off x="2942" y="643"/>
              <a:ext cx="185" cy="182"/>
            </a:xfrm>
            <a:custGeom>
              <a:avLst/>
              <a:gdLst>
                <a:gd name="T0" fmla="*/ 252 w 811"/>
                <a:gd name="T1" fmla="*/ 716 h 798"/>
                <a:gd name="T2" fmla="*/ 711 w 811"/>
                <a:gd name="T3" fmla="*/ 565 h 798"/>
                <a:gd name="T4" fmla="*/ 539 w 811"/>
                <a:gd name="T5" fmla="*/ 78 h 798"/>
                <a:gd name="T6" fmla="*/ 85 w 811"/>
                <a:gd name="T7" fmla="*/ 254 h 798"/>
                <a:gd name="T8" fmla="*/ 252 w 811"/>
                <a:gd name="T9" fmla="*/ 716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1" h="798">
                  <a:moveTo>
                    <a:pt x="252" y="716"/>
                  </a:moveTo>
                  <a:cubicBezTo>
                    <a:pt x="415" y="798"/>
                    <a:pt x="628" y="725"/>
                    <a:pt x="711" y="565"/>
                  </a:cubicBezTo>
                  <a:cubicBezTo>
                    <a:pt x="811" y="393"/>
                    <a:pt x="723" y="149"/>
                    <a:pt x="539" y="78"/>
                  </a:cubicBezTo>
                  <a:cubicBezTo>
                    <a:pt x="373" y="0"/>
                    <a:pt x="157" y="86"/>
                    <a:pt x="85" y="254"/>
                  </a:cubicBezTo>
                  <a:cubicBezTo>
                    <a:pt x="0" y="420"/>
                    <a:pt x="85" y="640"/>
                    <a:pt x="252" y="7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9" name="Freeform 8"/>
            <p:cNvSpPr>
              <a:spLocks/>
            </p:cNvSpPr>
            <p:nvPr/>
          </p:nvSpPr>
          <p:spPr bwMode="auto">
            <a:xfrm flipV="1">
              <a:off x="2520" y="754"/>
              <a:ext cx="204" cy="787"/>
            </a:xfrm>
            <a:custGeom>
              <a:avLst/>
              <a:gdLst>
                <a:gd name="T0" fmla="*/ 173 w 891"/>
                <a:gd name="T1" fmla="*/ 3160 h 3446"/>
                <a:gd name="T2" fmla="*/ 636 w 891"/>
                <a:gd name="T3" fmla="*/ 3367 h 3446"/>
                <a:gd name="T4" fmla="*/ 768 w 891"/>
                <a:gd name="T5" fmla="*/ 2969 h 3446"/>
                <a:gd name="T6" fmla="*/ 574 w 891"/>
                <a:gd name="T7" fmla="*/ 3196 h 3446"/>
                <a:gd name="T8" fmla="*/ 347 w 891"/>
                <a:gd name="T9" fmla="*/ 2974 h 3446"/>
                <a:gd name="T10" fmla="*/ 679 w 891"/>
                <a:gd name="T11" fmla="*/ 2553 h 3446"/>
                <a:gd name="T12" fmla="*/ 710 w 891"/>
                <a:gd name="T13" fmla="*/ 1890 h 3446"/>
                <a:gd name="T14" fmla="*/ 650 w 891"/>
                <a:gd name="T15" fmla="*/ 215 h 3446"/>
                <a:gd name="T16" fmla="*/ 239 w 891"/>
                <a:gd name="T17" fmla="*/ 336 h 3446"/>
                <a:gd name="T18" fmla="*/ 267 w 891"/>
                <a:gd name="T19" fmla="*/ 1825 h 3446"/>
                <a:gd name="T20" fmla="*/ 27 w 891"/>
                <a:gd name="T21" fmla="*/ 2241 h 3446"/>
                <a:gd name="T22" fmla="*/ 173 w 891"/>
                <a:gd name="T23" fmla="*/ 3160 h 3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1" h="3446">
                  <a:moveTo>
                    <a:pt x="173" y="3160"/>
                  </a:moveTo>
                  <a:cubicBezTo>
                    <a:pt x="251" y="3325"/>
                    <a:pt x="458" y="3446"/>
                    <a:pt x="636" y="3367"/>
                  </a:cubicBezTo>
                  <a:cubicBezTo>
                    <a:pt x="774" y="3287"/>
                    <a:pt x="784" y="3110"/>
                    <a:pt x="768" y="2969"/>
                  </a:cubicBezTo>
                  <a:cubicBezTo>
                    <a:pt x="686" y="3031"/>
                    <a:pt x="674" y="3156"/>
                    <a:pt x="574" y="3196"/>
                  </a:cubicBezTo>
                  <a:cubicBezTo>
                    <a:pt x="447" y="3261"/>
                    <a:pt x="288" y="3103"/>
                    <a:pt x="347" y="2974"/>
                  </a:cubicBezTo>
                  <a:cubicBezTo>
                    <a:pt x="421" y="2808"/>
                    <a:pt x="545" y="2672"/>
                    <a:pt x="679" y="2553"/>
                  </a:cubicBezTo>
                  <a:cubicBezTo>
                    <a:pt x="654" y="2333"/>
                    <a:pt x="628" y="2100"/>
                    <a:pt x="710" y="1890"/>
                  </a:cubicBezTo>
                  <a:cubicBezTo>
                    <a:pt x="891" y="1348"/>
                    <a:pt x="860" y="743"/>
                    <a:pt x="650" y="215"/>
                  </a:cubicBezTo>
                  <a:cubicBezTo>
                    <a:pt x="559" y="0"/>
                    <a:pt x="199" y="105"/>
                    <a:pt x="239" y="336"/>
                  </a:cubicBezTo>
                  <a:cubicBezTo>
                    <a:pt x="408" y="810"/>
                    <a:pt x="456" y="1349"/>
                    <a:pt x="267" y="1825"/>
                  </a:cubicBezTo>
                  <a:cubicBezTo>
                    <a:pt x="96" y="1886"/>
                    <a:pt x="27" y="2073"/>
                    <a:pt x="27" y="2241"/>
                  </a:cubicBezTo>
                  <a:cubicBezTo>
                    <a:pt x="0" y="2553"/>
                    <a:pt x="48" y="2872"/>
                    <a:pt x="173" y="31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0" name="Freeform 9"/>
            <p:cNvSpPr>
              <a:spLocks/>
            </p:cNvSpPr>
            <p:nvPr/>
          </p:nvSpPr>
          <p:spPr bwMode="auto">
            <a:xfrm flipV="1">
              <a:off x="2602" y="809"/>
              <a:ext cx="322" cy="219"/>
            </a:xfrm>
            <a:custGeom>
              <a:avLst/>
              <a:gdLst>
                <a:gd name="T0" fmla="*/ 78 w 1407"/>
                <a:gd name="T1" fmla="*/ 907 h 958"/>
                <a:gd name="T2" fmla="*/ 280 w 1407"/>
                <a:gd name="T3" fmla="*/ 843 h 958"/>
                <a:gd name="T4" fmla="*/ 1265 w 1407"/>
                <a:gd name="T5" fmla="*/ 271 h 958"/>
                <a:gd name="T6" fmla="*/ 1266 w 1407"/>
                <a:gd name="T7" fmla="*/ 0 h 958"/>
                <a:gd name="T8" fmla="*/ 49 w 1407"/>
                <a:gd name="T9" fmla="*/ 684 h 958"/>
                <a:gd name="T10" fmla="*/ 78 w 1407"/>
                <a:gd name="T11" fmla="*/ 907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7" h="958">
                  <a:moveTo>
                    <a:pt x="78" y="907"/>
                  </a:moveTo>
                  <a:cubicBezTo>
                    <a:pt x="147" y="958"/>
                    <a:pt x="248" y="919"/>
                    <a:pt x="280" y="843"/>
                  </a:cubicBezTo>
                  <a:cubicBezTo>
                    <a:pt x="472" y="485"/>
                    <a:pt x="877" y="308"/>
                    <a:pt x="1265" y="271"/>
                  </a:cubicBezTo>
                  <a:cubicBezTo>
                    <a:pt x="1407" y="256"/>
                    <a:pt x="1405" y="18"/>
                    <a:pt x="1266" y="0"/>
                  </a:cubicBezTo>
                  <a:cubicBezTo>
                    <a:pt x="785" y="13"/>
                    <a:pt x="291" y="256"/>
                    <a:pt x="49" y="684"/>
                  </a:cubicBezTo>
                  <a:cubicBezTo>
                    <a:pt x="2" y="752"/>
                    <a:pt x="0" y="860"/>
                    <a:pt x="78" y="9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1" name="Freeform 10"/>
            <p:cNvSpPr>
              <a:spLocks/>
            </p:cNvSpPr>
            <p:nvPr/>
          </p:nvSpPr>
          <p:spPr bwMode="auto">
            <a:xfrm flipV="1">
              <a:off x="2999" y="805"/>
              <a:ext cx="295" cy="441"/>
            </a:xfrm>
            <a:custGeom>
              <a:avLst/>
              <a:gdLst>
                <a:gd name="T0" fmla="*/ 201 w 1289"/>
                <a:gd name="T1" fmla="*/ 1833 h 1927"/>
                <a:gd name="T2" fmla="*/ 644 w 1289"/>
                <a:gd name="T3" fmla="*/ 1549 h 1927"/>
                <a:gd name="T4" fmla="*/ 872 w 1289"/>
                <a:gd name="T5" fmla="*/ 982 h 1927"/>
                <a:gd name="T6" fmla="*/ 1289 w 1289"/>
                <a:gd name="T7" fmla="*/ 121 h 1927"/>
                <a:gd name="T8" fmla="*/ 235 w 1289"/>
                <a:gd name="T9" fmla="*/ 141 h 1927"/>
                <a:gd name="T10" fmla="*/ 475 w 1289"/>
                <a:gd name="T11" fmla="*/ 692 h 1927"/>
                <a:gd name="T12" fmla="*/ 268 w 1289"/>
                <a:gd name="T13" fmla="*/ 1071 h 1927"/>
                <a:gd name="T14" fmla="*/ 64 w 1289"/>
                <a:gd name="T15" fmla="*/ 1165 h 1927"/>
                <a:gd name="T16" fmla="*/ 426 w 1289"/>
                <a:gd name="T17" fmla="*/ 1572 h 1927"/>
                <a:gd name="T18" fmla="*/ 214 w 1289"/>
                <a:gd name="T19" fmla="*/ 1716 h 1927"/>
                <a:gd name="T20" fmla="*/ 0 w 1289"/>
                <a:gd name="T21" fmla="*/ 1489 h 1927"/>
                <a:gd name="T22" fmla="*/ 201 w 1289"/>
                <a:gd name="T23" fmla="*/ 1833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9" h="1927">
                  <a:moveTo>
                    <a:pt x="201" y="1833"/>
                  </a:moveTo>
                  <a:cubicBezTo>
                    <a:pt x="395" y="1927"/>
                    <a:pt x="641" y="1760"/>
                    <a:pt x="644" y="1549"/>
                  </a:cubicBezTo>
                  <a:cubicBezTo>
                    <a:pt x="651" y="1340"/>
                    <a:pt x="735" y="1140"/>
                    <a:pt x="872" y="982"/>
                  </a:cubicBezTo>
                  <a:cubicBezTo>
                    <a:pt x="1106" y="752"/>
                    <a:pt x="1163" y="413"/>
                    <a:pt x="1289" y="121"/>
                  </a:cubicBezTo>
                  <a:cubicBezTo>
                    <a:pt x="947" y="28"/>
                    <a:pt x="567" y="0"/>
                    <a:pt x="235" y="141"/>
                  </a:cubicBezTo>
                  <a:cubicBezTo>
                    <a:pt x="307" y="328"/>
                    <a:pt x="396" y="508"/>
                    <a:pt x="475" y="692"/>
                  </a:cubicBezTo>
                  <a:cubicBezTo>
                    <a:pt x="416" y="822"/>
                    <a:pt x="367" y="965"/>
                    <a:pt x="268" y="1071"/>
                  </a:cubicBezTo>
                  <a:cubicBezTo>
                    <a:pt x="191" y="1081"/>
                    <a:pt x="122" y="1113"/>
                    <a:pt x="64" y="1165"/>
                  </a:cubicBezTo>
                  <a:cubicBezTo>
                    <a:pt x="193" y="1291"/>
                    <a:pt x="352" y="1402"/>
                    <a:pt x="426" y="1572"/>
                  </a:cubicBezTo>
                  <a:cubicBezTo>
                    <a:pt x="439" y="1690"/>
                    <a:pt x="314" y="1742"/>
                    <a:pt x="214" y="1716"/>
                  </a:cubicBezTo>
                  <a:cubicBezTo>
                    <a:pt x="149" y="1635"/>
                    <a:pt x="79" y="1557"/>
                    <a:pt x="0" y="1489"/>
                  </a:cubicBezTo>
                  <a:cubicBezTo>
                    <a:pt x="32" y="1616"/>
                    <a:pt x="61" y="1781"/>
                    <a:pt x="201" y="18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2" name="Freeform 11"/>
            <p:cNvSpPr>
              <a:spLocks/>
            </p:cNvSpPr>
            <p:nvPr/>
          </p:nvSpPr>
          <p:spPr bwMode="auto">
            <a:xfrm flipV="1">
              <a:off x="2918" y="846"/>
              <a:ext cx="182" cy="176"/>
            </a:xfrm>
            <a:custGeom>
              <a:avLst/>
              <a:gdLst>
                <a:gd name="T0" fmla="*/ 562 w 796"/>
                <a:gd name="T1" fmla="*/ 669 h 769"/>
                <a:gd name="T2" fmla="*/ 738 w 796"/>
                <a:gd name="T3" fmla="*/ 569 h 769"/>
                <a:gd name="T4" fmla="*/ 11 w 796"/>
                <a:gd name="T5" fmla="*/ 0 h 769"/>
                <a:gd name="T6" fmla="*/ 0 w 796"/>
                <a:gd name="T7" fmla="*/ 229 h 769"/>
                <a:gd name="T8" fmla="*/ 562 w 796"/>
                <a:gd name="T9" fmla="*/ 6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769">
                  <a:moveTo>
                    <a:pt x="562" y="669"/>
                  </a:moveTo>
                  <a:cubicBezTo>
                    <a:pt x="623" y="769"/>
                    <a:pt x="796" y="670"/>
                    <a:pt x="738" y="569"/>
                  </a:cubicBezTo>
                  <a:cubicBezTo>
                    <a:pt x="562" y="311"/>
                    <a:pt x="300" y="116"/>
                    <a:pt x="11" y="0"/>
                  </a:cubicBezTo>
                  <a:cubicBezTo>
                    <a:pt x="24" y="77"/>
                    <a:pt x="27" y="155"/>
                    <a:pt x="0" y="229"/>
                  </a:cubicBezTo>
                  <a:cubicBezTo>
                    <a:pt x="225" y="320"/>
                    <a:pt x="407" y="487"/>
                    <a:pt x="562" y="6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3" name="Freeform 12"/>
            <p:cNvSpPr>
              <a:spLocks/>
            </p:cNvSpPr>
            <p:nvPr/>
          </p:nvSpPr>
          <p:spPr bwMode="auto">
            <a:xfrm flipV="1">
              <a:off x="3126" y="1219"/>
              <a:ext cx="296" cy="312"/>
            </a:xfrm>
            <a:custGeom>
              <a:avLst/>
              <a:gdLst>
                <a:gd name="T0" fmla="*/ 566 w 1291"/>
                <a:gd name="T1" fmla="*/ 1179 h 1367"/>
                <a:gd name="T2" fmla="*/ 1023 w 1291"/>
                <a:gd name="T3" fmla="*/ 1339 h 1367"/>
                <a:gd name="T4" fmla="*/ 1139 w 1291"/>
                <a:gd name="T5" fmla="*/ 1020 h 1367"/>
                <a:gd name="T6" fmla="*/ 459 w 1291"/>
                <a:gd name="T7" fmla="*/ 773 h 1367"/>
                <a:gd name="T8" fmla="*/ 356 w 1291"/>
                <a:gd name="T9" fmla="*/ 813 h 1367"/>
                <a:gd name="T10" fmla="*/ 350 w 1291"/>
                <a:gd name="T11" fmla="*/ 184 h 1367"/>
                <a:gd name="T12" fmla="*/ 9 w 1291"/>
                <a:gd name="T13" fmla="*/ 186 h 1367"/>
                <a:gd name="T14" fmla="*/ 4 w 1291"/>
                <a:gd name="T15" fmla="*/ 1264 h 1367"/>
                <a:gd name="T16" fmla="*/ 502 w 1291"/>
                <a:gd name="T17" fmla="*/ 1289 h 1367"/>
                <a:gd name="T18" fmla="*/ 566 w 1291"/>
                <a:gd name="T19" fmla="*/ 1179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1" h="1367">
                  <a:moveTo>
                    <a:pt x="566" y="1179"/>
                  </a:moveTo>
                  <a:cubicBezTo>
                    <a:pt x="719" y="1230"/>
                    <a:pt x="867" y="1299"/>
                    <a:pt x="1023" y="1339"/>
                  </a:cubicBezTo>
                  <a:cubicBezTo>
                    <a:pt x="1196" y="1367"/>
                    <a:pt x="1291" y="1109"/>
                    <a:pt x="1139" y="1020"/>
                  </a:cubicBezTo>
                  <a:cubicBezTo>
                    <a:pt x="916" y="929"/>
                    <a:pt x="688" y="848"/>
                    <a:pt x="459" y="773"/>
                  </a:cubicBezTo>
                  <a:cubicBezTo>
                    <a:pt x="425" y="786"/>
                    <a:pt x="390" y="800"/>
                    <a:pt x="356" y="813"/>
                  </a:cubicBezTo>
                  <a:cubicBezTo>
                    <a:pt x="353" y="603"/>
                    <a:pt x="366" y="393"/>
                    <a:pt x="350" y="184"/>
                  </a:cubicBezTo>
                  <a:cubicBezTo>
                    <a:pt x="330" y="0"/>
                    <a:pt x="23" y="0"/>
                    <a:pt x="9" y="186"/>
                  </a:cubicBezTo>
                  <a:cubicBezTo>
                    <a:pt x="0" y="545"/>
                    <a:pt x="11" y="905"/>
                    <a:pt x="4" y="1264"/>
                  </a:cubicBezTo>
                  <a:cubicBezTo>
                    <a:pt x="170" y="1255"/>
                    <a:pt x="340" y="1245"/>
                    <a:pt x="502" y="1289"/>
                  </a:cubicBezTo>
                  <a:cubicBezTo>
                    <a:pt x="524" y="1253"/>
                    <a:pt x="545" y="1216"/>
                    <a:pt x="566" y="11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24" name="Group 18"/>
          <p:cNvGrpSpPr>
            <a:grpSpLocks/>
          </p:cNvGrpSpPr>
          <p:nvPr/>
        </p:nvGrpSpPr>
        <p:grpSpPr bwMode="auto">
          <a:xfrm>
            <a:off x="4539448" y="4871204"/>
            <a:ext cx="150813" cy="177800"/>
            <a:chOff x="2933" y="2431"/>
            <a:chExt cx="95" cy="112"/>
          </a:xfrm>
        </p:grpSpPr>
        <p:sp>
          <p:nvSpPr>
            <p:cNvPr id="225" name="Freeform 16"/>
            <p:cNvSpPr>
              <a:spLocks/>
            </p:cNvSpPr>
            <p:nvPr/>
          </p:nvSpPr>
          <p:spPr bwMode="auto">
            <a:xfrm flipV="1">
              <a:off x="2933" y="2431"/>
              <a:ext cx="95" cy="66"/>
            </a:xfrm>
            <a:custGeom>
              <a:avLst/>
              <a:gdLst>
                <a:gd name="T0" fmla="*/ 0 w 421"/>
                <a:gd name="T1" fmla="*/ 284 h 285"/>
                <a:gd name="T2" fmla="*/ 421 w 421"/>
                <a:gd name="T3" fmla="*/ 284 h 285"/>
                <a:gd name="T4" fmla="*/ 210 w 421"/>
                <a:gd name="T5" fmla="*/ 0 h 285"/>
                <a:gd name="T6" fmla="*/ 0 w 421"/>
                <a:gd name="T7" fmla="*/ 28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1" h="285">
                  <a:moveTo>
                    <a:pt x="0" y="284"/>
                  </a:moveTo>
                  <a:cubicBezTo>
                    <a:pt x="140" y="285"/>
                    <a:pt x="281" y="285"/>
                    <a:pt x="421" y="284"/>
                  </a:cubicBezTo>
                  <a:cubicBezTo>
                    <a:pt x="351" y="190"/>
                    <a:pt x="280" y="95"/>
                    <a:pt x="210" y="0"/>
                  </a:cubicBezTo>
                  <a:cubicBezTo>
                    <a:pt x="141" y="95"/>
                    <a:pt x="70" y="190"/>
                    <a:pt x="0" y="28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6" name="Freeform 17"/>
            <p:cNvSpPr>
              <a:spLocks/>
            </p:cNvSpPr>
            <p:nvPr/>
          </p:nvSpPr>
          <p:spPr bwMode="auto">
            <a:xfrm flipV="1">
              <a:off x="2962" y="2512"/>
              <a:ext cx="37" cy="31"/>
            </a:xfrm>
            <a:custGeom>
              <a:avLst/>
              <a:gdLst>
                <a:gd name="T0" fmla="*/ 82 w 165"/>
                <a:gd name="T1" fmla="*/ 0 h 137"/>
                <a:gd name="T2" fmla="*/ 82 w 165"/>
                <a:gd name="T3" fmla="*/ 137 h 137"/>
                <a:gd name="T4" fmla="*/ 82 w 165"/>
                <a:gd name="T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137">
                  <a:moveTo>
                    <a:pt x="82" y="0"/>
                  </a:moveTo>
                  <a:cubicBezTo>
                    <a:pt x="0" y="21"/>
                    <a:pt x="31" y="99"/>
                    <a:pt x="82" y="137"/>
                  </a:cubicBezTo>
                  <a:cubicBezTo>
                    <a:pt x="135" y="99"/>
                    <a:pt x="165" y="21"/>
                    <a:pt x="8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27" name="Group 67"/>
          <p:cNvGrpSpPr>
            <a:grpSpLocks noChangeAspect="1"/>
          </p:cNvGrpSpPr>
          <p:nvPr/>
        </p:nvGrpSpPr>
        <p:grpSpPr bwMode="auto">
          <a:xfrm>
            <a:off x="216421" y="3432336"/>
            <a:ext cx="1661962" cy="1546011"/>
            <a:chOff x="3538" y="1881"/>
            <a:chExt cx="602" cy="560"/>
          </a:xfrm>
          <a:solidFill>
            <a:srgbClr val="595959"/>
          </a:solidFill>
        </p:grpSpPr>
        <p:sp>
          <p:nvSpPr>
            <p:cNvPr id="228" name="Freeform 68"/>
            <p:cNvSpPr>
              <a:spLocks/>
            </p:cNvSpPr>
            <p:nvPr/>
          </p:nvSpPr>
          <p:spPr bwMode="auto">
            <a:xfrm flipV="1">
              <a:off x="3674" y="1881"/>
              <a:ext cx="125" cy="139"/>
            </a:xfrm>
            <a:custGeom>
              <a:avLst/>
              <a:gdLst>
                <a:gd name="T0" fmla="*/ 187 w 545"/>
                <a:gd name="T1" fmla="*/ 522 h 602"/>
                <a:gd name="T2" fmla="*/ 525 w 545"/>
                <a:gd name="T3" fmla="*/ 290 h 602"/>
                <a:gd name="T4" fmla="*/ 159 w 545"/>
                <a:gd name="T5" fmla="*/ 99 h 602"/>
                <a:gd name="T6" fmla="*/ 187 w 545"/>
                <a:gd name="T7" fmla="*/ 52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5" h="602">
                  <a:moveTo>
                    <a:pt x="187" y="522"/>
                  </a:moveTo>
                  <a:cubicBezTo>
                    <a:pt x="341" y="602"/>
                    <a:pt x="545" y="462"/>
                    <a:pt x="525" y="290"/>
                  </a:cubicBezTo>
                  <a:cubicBezTo>
                    <a:pt x="524" y="115"/>
                    <a:pt x="303" y="0"/>
                    <a:pt x="159" y="99"/>
                  </a:cubicBezTo>
                  <a:cubicBezTo>
                    <a:pt x="0" y="189"/>
                    <a:pt x="15" y="455"/>
                    <a:pt x="187" y="5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9" name="Freeform 69"/>
            <p:cNvSpPr>
              <a:spLocks/>
            </p:cNvSpPr>
            <p:nvPr/>
          </p:nvSpPr>
          <p:spPr bwMode="auto">
            <a:xfrm flipV="1">
              <a:off x="3538" y="2006"/>
              <a:ext cx="410" cy="428"/>
            </a:xfrm>
            <a:custGeom>
              <a:avLst/>
              <a:gdLst>
                <a:gd name="T0" fmla="*/ 191 w 1785"/>
                <a:gd name="T1" fmla="*/ 1676 h 1858"/>
                <a:gd name="T2" fmla="*/ 694 w 1785"/>
                <a:gd name="T3" fmla="*/ 1840 h 1858"/>
                <a:gd name="T4" fmla="*/ 751 w 1785"/>
                <a:gd name="T5" fmla="*/ 1501 h 1858"/>
                <a:gd name="T6" fmla="*/ 782 w 1785"/>
                <a:gd name="T7" fmla="*/ 1820 h 1858"/>
                <a:gd name="T8" fmla="*/ 903 w 1785"/>
                <a:gd name="T9" fmla="*/ 1789 h 1858"/>
                <a:gd name="T10" fmla="*/ 870 w 1785"/>
                <a:gd name="T11" fmla="*/ 1494 h 1858"/>
                <a:gd name="T12" fmla="*/ 979 w 1785"/>
                <a:gd name="T13" fmla="*/ 1779 h 1858"/>
                <a:gd name="T14" fmla="*/ 1258 w 1785"/>
                <a:gd name="T15" fmla="*/ 1619 h 1858"/>
                <a:gd name="T16" fmla="*/ 1673 w 1785"/>
                <a:gd name="T17" fmla="*/ 1608 h 1858"/>
                <a:gd name="T18" fmla="*/ 1019 w 1785"/>
                <a:gd name="T19" fmla="*/ 1486 h 1858"/>
                <a:gd name="T20" fmla="*/ 962 w 1785"/>
                <a:gd name="T21" fmla="*/ 1237 h 1858"/>
                <a:gd name="T22" fmla="*/ 1707 w 1785"/>
                <a:gd name="T23" fmla="*/ 944 h 1858"/>
                <a:gd name="T24" fmla="*/ 1585 w 1785"/>
                <a:gd name="T25" fmla="*/ 755 h 1858"/>
                <a:gd name="T26" fmla="*/ 1219 w 1785"/>
                <a:gd name="T27" fmla="*/ 941 h 1858"/>
                <a:gd name="T28" fmla="*/ 763 w 1785"/>
                <a:gd name="T29" fmla="*/ 946 h 1858"/>
                <a:gd name="T30" fmla="*/ 425 w 1785"/>
                <a:gd name="T31" fmla="*/ 67 h 1858"/>
                <a:gd name="T32" fmla="*/ 234 w 1785"/>
                <a:gd name="T33" fmla="*/ 182 h 1858"/>
                <a:gd name="T34" fmla="*/ 465 w 1785"/>
                <a:gd name="T35" fmla="*/ 781 h 1858"/>
                <a:gd name="T36" fmla="*/ 536 w 1785"/>
                <a:gd name="T37" fmla="*/ 1581 h 1858"/>
                <a:gd name="T38" fmla="*/ 352 w 1785"/>
                <a:gd name="T39" fmla="*/ 1516 h 1858"/>
                <a:gd name="T40" fmla="*/ 184 w 1785"/>
                <a:gd name="T41" fmla="*/ 1188 h 1858"/>
                <a:gd name="T42" fmla="*/ 37 w 1785"/>
                <a:gd name="T43" fmla="*/ 1299 h 1858"/>
                <a:gd name="T44" fmla="*/ 191 w 1785"/>
                <a:gd name="T45" fmla="*/ 1676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85" h="1858">
                  <a:moveTo>
                    <a:pt x="191" y="1676"/>
                  </a:moveTo>
                  <a:cubicBezTo>
                    <a:pt x="343" y="1766"/>
                    <a:pt x="514" y="1835"/>
                    <a:pt x="694" y="1840"/>
                  </a:cubicBezTo>
                  <a:cubicBezTo>
                    <a:pt x="712" y="1727"/>
                    <a:pt x="726" y="1613"/>
                    <a:pt x="751" y="1501"/>
                  </a:cubicBezTo>
                  <a:cubicBezTo>
                    <a:pt x="781" y="1605"/>
                    <a:pt x="802" y="1712"/>
                    <a:pt x="782" y="1820"/>
                  </a:cubicBezTo>
                  <a:cubicBezTo>
                    <a:pt x="823" y="1812"/>
                    <a:pt x="863" y="1802"/>
                    <a:pt x="903" y="1789"/>
                  </a:cubicBezTo>
                  <a:cubicBezTo>
                    <a:pt x="847" y="1700"/>
                    <a:pt x="863" y="1594"/>
                    <a:pt x="870" y="1494"/>
                  </a:cubicBezTo>
                  <a:cubicBezTo>
                    <a:pt x="912" y="1587"/>
                    <a:pt x="942" y="1684"/>
                    <a:pt x="979" y="1779"/>
                  </a:cubicBezTo>
                  <a:cubicBezTo>
                    <a:pt x="1073" y="1727"/>
                    <a:pt x="1164" y="1671"/>
                    <a:pt x="1258" y="1619"/>
                  </a:cubicBezTo>
                  <a:cubicBezTo>
                    <a:pt x="1382" y="1659"/>
                    <a:pt x="1683" y="1858"/>
                    <a:pt x="1673" y="1608"/>
                  </a:cubicBezTo>
                  <a:cubicBezTo>
                    <a:pt x="1500" y="1466"/>
                    <a:pt x="1229" y="1304"/>
                    <a:pt x="1019" y="1486"/>
                  </a:cubicBezTo>
                  <a:cubicBezTo>
                    <a:pt x="1000" y="1403"/>
                    <a:pt x="981" y="1320"/>
                    <a:pt x="962" y="1237"/>
                  </a:cubicBezTo>
                  <a:cubicBezTo>
                    <a:pt x="1254" y="1284"/>
                    <a:pt x="1495" y="1121"/>
                    <a:pt x="1707" y="944"/>
                  </a:cubicBezTo>
                  <a:cubicBezTo>
                    <a:pt x="1785" y="866"/>
                    <a:pt x="1690" y="717"/>
                    <a:pt x="1585" y="755"/>
                  </a:cubicBezTo>
                  <a:cubicBezTo>
                    <a:pt x="1455" y="800"/>
                    <a:pt x="1349" y="897"/>
                    <a:pt x="1219" y="941"/>
                  </a:cubicBezTo>
                  <a:cubicBezTo>
                    <a:pt x="1068" y="955"/>
                    <a:pt x="915" y="943"/>
                    <a:pt x="763" y="946"/>
                  </a:cubicBezTo>
                  <a:cubicBezTo>
                    <a:pt x="784" y="612"/>
                    <a:pt x="612" y="326"/>
                    <a:pt x="425" y="67"/>
                  </a:cubicBezTo>
                  <a:cubicBezTo>
                    <a:pt x="345" y="0"/>
                    <a:pt x="212" y="81"/>
                    <a:pt x="234" y="182"/>
                  </a:cubicBezTo>
                  <a:cubicBezTo>
                    <a:pt x="295" y="388"/>
                    <a:pt x="476" y="556"/>
                    <a:pt x="465" y="781"/>
                  </a:cubicBezTo>
                  <a:cubicBezTo>
                    <a:pt x="462" y="1050"/>
                    <a:pt x="496" y="1316"/>
                    <a:pt x="536" y="1581"/>
                  </a:cubicBezTo>
                  <a:cubicBezTo>
                    <a:pt x="474" y="1561"/>
                    <a:pt x="413" y="1539"/>
                    <a:pt x="352" y="1516"/>
                  </a:cubicBezTo>
                  <a:cubicBezTo>
                    <a:pt x="295" y="1408"/>
                    <a:pt x="258" y="1287"/>
                    <a:pt x="184" y="1188"/>
                  </a:cubicBezTo>
                  <a:cubicBezTo>
                    <a:pt x="113" y="1138"/>
                    <a:pt x="0" y="1215"/>
                    <a:pt x="37" y="1299"/>
                  </a:cubicBezTo>
                  <a:cubicBezTo>
                    <a:pt x="81" y="1427"/>
                    <a:pt x="123" y="1558"/>
                    <a:pt x="191" y="16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0" name="Freeform 70"/>
            <p:cNvSpPr>
              <a:spLocks/>
            </p:cNvSpPr>
            <p:nvPr/>
          </p:nvSpPr>
          <p:spPr bwMode="auto">
            <a:xfrm flipV="1">
              <a:off x="3977" y="2069"/>
              <a:ext cx="131" cy="138"/>
            </a:xfrm>
            <a:custGeom>
              <a:avLst/>
              <a:gdLst>
                <a:gd name="T0" fmla="*/ 207 w 572"/>
                <a:gd name="T1" fmla="*/ 527 h 602"/>
                <a:gd name="T2" fmla="*/ 528 w 572"/>
                <a:gd name="T3" fmla="*/ 258 h 602"/>
                <a:gd name="T4" fmla="*/ 134 w 572"/>
                <a:gd name="T5" fmla="*/ 125 h 602"/>
                <a:gd name="T6" fmla="*/ 207 w 572"/>
                <a:gd name="T7" fmla="*/ 527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2" h="602">
                  <a:moveTo>
                    <a:pt x="207" y="527"/>
                  </a:moveTo>
                  <a:cubicBezTo>
                    <a:pt x="373" y="602"/>
                    <a:pt x="572" y="434"/>
                    <a:pt x="528" y="258"/>
                  </a:cubicBezTo>
                  <a:cubicBezTo>
                    <a:pt x="502" y="82"/>
                    <a:pt x="261" y="0"/>
                    <a:pt x="134" y="125"/>
                  </a:cubicBezTo>
                  <a:cubicBezTo>
                    <a:pt x="0" y="234"/>
                    <a:pt x="43" y="472"/>
                    <a:pt x="207" y="5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1" name="Freeform 71"/>
            <p:cNvSpPr>
              <a:spLocks/>
            </p:cNvSpPr>
            <p:nvPr/>
          </p:nvSpPr>
          <p:spPr bwMode="auto">
            <a:xfrm flipV="1">
              <a:off x="3662" y="2187"/>
              <a:ext cx="478" cy="254"/>
            </a:xfrm>
            <a:custGeom>
              <a:avLst/>
              <a:gdLst>
                <a:gd name="T0" fmla="*/ 1356 w 2079"/>
                <a:gd name="T1" fmla="*/ 991 h 1104"/>
                <a:gd name="T2" fmla="*/ 1704 w 2079"/>
                <a:gd name="T3" fmla="*/ 916 h 1104"/>
                <a:gd name="T4" fmla="*/ 2036 w 2079"/>
                <a:gd name="T5" fmla="*/ 213 h 1104"/>
                <a:gd name="T6" fmla="*/ 1854 w 2079"/>
                <a:gd name="T7" fmla="*/ 113 h 1104"/>
                <a:gd name="T8" fmla="*/ 1587 w 2079"/>
                <a:gd name="T9" fmla="*/ 579 h 1104"/>
                <a:gd name="T10" fmla="*/ 1196 w 2079"/>
                <a:gd name="T11" fmla="*/ 95 h 1104"/>
                <a:gd name="T12" fmla="*/ 625 w 2079"/>
                <a:gd name="T13" fmla="*/ 434 h 1104"/>
                <a:gd name="T14" fmla="*/ 222 w 2079"/>
                <a:gd name="T15" fmla="*/ 75 h 1104"/>
                <a:gd name="T16" fmla="*/ 102 w 2079"/>
                <a:gd name="T17" fmla="*/ 303 h 1104"/>
                <a:gd name="T18" fmla="*/ 584 w 2079"/>
                <a:gd name="T19" fmla="*/ 778 h 1104"/>
                <a:gd name="T20" fmla="*/ 1001 w 2079"/>
                <a:gd name="T21" fmla="*/ 525 h 1104"/>
                <a:gd name="T22" fmla="*/ 1356 w 2079"/>
                <a:gd name="T23" fmla="*/ 991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9" h="1104">
                  <a:moveTo>
                    <a:pt x="1356" y="991"/>
                  </a:moveTo>
                  <a:cubicBezTo>
                    <a:pt x="1461" y="1104"/>
                    <a:pt x="1646" y="1049"/>
                    <a:pt x="1704" y="916"/>
                  </a:cubicBezTo>
                  <a:cubicBezTo>
                    <a:pt x="1821" y="685"/>
                    <a:pt x="1932" y="450"/>
                    <a:pt x="2036" y="213"/>
                  </a:cubicBezTo>
                  <a:cubicBezTo>
                    <a:pt x="2079" y="109"/>
                    <a:pt x="1917" y="21"/>
                    <a:pt x="1854" y="113"/>
                  </a:cubicBezTo>
                  <a:cubicBezTo>
                    <a:pt x="1754" y="262"/>
                    <a:pt x="1679" y="426"/>
                    <a:pt x="1587" y="579"/>
                  </a:cubicBezTo>
                  <a:cubicBezTo>
                    <a:pt x="1444" y="429"/>
                    <a:pt x="1349" y="234"/>
                    <a:pt x="1196" y="95"/>
                  </a:cubicBezTo>
                  <a:cubicBezTo>
                    <a:pt x="942" y="0"/>
                    <a:pt x="805" y="313"/>
                    <a:pt x="625" y="434"/>
                  </a:cubicBezTo>
                  <a:cubicBezTo>
                    <a:pt x="489" y="317"/>
                    <a:pt x="376" y="170"/>
                    <a:pt x="222" y="75"/>
                  </a:cubicBezTo>
                  <a:cubicBezTo>
                    <a:pt x="95" y="41"/>
                    <a:pt x="0" y="218"/>
                    <a:pt x="102" y="303"/>
                  </a:cubicBezTo>
                  <a:cubicBezTo>
                    <a:pt x="264" y="459"/>
                    <a:pt x="403" y="644"/>
                    <a:pt x="584" y="778"/>
                  </a:cubicBezTo>
                  <a:cubicBezTo>
                    <a:pt x="756" y="791"/>
                    <a:pt x="863" y="605"/>
                    <a:pt x="1001" y="525"/>
                  </a:cubicBezTo>
                  <a:cubicBezTo>
                    <a:pt x="1123" y="678"/>
                    <a:pt x="1225" y="846"/>
                    <a:pt x="1356" y="9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32" name="Group 74"/>
          <p:cNvGrpSpPr>
            <a:grpSpLocks noChangeAspect="1"/>
          </p:cNvGrpSpPr>
          <p:nvPr/>
        </p:nvGrpSpPr>
        <p:grpSpPr bwMode="auto">
          <a:xfrm>
            <a:off x="5833045" y="1947591"/>
            <a:ext cx="1465263" cy="985838"/>
            <a:chOff x="4089" y="478"/>
            <a:chExt cx="923" cy="621"/>
          </a:xfrm>
          <a:solidFill>
            <a:srgbClr val="595959"/>
          </a:solidFill>
        </p:grpSpPr>
        <p:sp>
          <p:nvSpPr>
            <p:cNvPr id="233" name="Freeform 75"/>
            <p:cNvSpPr>
              <a:spLocks/>
            </p:cNvSpPr>
            <p:nvPr/>
          </p:nvSpPr>
          <p:spPr bwMode="auto">
            <a:xfrm flipV="1">
              <a:off x="4294" y="493"/>
              <a:ext cx="127" cy="129"/>
            </a:xfrm>
            <a:custGeom>
              <a:avLst/>
              <a:gdLst>
                <a:gd name="T0" fmla="*/ 221 w 555"/>
                <a:gd name="T1" fmla="*/ 507 h 562"/>
                <a:gd name="T2" fmla="*/ 508 w 555"/>
                <a:gd name="T3" fmla="*/ 234 h 562"/>
                <a:gd name="T4" fmla="*/ 132 w 555"/>
                <a:gd name="T5" fmla="*/ 118 h 562"/>
                <a:gd name="T6" fmla="*/ 221 w 555"/>
                <a:gd name="T7" fmla="*/ 507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5" h="562">
                  <a:moveTo>
                    <a:pt x="221" y="507"/>
                  </a:moveTo>
                  <a:cubicBezTo>
                    <a:pt x="380" y="562"/>
                    <a:pt x="555" y="396"/>
                    <a:pt x="508" y="234"/>
                  </a:cubicBezTo>
                  <a:cubicBezTo>
                    <a:pt x="478" y="69"/>
                    <a:pt x="251" y="0"/>
                    <a:pt x="132" y="118"/>
                  </a:cubicBezTo>
                  <a:cubicBezTo>
                    <a:pt x="0" y="227"/>
                    <a:pt x="55" y="464"/>
                    <a:pt x="221" y="5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4" name="Freeform 76"/>
            <p:cNvSpPr>
              <a:spLocks/>
            </p:cNvSpPr>
            <p:nvPr/>
          </p:nvSpPr>
          <p:spPr bwMode="auto">
            <a:xfrm flipV="1">
              <a:off x="4674" y="478"/>
              <a:ext cx="238" cy="157"/>
            </a:xfrm>
            <a:custGeom>
              <a:avLst/>
              <a:gdLst>
                <a:gd name="T0" fmla="*/ 126 w 1040"/>
                <a:gd name="T1" fmla="*/ 244 h 684"/>
                <a:gd name="T2" fmla="*/ 518 w 1040"/>
                <a:gd name="T3" fmla="*/ 504 h 684"/>
                <a:gd name="T4" fmla="*/ 1040 w 1040"/>
                <a:gd name="T5" fmla="*/ 302 h 684"/>
                <a:gd name="T6" fmla="*/ 570 w 1040"/>
                <a:gd name="T7" fmla="*/ 407 h 684"/>
                <a:gd name="T8" fmla="*/ 126 w 1040"/>
                <a:gd name="T9" fmla="*/ 24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84">
                  <a:moveTo>
                    <a:pt x="126" y="244"/>
                  </a:moveTo>
                  <a:cubicBezTo>
                    <a:pt x="0" y="483"/>
                    <a:pt x="338" y="684"/>
                    <a:pt x="518" y="504"/>
                  </a:cubicBezTo>
                  <a:cubicBezTo>
                    <a:pt x="727" y="532"/>
                    <a:pt x="832" y="291"/>
                    <a:pt x="1040" y="302"/>
                  </a:cubicBezTo>
                  <a:cubicBezTo>
                    <a:pt x="876" y="189"/>
                    <a:pt x="702" y="301"/>
                    <a:pt x="570" y="407"/>
                  </a:cubicBezTo>
                  <a:cubicBezTo>
                    <a:pt x="616" y="150"/>
                    <a:pt x="243" y="0"/>
                    <a:pt x="126" y="2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5" name="Freeform 77"/>
            <p:cNvSpPr>
              <a:spLocks/>
            </p:cNvSpPr>
            <p:nvPr/>
          </p:nvSpPr>
          <p:spPr bwMode="auto">
            <a:xfrm flipV="1">
              <a:off x="4089" y="620"/>
              <a:ext cx="455" cy="479"/>
            </a:xfrm>
            <a:custGeom>
              <a:avLst/>
              <a:gdLst>
                <a:gd name="T0" fmla="*/ 826 w 1990"/>
                <a:gd name="T1" fmla="*/ 1919 h 2084"/>
                <a:gd name="T2" fmla="*/ 1068 w 1990"/>
                <a:gd name="T3" fmla="*/ 2063 h 2084"/>
                <a:gd name="T4" fmla="*/ 1843 w 1990"/>
                <a:gd name="T5" fmla="*/ 2061 h 2084"/>
                <a:gd name="T6" fmla="*/ 1879 w 1990"/>
                <a:gd name="T7" fmla="*/ 1882 h 2084"/>
                <a:gd name="T8" fmla="*/ 1193 w 1990"/>
                <a:gd name="T9" fmla="*/ 1841 h 2084"/>
                <a:gd name="T10" fmla="*/ 1907 w 1990"/>
                <a:gd name="T11" fmla="*/ 1662 h 2084"/>
                <a:gd name="T12" fmla="*/ 1882 w 1990"/>
                <a:gd name="T13" fmla="*/ 1488 h 2084"/>
                <a:gd name="T14" fmla="*/ 1150 w 1990"/>
                <a:gd name="T15" fmla="*/ 1608 h 2084"/>
                <a:gd name="T16" fmla="*/ 1052 w 1990"/>
                <a:gd name="T17" fmla="*/ 1287 h 2084"/>
                <a:gd name="T18" fmla="*/ 1286 w 1990"/>
                <a:gd name="T19" fmla="*/ 788 h 2084"/>
                <a:gd name="T20" fmla="*/ 1039 w 1990"/>
                <a:gd name="T21" fmla="*/ 112 h 2084"/>
                <a:gd name="T22" fmla="*/ 822 w 1990"/>
                <a:gd name="T23" fmla="*/ 157 h 2084"/>
                <a:gd name="T24" fmla="*/ 1011 w 1990"/>
                <a:gd name="T25" fmla="*/ 747 h 2084"/>
                <a:gd name="T26" fmla="*/ 872 w 1990"/>
                <a:gd name="T27" fmla="*/ 1003 h 2084"/>
                <a:gd name="T28" fmla="*/ 683 w 1990"/>
                <a:gd name="T29" fmla="*/ 609 h 2084"/>
                <a:gd name="T30" fmla="*/ 177 w 1990"/>
                <a:gd name="T31" fmla="*/ 528 h 2084"/>
                <a:gd name="T32" fmla="*/ 101 w 1990"/>
                <a:gd name="T33" fmla="*/ 737 h 2084"/>
                <a:gd name="T34" fmla="*/ 570 w 1990"/>
                <a:gd name="T35" fmla="*/ 849 h 2084"/>
                <a:gd name="T36" fmla="*/ 826 w 1990"/>
                <a:gd name="T37" fmla="*/ 1919 h 2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90" h="2084">
                  <a:moveTo>
                    <a:pt x="826" y="1919"/>
                  </a:moveTo>
                  <a:cubicBezTo>
                    <a:pt x="863" y="2017"/>
                    <a:pt x="971" y="2058"/>
                    <a:pt x="1068" y="2063"/>
                  </a:cubicBezTo>
                  <a:cubicBezTo>
                    <a:pt x="1326" y="2082"/>
                    <a:pt x="1586" y="2084"/>
                    <a:pt x="1843" y="2061"/>
                  </a:cubicBezTo>
                  <a:cubicBezTo>
                    <a:pt x="1940" y="2062"/>
                    <a:pt x="1960" y="1923"/>
                    <a:pt x="1879" y="1882"/>
                  </a:cubicBezTo>
                  <a:cubicBezTo>
                    <a:pt x="1651" y="1863"/>
                    <a:pt x="1419" y="1884"/>
                    <a:pt x="1193" y="1841"/>
                  </a:cubicBezTo>
                  <a:cubicBezTo>
                    <a:pt x="1414" y="1726"/>
                    <a:pt x="1667" y="1709"/>
                    <a:pt x="1907" y="1662"/>
                  </a:cubicBezTo>
                  <a:cubicBezTo>
                    <a:pt x="1990" y="1633"/>
                    <a:pt x="1969" y="1487"/>
                    <a:pt x="1882" y="1488"/>
                  </a:cubicBezTo>
                  <a:cubicBezTo>
                    <a:pt x="1634" y="1489"/>
                    <a:pt x="1387" y="1536"/>
                    <a:pt x="1150" y="1608"/>
                  </a:cubicBezTo>
                  <a:cubicBezTo>
                    <a:pt x="1118" y="1501"/>
                    <a:pt x="1086" y="1394"/>
                    <a:pt x="1052" y="1287"/>
                  </a:cubicBezTo>
                  <a:cubicBezTo>
                    <a:pt x="1128" y="1120"/>
                    <a:pt x="1223" y="961"/>
                    <a:pt x="1286" y="788"/>
                  </a:cubicBezTo>
                  <a:cubicBezTo>
                    <a:pt x="1237" y="554"/>
                    <a:pt x="1123" y="336"/>
                    <a:pt x="1039" y="112"/>
                  </a:cubicBezTo>
                  <a:cubicBezTo>
                    <a:pt x="1003" y="0"/>
                    <a:pt x="809" y="37"/>
                    <a:pt x="822" y="157"/>
                  </a:cubicBezTo>
                  <a:cubicBezTo>
                    <a:pt x="864" y="359"/>
                    <a:pt x="953" y="549"/>
                    <a:pt x="1011" y="747"/>
                  </a:cubicBezTo>
                  <a:cubicBezTo>
                    <a:pt x="964" y="832"/>
                    <a:pt x="919" y="918"/>
                    <a:pt x="872" y="1003"/>
                  </a:cubicBezTo>
                  <a:cubicBezTo>
                    <a:pt x="821" y="874"/>
                    <a:pt x="867" y="634"/>
                    <a:pt x="683" y="609"/>
                  </a:cubicBezTo>
                  <a:cubicBezTo>
                    <a:pt x="514" y="582"/>
                    <a:pt x="347" y="548"/>
                    <a:pt x="177" y="528"/>
                  </a:cubicBezTo>
                  <a:cubicBezTo>
                    <a:pt x="64" y="507"/>
                    <a:pt x="0" y="681"/>
                    <a:pt x="101" y="737"/>
                  </a:cubicBezTo>
                  <a:cubicBezTo>
                    <a:pt x="252" y="794"/>
                    <a:pt x="414" y="811"/>
                    <a:pt x="570" y="849"/>
                  </a:cubicBezTo>
                  <a:cubicBezTo>
                    <a:pt x="619" y="1213"/>
                    <a:pt x="697" y="1574"/>
                    <a:pt x="826" y="19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6" name="Freeform 78"/>
            <p:cNvSpPr>
              <a:spLocks/>
            </p:cNvSpPr>
            <p:nvPr/>
          </p:nvSpPr>
          <p:spPr bwMode="auto">
            <a:xfrm flipV="1">
              <a:off x="4562" y="619"/>
              <a:ext cx="450" cy="473"/>
            </a:xfrm>
            <a:custGeom>
              <a:avLst/>
              <a:gdLst>
                <a:gd name="T0" fmla="*/ 132 w 1966"/>
                <a:gd name="T1" fmla="*/ 1862 h 2056"/>
                <a:gd name="T2" fmla="*/ 165 w 1966"/>
                <a:gd name="T3" fmla="*/ 2039 h 2056"/>
                <a:gd name="T4" fmla="*/ 1003 w 1966"/>
                <a:gd name="T5" fmla="*/ 2016 h 2056"/>
                <a:gd name="T6" fmla="*/ 1189 w 1966"/>
                <a:gd name="T7" fmla="*/ 1856 h 2056"/>
                <a:gd name="T8" fmla="*/ 1533 w 1966"/>
                <a:gd name="T9" fmla="*/ 844 h 2056"/>
                <a:gd name="T10" fmla="*/ 1377 w 1966"/>
                <a:gd name="T11" fmla="*/ 826 h 2056"/>
                <a:gd name="T12" fmla="*/ 1894 w 1966"/>
                <a:gd name="T13" fmla="*/ 690 h 2056"/>
                <a:gd name="T14" fmla="*/ 1824 w 1966"/>
                <a:gd name="T15" fmla="*/ 516 h 2056"/>
                <a:gd name="T16" fmla="*/ 1306 w 1966"/>
                <a:gd name="T17" fmla="*/ 602 h 2056"/>
                <a:gd name="T18" fmla="*/ 1180 w 1966"/>
                <a:gd name="T19" fmla="*/ 838 h 2056"/>
                <a:gd name="T20" fmla="*/ 929 w 1966"/>
                <a:gd name="T21" fmla="*/ 840 h 2056"/>
                <a:gd name="T22" fmla="*/ 737 w 1966"/>
                <a:gd name="T23" fmla="*/ 79 h 2056"/>
                <a:gd name="T24" fmla="*/ 563 w 1966"/>
                <a:gd name="T25" fmla="*/ 131 h 2056"/>
                <a:gd name="T26" fmla="*/ 663 w 1966"/>
                <a:gd name="T27" fmla="*/ 822 h 2056"/>
                <a:gd name="T28" fmla="*/ 945 w 1966"/>
                <a:gd name="T29" fmla="*/ 1264 h 2056"/>
                <a:gd name="T30" fmla="*/ 846 w 1966"/>
                <a:gd name="T31" fmla="*/ 1587 h 2056"/>
                <a:gd name="T32" fmla="*/ 108 w 1966"/>
                <a:gd name="T33" fmla="*/ 1519 h 2056"/>
                <a:gd name="T34" fmla="*/ 81 w 1966"/>
                <a:gd name="T35" fmla="*/ 1690 h 2056"/>
                <a:gd name="T36" fmla="*/ 803 w 1966"/>
                <a:gd name="T37" fmla="*/ 1813 h 2056"/>
                <a:gd name="T38" fmla="*/ 132 w 1966"/>
                <a:gd name="T39" fmla="*/ 1862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66" h="2056">
                  <a:moveTo>
                    <a:pt x="132" y="1862"/>
                  </a:moveTo>
                  <a:cubicBezTo>
                    <a:pt x="34" y="1887"/>
                    <a:pt x="61" y="2051"/>
                    <a:pt x="165" y="2039"/>
                  </a:cubicBezTo>
                  <a:cubicBezTo>
                    <a:pt x="444" y="2053"/>
                    <a:pt x="726" y="2056"/>
                    <a:pt x="1003" y="2016"/>
                  </a:cubicBezTo>
                  <a:cubicBezTo>
                    <a:pt x="1094" y="2009"/>
                    <a:pt x="1164" y="1941"/>
                    <a:pt x="1189" y="1856"/>
                  </a:cubicBezTo>
                  <a:cubicBezTo>
                    <a:pt x="1305" y="1519"/>
                    <a:pt x="1415" y="1180"/>
                    <a:pt x="1533" y="844"/>
                  </a:cubicBezTo>
                  <a:cubicBezTo>
                    <a:pt x="1481" y="838"/>
                    <a:pt x="1429" y="832"/>
                    <a:pt x="1377" y="826"/>
                  </a:cubicBezTo>
                  <a:cubicBezTo>
                    <a:pt x="1542" y="755"/>
                    <a:pt x="1726" y="750"/>
                    <a:pt x="1894" y="690"/>
                  </a:cubicBezTo>
                  <a:cubicBezTo>
                    <a:pt x="1966" y="635"/>
                    <a:pt x="1918" y="497"/>
                    <a:pt x="1824" y="516"/>
                  </a:cubicBezTo>
                  <a:cubicBezTo>
                    <a:pt x="1651" y="540"/>
                    <a:pt x="1478" y="570"/>
                    <a:pt x="1306" y="602"/>
                  </a:cubicBezTo>
                  <a:cubicBezTo>
                    <a:pt x="1189" y="613"/>
                    <a:pt x="1207" y="756"/>
                    <a:pt x="1180" y="838"/>
                  </a:cubicBezTo>
                  <a:cubicBezTo>
                    <a:pt x="1096" y="838"/>
                    <a:pt x="1012" y="839"/>
                    <a:pt x="929" y="840"/>
                  </a:cubicBezTo>
                  <a:cubicBezTo>
                    <a:pt x="787" y="613"/>
                    <a:pt x="825" y="326"/>
                    <a:pt x="737" y="79"/>
                  </a:cubicBezTo>
                  <a:cubicBezTo>
                    <a:pt x="694" y="0"/>
                    <a:pt x="549" y="38"/>
                    <a:pt x="563" y="131"/>
                  </a:cubicBezTo>
                  <a:cubicBezTo>
                    <a:pt x="586" y="362"/>
                    <a:pt x="618" y="594"/>
                    <a:pt x="663" y="822"/>
                  </a:cubicBezTo>
                  <a:cubicBezTo>
                    <a:pt x="741" y="979"/>
                    <a:pt x="853" y="1116"/>
                    <a:pt x="945" y="1264"/>
                  </a:cubicBezTo>
                  <a:cubicBezTo>
                    <a:pt x="913" y="1372"/>
                    <a:pt x="880" y="1480"/>
                    <a:pt x="846" y="1587"/>
                  </a:cubicBezTo>
                  <a:cubicBezTo>
                    <a:pt x="605" y="1529"/>
                    <a:pt x="355" y="1505"/>
                    <a:pt x="108" y="1519"/>
                  </a:cubicBezTo>
                  <a:cubicBezTo>
                    <a:pt x="19" y="1521"/>
                    <a:pt x="0" y="1660"/>
                    <a:pt x="81" y="1690"/>
                  </a:cubicBezTo>
                  <a:cubicBezTo>
                    <a:pt x="322" y="1724"/>
                    <a:pt x="577" y="1708"/>
                    <a:pt x="803" y="1813"/>
                  </a:cubicBezTo>
                  <a:cubicBezTo>
                    <a:pt x="582" y="1859"/>
                    <a:pt x="355" y="1842"/>
                    <a:pt x="132" y="18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7" name="Freeform 79"/>
            <p:cNvSpPr>
              <a:spLocks/>
            </p:cNvSpPr>
            <p:nvPr/>
          </p:nvSpPr>
          <p:spPr bwMode="auto">
            <a:xfrm flipV="1">
              <a:off x="4132" y="636"/>
              <a:ext cx="135" cy="42"/>
            </a:xfrm>
            <a:custGeom>
              <a:avLst/>
              <a:gdLst>
                <a:gd name="T0" fmla="*/ 0 w 592"/>
                <a:gd name="T1" fmla="*/ 139 h 182"/>
                <a:gd name="T2" fmla="*/ 592 w 592"/>
                <a:gd name="T3" fmla="*/ 182 h 182"/>
                <a:gd name="T4" fmla="*/ 0 w 592"/>
                <a:gd name="T5" fmla="*/ 13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2" h="182">
                  <a:moveTo>
                    <a:pt x="0" y="139"/>
                  </a:moveTo>
                  <a:cubicBezTo>
                    <a:pt x="197" y="157"/>
                    <a:pt x="395" y="174"/>
                    <a:pt x="592" y="182"/>
                  </a:cubicBezTo>
                  <a:cubicBezTo>
                    <a:pt x="485" y="0"/>
                    <a:pt x="187" y="159"/>
                    <a:pt x="0" y="1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8" name="Freeform 80"/>
            <p:cNvSpPr>
              <a:spLocks/>
            </p:cNvSpPr>
            <p:nvPr/>
          </p:nvSpPr>
          <p:spPr bwMode="auto">
            <a:xfrm flipV="1">
              <a:off x="4849" y="636"/>
              <a:ext cx="131" cy="21"/>
            </a:xfrm>
            <a:custGeom>
              <a:avLst/>
              <a:gdLst>
                <a:gd name="T0" fmla="*/ 0 w 576"/>
                <a:gd name="T1" fmla="*/ 90 h 90"/>
                <a:gd name="T2" fmla="*/ 576 w 576"/>
                <a:gd name="T3" fmla="*/ 43 h 90"/>
                <a:gd name="T4" fmla="*/ 24 w 576"/>
                <a:gd name="T5" fmla="*/ 0 h 90"/>
                <a:gd name="T6" fmla="*/ 0 w 576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6" h="90">
                  <a:moveTo>
                    <a:pt x="0" y="90"/>
                  </a:moveTo>
                  <a:cubicBezTo>
                    <a:pt x="192" y="75"/>
                    <a:pt x="385" y="67"/>
                    <a:pt x="576" y="43"/>
                  </a:cubicBezTo>
                  <a:cubicBezTo>
                    <a:pt x="393" y="22"/>
                    <a:pt x="208" y="12"/>
                    <a:pt x="24" y="0"/>
                  </a:cubicBezTo>
                  <a:cubicBezTo>
                    <a:pt x="18" y="22"/>
                    <a:pt x="6" y="68"/>
                    <a:pt x="0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9" name="Freeform 81"/>
            <p:cNvSpPr>
              <a:spLocks/>
            </p:cNvSpPr>
            <p:nvPr/>
          </p:nvSpPr>
          <p:spPr bwMode="auto">
            <a:xfrm flipV="1">
              <a:off x="4121" y="684"/>
              <a:ext cx="131" cy="41"/>
            </a:xfrm>
            <a:custGeom>
              <a:avLst/>
              <a:gdLst>
                <a:gd name="T0" fmla="*/ 0 w 576"/>
                <a:gd name="T1" fmla="*/ 137 h 176"/>
                <a:gd name="T2" fmla="*/ 576 w 576"/>
                <a:gd name="T3" fmla="*/ 176 h 176"/>
                <a:gd name="T4" fmla="*/ 0 w 576"/>
                <a:gd name="T5" fmla="*/ 13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6" h="176">
                  <a:moveTo>
                    <a:pt x="0" y="137"/>
                  </a:moveTo>
                  <a:cubicBezTo>
                    <a:pt x="191" y="154"/>
                    <a:pt x="383" y="169"/>
                    <a:pt x="576" y="176"/>
                  </a:cubicBezTo>
                  <a:cubicBezTo>
                    <a:pt x="467" y="0"/>
                    <a:pt x="183" y="154"/>
                    <a:pt x="0" y="1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0" name="Freeform 82"/>
            <p:cNvSpPr>
              <a:spLocks/>
            </p:cNvSpPr>
            <p:nvPr/>
          </p:nvSpPr>
          <p:spPr bwMode="auto">
            <a:xfrm flipV="1">
              <a:off x="4863" y="683"/>
              <a:ext cx="128" cy="21"/>
            </a:xfrm>
            <a:custGeom>
              <a:avLst/>
              <a:gdLst>
                <a:gd name="T0" fmla="*/ 0 w 560"/>
                <a:gd name="T1" fmla="*/ 91 h 91"/>
                <a:gd name="T2" fmla="*/ 560 w 560"/>
                <a:gd name="T3" fmla="*/ 48 h 91"/>
                <a:gd name="T4" fmla="*/ 27 w 560"/>
                <a:gd name="T5" fmla="*/ 0 h 91"/>
                <a:gd name="T6" fmla="*/ 0 w 560"/>
                <a:gd name="T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0" h="91">
                  <a:moveTo>
                    <a:pt x="0" y="91"/>
                  </a:moveTo>
                  <a:cubicBezTo>
                    <a:pt x="186" y="76"/>
                    <a:pt x="373" y="66"/>
                    <a:pt x="560" y="48"/>
                  </a:cubicBezTo>
                  <a:cubicBezTo>
                    <a:pt x="383" y="22"/>
                    <a:pt x="205" y="14"/>
                    <a:pt x="27" y="0"/>
                  </a:cubicBezTo>
                  <a:cubicBezTo>
                    <a:pt x="20" y="23"/>
                    <a:pt x="7" y="68"/>
                    <a:pt x="0" y="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1" name="Freeform 83"/>
            <p:cNvSpPr>
              <a:spLocks/>
            </p:cNvSpPr>
            <p:nvPr/>
          </p:nvSpPr>
          <p:spPr bwMode="auto">
            <a:xfrm flipV="1">
              <a:off x="4107" y="731"/>
              <a:ext cx="128" cy="21"/>
            </a:xfrm>
            <a:custGeom>
              <a:avLst/>
              <a:gdLst>
                <a:gd name="T0" fmla="*/ 0 w 562"/>
                <a:gd name="T1" fmla="*/ 41 h 92"/>
                <a:gd name="T2" fmla="*/ 562 w 562"/>
                <a:gd name="T3" fmla="*/ 92 h 92"/>
                <a:gd name="T4" fmla="*/ 529 w 562"/>
                <a:gd name="T5" fmla="*/ 0 h 92"/>
                <a:gd name="T6" fmla="*/ 0 w 562"/>
                <a:gd name="T7" fmla="*/ 4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2" h="92">
                  <a:moveTo>
                    <a:pt x="0" y="41"/>
                  </a:moveTo>
                  <a:cubicBezTo>
                    <a:pt x="186" y="66"/>
                    <a:pt x="374" y="78"/>
                    <a:pt x="562" y="92"/>
                  </a:cubicBezTo>
                  <a:cubicBezTo>
                    <a:pt x="551" y="61"/>
                    <a:pt x="540" y="31"/>
                    <a:pt x="529" y="0"/>
                  </a:cubicBezTo>
                  <a:cubicBezTo>
                    <a:pt x="353" y="17"/>
                    <a:pt x="176" y="26"/>
                    <a:pt x="0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2" name="Freeform 84"/>
            <p:cNvSpPr>
              <a:spLocks/>
            </p:cNvSpPr>
            <p:nvPr/>
          </p:nvSpPr>
          <p:spPr bwMode="auto">
            <a:xfrm flipV="1">
              <a:off x="4878" y="731"/>
              <a:ext cx="127" cy="21"/>
            </a:xfrm>
            <a:custGeom>
              <a:avLst/>
              <a:gdLst>
                <a:gd name="T0" fmla="*/ 0 w 553"/>
                <a:gd name="T1" fmla="*/ 93 h 93"/>
                <a:gd name="T2" fmla="*/ 553 w 553"/>
                <a:gd name="T3" fmla="*/ 40 h 93"/>
                <a:gd name="T4" fmla="*/ 28 w 553"/>
                <a:gd name="T5" fmla="*/ 0 h 93"/>
                <a:gd name="T6" fmla="*/ 0 w 553"/>
                <a:gd name="T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93">
                  <a:moveTo>
                    <a:pt x="0" y="93"/>
                  </a:moveTo>
                  <a:cubicBezTo>
                    <a:pt x="185" y="77"/>
                    <a:pt x="370" y="68"/>
                    <a:pt x="553" y="40"/>
                  </a:cubicBezTo>
                  <a:cubicBezTo>
                    <a:pt x="378" y="25"/>
                    <a:pt x="203" y="16"/>
                    <a:pt x="28" y="0"/>
                  </a:cubicBezTo>
                  <a:cubicBezTo>
                    <a:pt x="21" y="23"/>
                    <a:pt x="7" y="70"/>
                    <a:pt x="0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43" name="Group 87"/>
          <p:cNvGrpSpPr>
            <a:grpSpLocks noChangeAspect="1"/>
          </p:cNvGrpSpPr>
          <p:nvPr/>
        </p:nvGrpSpPr>
        <p:grpSpPr bwMode="auto">
          <a:xfrm>
            <a:off x="5400997" y="3319949"/>
            <a:ext cx="1677903" cy="1763468"/>
            <a:chOff x="4061" y="1571"/>
            <a:chExt cx="804" cy="845"/>
          </a:xfrm>
          <a:solidFill>
            <a:srgbClr val="595959"/>
          </a:solidFill>
        </p:grpSpPr>
        <p:sp>
          <p:nvSpPr>
            <p:cNvPr id="244" name="Freeform 88"/>
            <p:cNvSpPr>
              <a:spLocks/>
            </p:cNvSpPr>
            <p:nvPr/>
          </p:nvSpPr>
          <p:spPr bwMode="auto">
            <a:xfrm flipV="1">
              <a:off x="4061" y="1571"/>
              <a:ext cx="212" cy="172"/>
            </a:xfrm>
            <a:custGeom>
              <a:avLst/>
              <a:gdLst>
                <a:gd name="T0" fmla="*/ 462 w 927"/>
                <a:gd name="T1" fmla="*/ 638 h 754"/>
                <a:gd name="T2" fmla="*/ 901 w 927"/>
                <a:gd name="T3" fmla="*/ 361 h 754"/>
                <a:gd name="T4" fmla="*/ 429 w 927"/>
                <a:gd name="T5" fmla="*/ 133 h 754"/>
                <a:gd name="T6" fmla="*/ 229 w 927"/>
                <a:gd name="T7" fmla="*/ 377 h 754"/>
                <a:gd name="T8" fmla="*/ 220 w 927"/>
                <a:gd name="T9" fmla="*/ 287 h 754"/>
                <a:gd name="T10" fmla="*/ 282 w 927"/>
                <a:gd name="T11" fmla="*/ 253 h 754"/>
                <a:gd name="T12" fmla="*/ 462 w 927"/>
                <a:gd name="T13" fmla="*/ 638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754">
                  <a:moveTo>
                    <a:pt x="462" y="638"/>
                  </a:moveTo>
                  <a:cubicBezTo>
                    <a:pt x="654" y="754"/>
                    <a:pt x="927" y="587"/>
                    <a:pt x="901" y="361"/>
                  </a:cubicBezTo>
                  <a:cubicBezTo>
                    <a:pt x="896" y="131"/>
                    <a:pt x="613" y="9"/>
                    <a:pt x="429" y="133"/>
                  </a:cubicBezTo>
                  <a:cubicBezTo>
                    <a:pt x="248" y="0"/>
                    <a:pt x="0" y="253"/>
                    <a:pt x="229" y="377"/>
                  </a:cubicBezTo>
                  <a:cubicBezTo>
                    <a:pt x="227" y="354"/>
                    <a:pt x="223" y="310"/>
                    <a:pt x="220" y="287"/>
                  </a:cubicBezTo>
                  <a:cubicBezTo>
                    <a:pt x="236" y="279"/>
                    <a:pt x="267" y="262"/>
                    <a:pt x="282" y="253"/>
                  </a:cubicBezTo>
                  <a:cubicBezTo>
                    <a:pt x="316" y="391"/>
                    <a:pt x="315" y="566"/>
                    <a:pt x="462" y="6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5" name="Freeform 89"/>
            <p:cNvSpPr>
              <a:spLocks/>
            </p:cNvSpPr>
            <p:nvPr/>
          </p:nvSpPr>
          <p:spPr bwMode="auto">
            <a:xfrm flipV="1">
              <a:off x="4296" y="1685"/>
              <a:ext cx="141" cy="111"/>
            </a:xfrm>
            <a:custGeom>
              <a:avLst/>
              <a:gdLst>
                <a:gd name="T0" fmla="*/ 220 w 617"/>
                <a:gd name="T1" fmla="*/ 422 h 483"/>
                <a:gd name="T2" fmla="*/ 578 w 617"/>
                <a:gd name="T3" fmla="*/ 362 h 483"/>
                <a:gd name="T4" fmla="*/ 345 w 617"/>
                <a:gd name="T5" fmla="*/ 0 h 483"/>
                <a:gd name="T6" fmla="*/ 220 w 617"/>
                <a:gd name="T7" fmla="*/ 422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7" h="483">
                  <a:moveTo>
                    <a:pt x="220" y="422"/>
                  </a:moveTo>
                  <a:cubicBezTo>
                    <a:pt x="339" y="364"/>
                    <a:pt x="490" y="483"/>
                    <a:pt x="578" y="362"/>
                  </a:cubicBezTo>
                  <a:cubicBezTo>
                    <a:pt x="617" y="204"/>
                    <a:pt x="490" y="44"/>
                    <a:pt x="345" y="0"/>
                  </a:cubicBezTo>
                  <a:cubicBezTo>
                    <a:pt x="203" y="68"/>
                    <a:pt x="0" y="323"/>
                    <a:pt x="220" y="422"/>
                  </a:cubicBezTo>
                </a:path>
              </a:pathLst>
            </a:cu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6" name="Freeform 90"/>
            <p:cNvSpPr>
              <a:spLocks/>
            </p:cNvSpPr>
            <p:nvPr/>
          </p:nvSpPr>
          <p:spPr bwMode="auto">
            <a:xfrm flipV="1">
              <a:off x="4100" y="1714"/>
              <a:ext cx="193" cy="698"/>
            </a:xfrm>
            <a:custGeom>
              <a:avLst/>
              <a:gdLst>
                <a:gd name="T0" fmla="*/ 222 w 846"/>
                <a:gd name="T1" fmla="*/ 2841 h 3046"/>
                <a:gd name="T2" fmla="*/ 729 w 846"/>
                <a:gd name="T3" fmla="*/ 2802 h 3046"/>
                <a:gd name="T4" fmla="*/ 658 w 846"/>
                <a:gd name="T5" fmla="*/ 2456 h 3046"/>
                <a:gd name="T6" fmla="*/ 752 w 846"/>
                <a:gd name="T7" fmla="*/ 1583 h 3046"/>
                <a:gd name="T8" fmla="*/ 593 w 846"/>
                <a:gd name="T9" fmla="*/ 1611 h 3046"/>
                <a:gd name="T10" fmla="*/ 528 w 846"/>
                <a:gd name="T11" fmla="*/ 1072 h 3046"/>
                <a:gd name="T12" fmla="*/ 566 w 846"/>
                <a:gd name="T13" fmla="*/ 1080 h 3046"/>
                <a:gd name="T14" fmla="*/ 557 w 846"/>
                <a:gd name="T15" fmla="*/ 137 h 3046"/>
                <a:gd name="T16" fmla="*/ 295 w 846"/>
                <a:gd name="T17" fmla="*/ 139 h 3046"/>
                <a:gd name="T18" fmla="*/ 289 w 846"/>
                <a:gd name="T19" fmla="*/ 1405 h 3046"/>
                <a:gd name="T20" fmla="*/ 162 w 846"/>
                <a:gd name="T21" fmla="*/ 1617 h 3046"/>
                <a:gd name="T22" fmla="*/ 0 w 846"/>
                <a:gd name="T23" fmla="*/ 1608 h 3046"/>
                <a:gd name="T24" fmla="*/ 222 w 846"/>
                <a:gd name="T25" fmla="*/ 2841 h 3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3046">
                  <a:moveTo>
                    <a:pt x="222" y="2841"/>
                  </a:moveTo>
                  <a:cubicBezTo>
                    <a:pt x="334" y="3046"/>
                    <a:pt x="594" y="2907"/>
                    <a:pt x="729" y="2802"/>
                  </a:cubicBezTo>
                  <a:cubicBezTo>
                    <a:pt x="846" y="2697"/>
                    <a:pt x="779" y="2524"/>
                    <a:pt x="658" y="2456"/>
                  </a:cubicBezTo>
                  <a:cubicBezTo>
                    <a:pt x="681" y="2164"/>
                    <a:pt x="746" y="1876"/>
                    <a:pt x="752" y="1583"/>
                  </a:cubicBezTo>
                  <a:cubicBezTo>
                    <a:pt x="699" y="1592"/>
                    <a:pt x="646" y="1602"/>
                    <a:pt x="593" y="1611"/>
                  </a:cubicBezTo>
                  <a:cubicBezTo>
                    <a:pt x="518" y="1439"/>
                    <a:pt x="610" y="1240"/>
                    <a:pt x="528" y="1072"/>
                  </a:cubicBezTo>
                  <a:cubicBezTo>
                    <a:pt x="538" y="1074"/>
                    <a:pt x="556" y="1078"/>
                    <a:pt x="566" y="1080"/>
                  </a:cubicBezTo>
                  <a:cubicBezTo>
                    <a:pt x="553" y="766"/>
                    <a:pt x="572" y="451"/>
                    <a:pt x="557" y="137"/>
                  </a:cubicBezTo>
                  <a:cubicBezTo>
                    <a:pt x="538" y="0"/>
                    <a:pt x="311" y="3"/>
                    <a:pt x="295" y="139"/>
                  </a:cubicBezTo>
                  <a:cubicBezTo>
                    <a:pt x="282" y="561"/>
                    <a:pt x="295" y="983"/>
                    <a:pt x="289" y="1405"/>
                  </a:cubicBezTo>
                  <a:cubicBezTo>
                    <a:pt x="233" y="1466"/>
                    <a:pt x="188" y="1537"/>
                    <a:pt x="162" y="1617"/>
                  </a:cubicBezTo>
                  <a:cubicBezTo>
                    <a:pt x="108" y="1613"/>
                    <a:pt x="54" y="1610"/>
                    <a:pt x="0" y="1608"/>
                  </a:cubicBezTo>
                  <a:cubicBezTo>
                    <a:pt x="67" y="2019"/>
                    <a:pt x="127" y="2435"/>
                    <a:pt x="222" y="28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7" name="Freeform 91"/>
            <p:cNvSpPr>
              <a:spLocks/>
            </p:cNvSpPr>
            <p:nvPr/>
          </p:nvSpPr>
          <p:spPr bwMode="auto">
            <a:xfrm flipV="1">
              <a:off x="4465" y="1745"/>
              <a:ext cx="167" cy="168"/>
            </a:xfrm>
            <a:custGeom>
              <a:avLst/>
              <a:gdLst>
                <a:gd name="T0" fmla="*/ 249 w 728"/>
                <a:gd name="T1" fmla="*/ 630 h 732"/>
                <a:gd name="T2" fmla="*/ 634 w 728"/>
                <a:gd name="T3" fmla="*/ 257 h 732"/>
                <a:gd name="T4" fmla="*/ 161 w 728"/>
                <a:gd name="T5" fmla="*/ 137 h 732"/>
                <a:gd name="T6" fmla="*/ 249 w 728"/>
                <a:gd name="T7" fmla="*/ 63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8" h="732">
                  <a:moveTo>
                    <a:pt x="249" y="630"/>
                  </a:moveTo>
                  <a:cubicBezTo>
                    <a:pt x="472" y="732"/>
                    <a:pt x="728" y="482"/>
                    <a:pt x="634" y="257"/>
                  </a:cubicBezTo>
                  <a:cubicBezTo>
                    <a:pt x="577" y="63"/>
                    <a:pt x="304" y="0"/>
                    <a:pt x="161" y="137"/>
                  </a:cubicBezTo>
                  <a:cubicBezTo>
                    <a:pt x="0" y="269"/>
                    <a:pt x="49" y="564"/>
                    <a:pt x="249" y="6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48" name="Freeform 92"/>
            <p:cNvSpPr>
              <a:spLocks/>
            </p:cNvSpPr>
            <p:nvPr/>
          </p:nvSpPr>
          <p:spPr bwMode="auto">
            <a:xfrm flipV="1">
              <a:off x="4306" y="1897"/>
              <a:ext cx="559" cy="519"/>
            </a:xfrm>
            <a:custGeom>
              <a:avLst/>
              <a:gdLst>
                <a:gd name="T0" fmla="*/ 1239 w 2443"/>
                <a:gd name="T1" fmla="*/ 2213 h 2261"/>
                <a:gd name="T2" fmla="*/ 1490 w 2443"/>
                <a:gd name="T3" fmla="*/ 2118 h 2261"/>
                <a:gd name="T4" fmla="*/ 1903 w 2443"/>
                <a:gd name="T5" fmla="*/ 1223 h 2261"/>
                <a:gd name="T6" fmla="*/ 1818 w 2443"/>
                <a:gd name="T7" fmla="*/ 964 h 2261"/>
                <a:gd name="T8" fmla="*/ 1819 w 2443"/>
                <a:gd name="T9" fmla="*/ 324 h 2261"/>
                <a:gd name="T10" fmla="*/ 2309 w 2443"/>
                <a:gd name="T11" fmla="*/ 319 h 2261"/>
                <a:gd name="T12" fmla="*/ 2309 w 2443"/>
                <a:gd name="T13" fmla="*/ 56 h 2261"/>
                <a:gd name="T14" fmla="*/ 1710 w 2443"/>
                <a:gd name="T15" fmla="*/ 51 h 2261"/>
                <a:gd name="T16" fmla="*/ 1543 w 2443"/>
                <a:gd name="T17" fmla="*/ 186 h 2261"/>
                <a:gd name="T18" fmla="*/ 1540 w 2443"/>
                <a:gd name="T19" fmla="*/ 953 h 2261"/>
                <a:gd name="T20" fmla="*/ 1044 w 2443"/>
                <a:gd name="T21" fmla="*/ 952 h 2261"/>
                <a:gd name="T22" fmla="*/ 1037 w 2443"/>
                <a:gd name="T23" fmla="*/ 154 h 2261"/>
                <a:gd name="T24" fmla="*/ 771 w 2443"/>
                <a:gd name="T25" fmla="*/ 186 h 2261"/>
                <a:gd name="T26" fmla="*/ 783 w 2443"/>
                <a:gd name="T27" fmla="*/ 1150 h 2261"/>
                <a:gd name="T28" fmla="*/ 1392 w 2443"/>
                <a:gd name="T29" fmla="*/ 1226 h 2261"/>
                <a:gd name="T30" fmla="*/ 1103 w 2443"/>
                <a:gd name="T31" fmla="*/ 1862 h 2261"/>
                <a:gd name="T32" fmla="*/ 689 w 2443"/>
                <a:gd name="T33" fmla="*/ 1648 h 2261"/>
                <a:gd name="T34" fmla="*/ 113 w 2443"/>
                <a:gd name="T35" fmla="*/ 1974 h 2261"/>
                <a:gd name="T36" fmla="*/ 192 w 2443"/>
                <a:gd name="T37" fmla="*/ 2193 h 2261"/>
                <a:gd name="T38" fmla="*/ 693 w 2443"/>
                <a:gd name="T39" fmla="*/ 1909 h 2261"/>
                <a:gd name="T40" fmla="*/ 1239 w 2443"/>
                <a:gd name="T41" fmla="*/ 2213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43" h="2261">
                  <a:moveTo>
                    <a:pt x="1239" y="2213"/>
                  </a:moveTo>
                  <a:cubicBezTo>
                    <a:pt x="1330" y="2261"/>
                    <a:pt x="1453" y="2213"/>
                    <a:pt x="1490" y="2118"/>
                  </a:cubicBezTo>
                  <a:cubicBezTo>
                    <a:pt x="1630" y="1821"/>
                    <a:pt x="1767" y="1522"/>
                    <a:pt x="1903" y="1223"/>
                  </a:cubicBezTo>
                  <a:cubicBezTo>
                    <a:pt x="1955" y="1126"/>
                    <a:pt x="1883" y="1032"/>
                    <a:pt x="1818" y="964"/>
                  </a:cubicBezTo>
                  <a:cubicBezTo>
                    <a:pt x="1818" y="751"/>
                    <a:pt x="1818" y="537"/>
                    <a:pt x="1819" y="324"/>
                  </a:cubicBezTo>
                  <a:cubicBezTo>
                    <a:pt x="1982" y="320"/>
                    <a:pt x="2146" y="332"/>
                    <a:pt x="2309" y="319"/>
                  </a:cubicBezTo>
                  <a:cubicBezTo>
                    <a:pt x="2443" y="296"/>
                    <a:pt x="2443" y="78"/>
                    <a:pt x="2309" y="56"/>
                  </a:cubicBezTo>
                  <a:cubicBezTo>
                    <a:pt x="2110" y="44"/>
                    <a:pt x="1910" y="54"/>
                    <a:pt x="1710" y="51"/>
                  </a:cubicBezTo>
                  <a:cubicBezTo>
                    <a:pt x="1629" y="40"/>
                    <a:pt x="1535" y="96"/>
                    <a:pt x="1543" y="186"/>
                  </a:cubicBezTo>
                  <a:cubicBezTo>
                    <a:pt x="1536" y="441"/>
                    <a:pt x="1543" y="697"/>
                    <a:pt x="1540" y="953"/>
                  </a:cubicBezTo>
                  <a:cubicBezTo>
                    <a:pt x="1375" y="950"/>
                    <a:pt x="1209" y="951"/>
                    <a:pt x="1044" y="952"/>
                  </a:cubicBezTo>
                  <a:cubicBezTo>
                    <a:pt x="1037" y="686"/>
                    <a:pt x="1051" y="419"/>
                    <a:pt x="1037" y="154"/>
                  </a:cubicBezTo>
                  <a:cubicBezTo>
                    <a:pt x="1015" y="0"/>
                    <a:pt x="757" y="30"/>
                    <a:pt x="771" y="186"/>
                  </a:cubicBezTo>
                  <a:cubicBezTo>
                    <a:pt x="776" y="507"/>
                    <a:pt x="752" y="832"/>
                    <a:pt x="783" y="1150"/>
                  </a:cubicBezTo>
                  <a:cubicBezTo>
                    <a:pt x="930" y="1307"/>
                    <a:pt x="1196" y="1192"/>
                    <a:pt x="1392" y="1226"/>
                  </a:cubicBezTo>
                  <a:cubicBezTo>
                    <a:pt x="1296" y="1438"/>
                    <a:pt x="1197" y="1649"/>
                    <a:pt x="1103" y="1862"/>
                  </a:cubicBezTo>
                  <a:cubicBezTo>
                    <a:pt x="961" y="1798"/>
                    <a:pt x="841" y="1687"/>
                    <a:pt x="689" y="1648"/>
                  </a:cubicBezTo>
                  <a:cubicBezTo>
                    <a:pt x="487" y="1736"/>
                    <a:pt x="305" y="1867"/>
                    <a:pt x="113" y="1974"/>
                  </a:cubicBezTo>
                  <a:cubicBezTo>
                    <a:pt x="0" y="2033"/>
                    <a:pt x="69" y="2216"/>
                    <a:pt x="192" y="2193"/>
                  </a:cubicBezTo>
                  <a:cubicBezTo>
                    <a:pt x="370" y="2119"/>
                    <a:pt x="524" y="2000"/>
                    <a:pt x="693" y="1909"/>
                  </a:cubicBezTo>
                  <a:cubicBezTo>
                    <a:pt x="878" y="2005"/>
                    <a:pt x="1049" y="2126"/>
                    <a:pt x="1239" y="22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49" name="Group 4"/>
          <p:cNvGrpSpPr>
            <a:grpSpLocks noChangeAspect="1"/>
          </p:cNvGrpSpPr>
          <p:nvPr/>
        </p:nvGrpSpPr>
        <p:grpSpPr bwMode="auto">
          <a:xfrm>
            <a:off x="7417221" y="3129704"/>
            <a:ext cx="1285875" cy="1450975"/>
            <a:chOff x="5399" y="1207"/>
            <a:chExt cx="810" cy="914"/>
          </a:xfrm>
          <a:solidFill>
            <a:srgbClr val="595959"/>
          </a:solidFill>
        </p:grpSpPr>
        <p:sp>
          <p:nvSpPr>
            <p:cNvPr id="250" name="Freeform 5"/>
            <p:cNvSpPr>
              <a:spLocks/>
            </p:cNvSpPr>
            <p:nvPr/>
          </p:nvSpPr>
          <p:spPr bwMode="auto">
            <a:xfrm flipV="1">
              <a:off x="5617" y="1207"/>
              <a:ext cx="383" cy="322"/>
            </a:xfrm>
            <a:custGeom>
              <a:avLst/>
              <a:gdLst>
                <a:gd name="T0" fmla="*/ 835 w 1673"/>
                <a:gd name="T1" fmla="*/ 1404 h 1404"/>
                <a:gd name="T2" fmla="*/ 1166 w 1673"/>
                <a:gd name="T3" fmla="*/ 1351 h 1404"/>
                <a:gd name="T4" fmla="*/ 1427 w 1673"/>
                <a:gd name="T5" fmla="*/ 1202 h 1404"/>
                <a:gd name="T6" fmla="*/ 1608 w 1673"/>
                <a:gd name="T7" fmla="*/ 987 h 1404"/>
                <a:gd name="T8" fmla="*/ 1673 w 1673"/>
                <a:gd name="T9" fmla="*/ 718 h 1404"/>
                <a:gd name="T10" fmla="*/ 1508 w 1673"/>
                <a:gd name="T11" fmla="*/ 594 h 1404"/>
                <a:gd name="T12" fmla="*/ 1615 w 1673"/>
                <a:gd name="T13" fmla="*/ 452 h 1404"/>
                <a:gd name="T14" fmla="*/ 1430 w 1673"/>
                <a:gd name="T15" fmla="*/ 240 h 1404"/>
                <a:gd name="T16" fmla="*/ 1164 w 1673"/>
                <a:gd name="T17" fmla="*/ 98 h 1404"/>
                <a:gd name="T18" fmla="*/ 845 w 1673"/>
                <a:gd name="T19" fmla="*/ 53 h 1404"/>
                <a:gd name="T20" fmla="*/ 514 w 1673"/>
                <a:gd name="T21" fmla="*/ 97 h 1404"/>
                <a:gd name="T22" fmla="*/ 492 w 1673"/>
                <a:gd name="T23" fmla="*/ 240 h 1404"/>
                <a:gd name="T24" fmla="*/ 16 w 1673"/>
                <a:gd name="T25" fmla="*/ 0 h 1404"/>
                <a:gd name="T26" fmla="*/ 294 w 1673"/>
                <a:gd name="T27" fmla="*/ 381 h 1404"/>
                <a:gd name="T28" fmla="*/ 68 w 1673"/>
                <a:gd name="T29" fmla="*/ 453 h 1404"/>
                <a:gd name="T30" fmla="*/ 175 w 1673"/>
                <a:gd name="T31" fmla="*/ 593 h 1404"/>
                <a:gd name="T32" fmla="*/ 0 w 1673"/>
                <a:gd name="T33" fmla="*/ 719 h 1404"/>
                <a:gd name="T34" fmla="*/ 72 w 1673"/>
                <a:gd name="T35" fmla="*/ 988 h 1404"/>
                <a:gd name="T36" fmla="*/ 274 w 1673"/>
                <a:gd name="T37" fmla="*/ 1033 h 1404"/>
                <a:gd name="T38" fmla="*/ 250 w 1673"/>
                <a:gd name="T39" fmla="*/ 1204 h 1404"/>
                <a:gd name="T40" fmla="*/ 516 w 1673"/>
                <a:gd name="T41" fmla="*/ 1349 h 1404"/>
                <a:gd name="T42" fmla="*/ 835 w 1673"/>
                <a:gd name="T43" fmla="*/ 1404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73" h="1404">
                  <a:moveTo>
                    <a:pt x="835" y="1404"/>
                  </a:moveTo>
                  <a:cubicBezTo>
                    <a:pt x="896" y="1256"/>
                    <a:pt x="1061" y="1233"/>
                    <a:pt x="1166" y="1351"/>
                  </a:cubicBezTo>
                  <a:cubicBezTo>
                    <a:pt x="1134" y="1182"/>
                    <a:pt x="1303" y="1137"/>
                    <a:pt x="1427" y="1202"/>
                  </a:cubicBezTo>
                  <a:cubicBezTo>
                    <a:pt x="1326" y="1061"/>
                    <a:pt x="1469" y="961"/>
                    <a:pt x="1608" y="987"/>
                  </a:cubicBezTo>
                  <a:cubicBezTo>
                    <a:pt x="1455" y="897"/>
                    <a:pt x="1530" y="754"/>
                    <a:pt x="1673" y="718"/>
                  </a:cubicBezTo>
                  <a:cubicBezTo>
                    <a:pt x="1612" y="687"/>
                    <a:pt x="1523" y="674"/>
                    <a:pt x="1508" y="594"/>
                  </a:cubicBezTo>
                  <a:cubicBezTo>
                    <a:pt x="1524" y="534"/>
                    <a:pt x="1575" y="496"/>
                    <a:pt x="1615" y="452"/>
                  </a:cubicBezTo>
                  <a:cubicBezTo>
                    <a:pt x="1468" y="495"/>
                    <a:pt x="1324" y="382"/>
                    <a:pt x="1430" y="240"/>
                  </a:cubicBezTo>
                  <a:cubicBezTo>
                    <a:pt x="1308" y="315"/>
                    <a:pt x="1138" y="265"/>
                    <a:pt x="1164" y="98"/>
                  </a:cubicBezTo>
                  <a:cubicBezTo>
                    <a:pt x="1064" y="201"/>
                    <a:pt x="900" y="200"/>
                    <a:pt x="845" y="53"/>
                  </a:cubicBezTo>
                  <a:cubicBezTo>
                    <a:pt x="776" y="188"/>
                    <a:pt x="620" y="209"/>
                    <a:pt x="514" y="97"/>
                  </a:cubicBezTo>
                  <a:cubicBezTo>
                    <a:pt x="508" y="145"/>
                    <a:pt x="501" y="193"/>
                    <a:pt x="492" y="240"/>
                  </a:cubicBezTo>
                  <a:cubicBezTo>
                    <a:pt x="327" y="175"/>
                    <a:pt x="179" y="72"/>
                    <a:pt x="16" y="0"/>
                  </a:cubicBezTo>
                  <a:cubicBezTo>
                    <a:pt x="106" y="129"/>
                    <a:pt x="209" y="249"/>
                    <a:pt x="294" y="381"/>
                  </a:cubicBezTo>
                  <a:cubicBezTo>
                    <a:pt x="248" y="463"/>
                    <a:pt x="149" y="451"/>
                    <a:pt x="68" y="453"/>
                  </a:cubicBezTo>
                  <a:cubicBezTo>
                    <a:pt x="107" y="497"/>
                    <a:pt x="152" y="538"/>
                    <a:pt x="175" y="593"/>
                  </a:cubicBezTo>
                  <a:cubicBezTo>
                    <a:pt x="153" y="673"/>
                    <a:pt x="67" y="692"/>
                    <a:pt x="0" y="719"/>
                  </a:cubicBezTo>
                  <a:cubicBezTo>
                    <a:pt x="150" y="750"/>
                    <a:pt x="228" y="896"/>
                    <a:pt x="72" y="988"/>
                  </a:cubicBezTo>
                  <a:cubicBezTo>
                    <a:pt x="142" y="988"/>
                    <a:pt x="214" y="994"/>
                    <a:pt x="274" y="1033"/>
                  </a:cubicBezTo>
                  <a:cubicBezTo>
                    <a:pt x="307" y="1091"/>
                    <a:pt x="265" y="1149"/>
                    <a:pt x="250" y="1204"/>
                  </a:cubicBezTo>
                  <a:cubicBezTo>
                    <a:pt x="375" y="1138"/>
                    <a:pt x="541" y="1178"/>
                    <a:pt x="516" y="1349"/>
                  </a:cubicBezTo>
                  <a:cubicBezTo>
                    <a:pt x="616" y="1241"/>
                    <a:pt x="788" y="1248"/>
                    <a:pt x="835" y="14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1" name="Freeform 7"/>
            <p:cNvSpPr>
              <a:spLocks/>
            </p:cNvSpPr>
            <p:nvPr/>
          </p:nvSpPr>
          <p:spPr bwMode="auto">
            <a:xfrm flipV="1">
              <a:off x="5465" y="1466"/>
              <a:ext cx="139" cy="148"/>
            </a:xfrm>
            <a:custGeom>
              <a:avLst/>
              <a:gdLst>
                <a:gd name="T0" fmla="*/ 219 w 607"/>
                <a:gd name="T1" fmla="*/ 572 h 649"/>
                <a:gd name="T2" fmla="*/ 574 w 607"/>
                <a:gd name="T3" fmla="*/ 297 h 649"/>
                <a:gd name="T4" fmla="*/ 166 w 607"/>
                <a:gd name="T5" fmla="*/ 113 h 649"/>
                <a:gd name="T6" fmla="*/ 219 w 607"/>
                <a:gd name="T7" fmla="*/ 572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7" h="649">
                  <a:moveTo>
                    <a:pt x="219" y="572"/>
                  </a:moveTo>
                  <a:cubicBezTo>
                    <a:pt x="393" y="649"/>
                    <a:pt x="607" y="487"/>
                    <a:pt x="574" y="297"/>
                  </a:cubicBezTo>
                  <a:cubicBezTo>
                    <a:pt x="565" y="107"/>
                    <a:pt x="315" y="0"/>
                    <a:pt x="166" y="113"/>
                  </a:cubicBezTo>
                  <a:cubicBezTo>
                    <a:pt x="0" y="221"/>
                    <a:pt x="31" y="504"/>
                    <a:pt x="219" y="5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2" name="Freeform 8"/>
            <p:cNvSpPr>
              <a:spLocks/>
            </p:cNvSpPr>
            <p:nvPr/>
          </p:nvSpPr>
          <p:spPr bwMode="auto">
            <a:xfrm flipV="1">
              <a:off x="6020" y="1546"/>
              <a:ext cx="189" cy="176"/>
            </a:xfrm>
            <a:custGeom>
              <a:avLst/>
              <a:gdLst>
                <a:gd name="T0" fmla="*/ 301 w 826"/>
                <a:gd name="T1" fmla="*/ 615 h 770"/>
                <a:gd name="T2" fmla="*/ 498 w 826"/>
                <a:gd name="T3" fmla="*/ 132 h 770"/>
                <a:gd name="T4" fmla="*/ 301 w 826"/>
                <a:gd name="T5" fmla="*/ 61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6" h="770">
                  <a:moveTo>
                    <a:pt x="301" y="615"/>
                  </a:moveTo>
                  <a:cubicBezTo>
                    <a:pt x="617" y="770"/>
                    <a:pt x="826" y="237"/>
                    <a:pt x="498" y="132"/>
                  </a:cubicBezTo>
                  <a:cubicBezTo>
                    <a:pt x="194" y="0"/>
                    <a:pt x="0" y="499"/>
                    <a:pt x="301" y="6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3" name="Freeform 9"/>
            <p:cNvSpPr>
              <a:spLocks/>
            </p:cNvSpPr>
            <p:nvPr/>
          </p:nvSpPr>
          <p:spPr bwMode="auto">
            <a:xfrm flipV="1">
              <a:off x="5399" y="1615"/>
              <a:ext cx="394" cy="506"/>
            </a:xfrm>
            <a:custGeom>
              <a:avLst/>
              <a:gdLst>
                <a:gd name="T0" fmla="*/ 97 w 1723"/>
                <a:gd name="T1" fmla="*/ 1924 h 2212"/>
                <a:gd name="T2" fmla="*/ 392 w 1723"/>
                <a:gd name="T3" fmla="*/ 2202 h 2212"/>
                <a:gd name="T4" fmla="*/ 1625 w 1723"/>
                <a:gd name="T5" fmla="*/ 2200 h 2212"/>
                <a:gd name="T6" fmla="*/ 1624 w 1723"/>
                <a:gd name="T7" fmla="*/ 2021 h 2212"/>
                <a:gd name="T8" fmla="*/ 920 w 1723"/>
                <a:gd name="T9" fmla="*/ 2015 h 2212"/>
                <a:gd name="T10" fmla="*/ 917 w 1723"/>
                <a:gd name="T11" fmla="*/ 181 h 2212"/>
                <a:gd name="T12" fmla="*/ 636 w 1723"/>
                <a:gd name="T13" fmla="*/ 150 h 2212"/>
                <a:gd name="T14" fmla="*/ 630 w 1723"/>
                <a:gd name="T15" fmla="*/ 1240 h 2212"/>
                <a:gd name="T16" fmla="*/ 580 w 1723"/>
                <a:gd name="T17" fmla="*/ 1239 h 2212"/>
                <a:gd name="T18" fmla="*/ 573 w 1723"/>
                <a:gd name="T19" fmla="*/ 151 h 2212"/>
                <a:gd name="T20" fmla="*/ 291 w 1723"/>
                <a:gd name="T21" fmla="*/ 184 h 2212"/>
                <a:gd name="T22" fmla="*/ 290 w 1723"/>
                <a:gd name="T23" fmla="*/ 1883 h 2212"/>
                <a:gd name="T24" fmla="*/ 180 w 1723"/>
                <a:gd name="T25" fmla="*/ 1107 h 2212"/>
                <a:gd name="T26" fmla="*/ 3 w 1723"/>
                <a:gd name="T27" fmla="*/ 1137 h 2212"/>
                <a:gd name="T28" fmla="*/ 97 w 1723"/>
                <a:gd name="T29" fmla="*/ 1924 h 2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3" h="2212">
                  <a:moveTo>
                    <a:pt x="97" y="1924"/>
                  </a:moveTo>
                  <a:cubicBezTo>
                    <a:pt x="143" y="2053"/>
                    <a:pt x="234" y="2212"/>
                    <a:pt x="392" y="2202"/>
                  </a:cubicBezTo>
                  <a:cubicBezTo>
                    <a:pt x="803" y="2201"/>
                    <a:pt x="1214" y="2208"/>
                    <a:pt x="1625" y="2200"/>
                  </a:cubicBezTo>
                  <a:cubicBezTo>
                    <a:pt x="1723" y="2193"/>
                    <a:pt x="1719" y="2027"/>
                    <a:pt x="1624" y="2021"/>
                  </a:cubicBezTo>
                  <a:cubicBezTo>
                    <a:pt x="1390" y="2012"/>
                    <a:pt x="1155" y="2024"/>
                    <a:pt x="920" y="2015"/>
                  </a:cubicBezTo>
                  <a:cubicBezTo>
                    <a:pt x="913" y="1404"/>
                    <a:pt x="921" y="792"/>
                    <a:pt x="917" y="181"/>
                  </a:cubicBezTo>
                  <a:cubicBezTo>
                    <a:pt x="916" y="27"/>
                    <a:pt x="675" y="4"/>
                    <a:pt x="636" y="150"/>
                  </a:cubicBezTo>
                  <a:cubicBezTo>
                    <a:pt x="626" y="513"/>
                    <a:pt x="640" y="877"/>
                    <a:pt x="630" y="1240"/>
                  </a:cubicBezTo>
                  <a:cubicBezTo>
                    <a:pt x="617" y="1240"/>
                    <a:pt x="592" y="1240"/>
                    <a:pt x="580" y="1239"/>
                  </a:cubicBezTo>
                  <a:cubicBezTo>
                    <a:pt x="574" y="877"/>
                    <a:pt x="587" y="513"/>
                    <a:pt x="573" y="151"/>
                  </a:cubicBezTo>
                  <a:cubicBezTo>
                    <a:pt x="534" y="0"/>
                    <a:pt x="297" y="32"/>
                    <a:pt x="291" y="184"/>
                  </a:cubicBezTo>
                  <a:cubicBezTo>
                    <a:pt x="291" y="750"/>
                    <a:pt x="293" y="1317"/>
                    <a:pt x="290" y="1883"/>
                  </a:cubicBezTo>
                  <a:cubicBezTo>
                    <a:pt x="178" y="1646"/>
                    <a:pt x="203" y="1364"/>
                    <a:pt x="180" y="1107"/>
                  </a:cubicBezTo>
                  <a:cubicBezTo>
                    <a:pt x="143" y="1029"/>
                    <a:pt x="2" y="1047"/>
                    <a:pt x="3" y="1137"/>
                  </a:cubicBezTo>
                  <a:cubicBezTo>
                    <a:pt x="0" y="1401"/>
                    <a:pt x="13" y="1671"/>
                    <a:pt x="97" y="19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4" name="Freeform 10"/>
            <p:cNvSpPr>
              <a:spLocks/>
            </p:cNvSpPr>
            <p:nvPr/>
          </p:nvSpPr>
          <p:spPr bwMode="auto">
            <a:xfrm flipV="1">
              <a:off x="5850" y="1648"/>
              <a:ext cx="237" cy="473"/>
            </a:xfrm>
            <a:custGeom>
              <a:avLst/>
              <a:gdLst>
                <a:gd name="T0" fmla="*/ 346 w 1036"/>
                <a:gd name="T1" fmla="*/ 1644 h 2069"/>
                <a:gd name="T2" fmla="*/ 785 w 1036"/>
                <a:gd name="T3" fmla="*/ 2022 h 2069"/>
                <a:gd name="T4" fmla="*/ 825 w 1036"/>
                <a:gd name="T5" fmla="*/ 1632 h 2069"/>
                <a:gd name="T6" fmla="*/ 665 w 1036"/>
                <a:gd name="T7" fmla="*/ 1928 h 2069"/>
                <a:gd name="T8" fmla="*/ 688 w 1036"/>
                <a:gd name="T9" fmla="*/ 1341 h 2069"/>
                <a:gd name="T10" fmla="*/ 654 w 1036"/>
                <a:gd name="T11" fmla="*/ 1219 h 2069"/>
                <a:gd name="T12" fmla="*/ 859 w 1036"/>
                <a:gd name="T13" fmla="*/ 110 h 2069"/>
                <a:gd name="T14" fmla="*/ 594 w 1036"/>
                <a:gd name="T15" fmla="*/ 185 h 2069"/>
                <a:gd name="T16" fmla="*/ 665 w 1036"/>
                <a:gd name="T17" fmla="*/ 553 h 2069"/>
                <a:gd name="T18" fmla="*/ 245 w 1036"/>
                <a:gd name="T19" fmla="*/ 53 h 2069"/>
                <a:gd name="T20" fmla="*/ 143 w 1036"/>
                <a:gd name="T21" fmla="*/ 333 h 2069"/>
                <a:gd name="T22" fmla="*/ 282 w 1036"/>
                <a:gd name="T23" fmla="*/ 1126 h 2069"/>
                <a:gd name="T24" fmla="*/ 346 w 1036"/>
                <a:gd name="T25" fmla="*/ 1644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6" h="2069">
                  <a:moveTo>
                    <a:pt x="346" y="1644"/>
                  </a:moveTo>
                  <a:cubicBezTo>
                    <a:pt x="430" y="1818"/>
                    <a:pt x="548" y="2069"/>
                    <a:pt x="785" y="2022"/>
                  </a:cubicBezTo>
                  <a:cubicBezTo>
                    <a:pt x="959" y="1969"/>
                    <a:pt x="909" y="1744"/>
                    <a:pt x="825" y="1632"/>
                  </a:cubicBezTo>
                  <a:cubicBezTo>
                    <a:pt x="821" y="1741"/>
                    <a:pt x="842" y="1984"/>
                    <a:pt x="665" y="1928"/>
                  </a:cubicBezTo>
                  <a:cubicBezTo>
                    <a:pt x="487" y="1785"/>
                    <a:pt x="612" y="1513"/>
                    <a:pt x="688" y="1341"/>
                  </a:cubicBezTo>
                  <a:cubicBezTo>
                    <a:pt x="679" y="1300"/>
                    <a:pt x="663" y="1260"/>
                    <a:pt x="654" y="1219"/>
                  </a:cubicBezTo>
                  <a:cubicBezTo>
                    <a:pt x="962" y="947"/>
                    <a:pt x="1036" y="474"/>
                    <a:pt x="859" y="110"/>
                  </a:cubicBezTo>
                  <a:cubicBezTo>
                    <a:pt x="787" y="0"/>
                    <a:pt x="605" y="58"/>
                    <a:pt x="594" y="185"/>
                  </a:cubicBezTo>
                  <a:cubicBezTo>
                    <a:pt x="620" y="307"/>
                    <a:pt x="667" y="426"/>
                    <a:pt x="665" y="553"/>
                  </a:cubicBezTo>
                  <a:cubicBezTo>
                    <a:pt x="556" y="367"/>
                    <a:pt x="440" y="160"/>
                    <a:pt x="245" y="53"/>
                  </a:cubicBezTo>
                  <a:cubicBezTo>
                    <a:pt x="81" y="15"/>
                    <a:pt x="0" y="253"/>
                    <a:pt x="143" y="333"/>
                  </a:cubicBezTo>
                  <a:cubicBezTo>
                    <a:pt x="362" y="509"/>
                    <a:pt x="569" y="925"/>
                    <a:pt x="282" y="1126"/>
                  </a:cubicBezTo>
                  <a:cubicBezTo>
                    <a:pt x="204" y="1293"/>
                    <a:pt x="290" y="1482"/>
                    <a:pt x="346" y="16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5" name="Freeform 11"/>
            <p:cNvSpPr>
              <a:spLocks/>
            </p:cNvSpPr>
            <p:nvPr/>
          </p:nvSpPr>
          <p:spPr bwMode="auto">
            <a:xfrm flipV="1">
              <a:off x="5984" y="1678"/>
              <a:ext cx="139" cy="206"/>
            </a:xfrm>
            <a:custGeom>
              <a:avLst/>
              <a:gdLst>
                <a:gd name="T0" fmla="*/ 99 w 608"/>
                <a:gd name="T1" fmla="*/ 883 h 900"/>
                <a:gd name="T2" fmla="*/ 210 w 608"/>
                <a:gd name="T3" fmla="*/ 701 h 900"/>
                <a:gd name="T4" fmla="*/ 511 w 608"/>
                <a:gd name="T5" fmla="*/ 200 h 900"/>
                <a:gd name="T6" fmla="*/ 452 w 608"/>
                <a:gd name="T7" fmla="*/ 21 h 900"/>
                <a:gd name="T8" fmla="*/ 17 w 608"/>
                <a:gd name="T9" fmla="*/ 739 h 900"/>
                <a:gd name="T10" fmla="*/ 99 w 608"/>
                <a:gd name="T11" fmla="*/ 883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8" h="900">
                  <a:moveTo>
                    <a:pt x="99" y="883"/>
                  </a:moveTo>
                  <a:cubicBezTo>
                    <a:pt x="207" y="900"/>
                    <a:pt x="215" y="777"/>
                    <a:pt x="210" y="701"/>
                  </a:cubicBezTo>
                  <a:cubicBezTo>
                    <a:pt x="198" y="489"/>
                    <a:pt x="339" y="307"/>
                    <a:pt x="511" y="200"/>
                  </a:cubicBezTo>
                  <a:cubicBezTo>
                    <a:pt x="608" y="156"/>
                    <a:pt x="558" y="0"/>
                    <a:pt x="452" y="21"/>
                  </a:cubicBezTo>
                  <a:cubicBezTo>
                    <a:pt x="190" y="155"/>
                    <a:pt x="0" y="439"/>
                    <a:pt x="17" y="739"/>
                  </a:cubicBezTo>
                  <a:cubicBezTo>
                    <a:pt x="13" y="799"/>
                    <a:pt x="48" y="854"/>
                    <a:pt x="99" y="8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56" name="Group 23"/>
          <p:cNvGrpSpPr>
            <a:grpSpLocks noChangeAspect="1"/>
          </p:cNvGrpSpPr>
          <p:nvPr/>
        </p:nvGrpSpPr>
        <p:grpSpPr bwMode="auto">
          <a:xfrm>
            <a:off x="7777261" y="1707317"/>
            <a:ext cx="1622425" cy="1087438"/>
            <a:chOff x="5008" y="438"/>
            <a:chExt cx="1022" cy="685"/>
          </a:xfrm>
          <a:solidFill>
            <a:srgbClr val="595959"/>
          </a:solidFill>
        </p:grpSpPr>
        <p:sp>
          <p:nvSpPr>
            <p:cNvPr id="257" name="Freeform 24"/>
            <p:cNvSpPr>
              <a:spLocks/>
            </p:cNvSpPr>
            <p:nvPr/>
          </p:nvSpPr>
          <p:spPr bwMode="auto">
            <a:xfrm flipV="1">
              <a:off x="5520" y="456"/>
              <a:ext cx="88" cy="51"/>
            </a:xfrm>
            <a:custGeom>
              <a:avLst/>
              <a:gdLst>
                <a:gd name="T0" fmla="*/ 147 w 388"/>
                <a:gd name="T1" fmla="*/ 134 h 220"/>
                <a:gd name="T2" fmla="*/ 388 w 388"/>
                <a:gd name="T3" fmla="*/ 220 h 220"/>
                <a:gd name="T4" fmla="*/ 203 w 388"/>
                <a:gd name="T5" fmla="*/ 119 h 220"/>
                <a:gd name="T6" fmla="*/ 232 w 388"/>
                <a:gd name="T7" fmla="*/ 36 h 220"/>
                <a:gd name="T8" fmla="*/ 0 w 388"/>
                <a:gd name="T9" fmla="*/ 0 h 220"/>
                <a:gd name="T10" fmla="*/ 193 w 388"/>
                <a:gd name="T11" fmla="*/ 64 h 220"/>
                <a:gd name="T12" fmla="*/ 147 w 388"/>
                <a:gd name="T13" fmla="*/ 13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8" h="220">
                  <a:moveTo>
                    <a:pt x="147" y="134"/>
                  </a:moveTo>
                  <a:cubicBezTo>
                    <a:pt x="226" y="168"/>
                    <a:pt x="305" y="200"/>
                    <a:pt x="388" y="220"/>
                  </a:cubicBezTo>
                  <a:cubicBezTo>
                    <a:pt x="341" y="163"/>
                    <a:pt x="269" y="144"/>
                    <a:pt x="203" y="119"/>
                  </a:cubicBezTo>
                  <a:cubicBezTo>
                    <a:pt x="210" y="98"/>
                    <a:pt x="225" y="57"/>
                    <a:pt x="232" y="36"/>
                  </a:cubicBezTo>
                  <a:cubicBezTo>
                    <a:pt x="155" y="22"/>
                    <a:pt x="78" y="10"/>
                    <a:pt x="0" y="0"/>
                  </a:cubicBezTo>
                  <a:cubicBezTo>
                    <a:pt x="64" y="23"/>
                    <a:pt x="128" y="44"/>
                    <a:pt x="193" y="64"/>
                  </a:cubicBezTo>
                  <a:cubicBezTo>
                    <a:pt x="181" y="82"/>
                    <a:pt x="158" y="117"/>
                    <a:pt x="147" y="1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8" name="Freeform 25"/>
            <p:cNvSpPr>
              <a:spLocks/>
            </p:cNvSpPr>
            <p:nvPr/>
          </p:nvSpPr>
          <p:spPr bwMode="auto">
            <a:xfrm flipV="1">
              <a:off x="5441" y="462"/>
              <a:ext cx="43" cy="143"/>
            </a:xfrm>
            <a:custGeom>
              <a:avLst/>
              <a:gdLst>
                <a:gd name="T0" fmla="*/ 98 w 188"/>
                <a:gd name="T1" fmla="*/ 603 h 625"/>
                <a:gd name="T2" fmla="*/ 185 w 188"/>
                <a:gd name="T3" fmla="*/ 625 h 625"/>
                <a:gd name="T4" fmla="*/ 184 w 188"/>
                <a:gd name="T5" fmla="*/ 0 h 625"/>
                <a:gd name="T6" fmla="*/ 98 w 188"/>
                <a:gd name="T7" fmla="*/ 60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625">
                  <a:moveTo>
                    <a:pt x="98" y="603"/>
                  </a:moveTo>
                  <a:cubicBezTo>
                    <a:pt x="119" y="608"/>
                    <a:pt x="163" y="619"/>
                    <a:pt x="185" y="625"/>
                  </a:cubicBezTo>
                  <a:cubicBezTo>
                    <a:pt x="185" y="417"/>
                    <a:pt x="188" y="208"/>
                    <a:pt x="184" y="0"/>
                  </a:cubicBezTo>
                  <a:cubicBezTo>
                    <a:pt x="0" y="104"/>
                    <a:pt x="142" y="413"/>
                    <a:pt x="98" y="60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9" name="Freeform 26"/>
            <p:cNvSpPr>
              <a:spLocks noEditPoints="1"/>
            </p:cNvSpPr>
            <p:nvPr/>
          </p:nvSpPr>
          <p:spPr bwMode="auto">
            <a:xfrm flipV="1">
              <a:off x="5008" y="468"/>
              <a:ext cx="442" cy="641"/>
            </a:xfrm>
            <a:custGeom>
              <a:avLst/>
              <a:gdLst>
                <a:gd name="T0" fmla="*/ 0 w 1933"/>
                <a:gd name="T1" fmla="*/ 2707 h 2795"/>
                <a:gd name="T2" fmla="*/ 90 w 1933"/>
                <a:gd name="T3" fmla="*/ 2795 h 2795"/>
                <a:gd name="T4" fmla="*/ 170 w 1933"/>
                <a:gd name="T5" fmla="*/ 2745 h 2795"/>
                <a:gd name="T6" fmla="*/ 513 w 1933"/>
                <a:gd name="T7" fmla="*/ 2218 h 2795"/>
                <a:gd name="T8" fmla="*/ 1082 w 1933"/>
                <a:gd name="T9" fmla="*/ 2190 h 2795"/>
                <a:gd name="T10" fmla="*/ 1312 w 1933"/>
                <a:gd name="T11" fmla="*/ 1890 h 2795"/>
                <a:gd name="T12" fmla="*/ 1378 w 1933"/>
                <a:gd name="T13" fmla="*/ 2150 h 2795"/>
                <a:gd name="T14" fmla="*/ 1290 w 1933"/>
                <a:gd name="T15" fmla="*/ 2355 h 2795"/>
                <a:gd name="T16" fmla="*/ 1224 w 1933"/>
                <a:gd name="T17" fmla="*/ 2392 h 2795"/>
                <a:gd name="T18" fmla="*/ 1224 w 1933"/>
                <a:gd name="T19" fmla="*/ 2636 h 2795"/>
                <a:gd name="T20" fmla="*/ 1931 w 1933"/>
                <a:gd name="T21" fmla="*/ 2787 h 2795"/>
                <a:gd name="T22" fmla="*/ 1932 w 1933"/>
                <a:gd name="T23" fmla="*/ 2235 h 2795"/>
                <a:gd name="T24" fmla="*/ 1722 w 1933"/>
                <a:gd name="T25" fmla="*/ 2276 h 2795"/>
                <a:gd name="T26" fmla="*/ 1564 w 1933"/>
                <a:gd name="T27" fmla="*/ 2132 h 2795"/>
                <a:gd name="T28" fmla="*/ 1393 w 1933"/>
                <a:gd name="T29" fmla="*/ 1735 h 2795"/>
                <a:gd name="T30" fmla="*/ 1121 w 1933"/>
                <a:gd name="T31" fmla="*/ 1798 h 2795"/>
                <a:gd name="T32" fmla="*/ 1125 w 1933"/>
                <a:gd name="T33" fmla="*/ 1497 h 2795"/>
                <a:gd name="T34" fmla="*/ 1300 w 1933"/>
                <a:gd name="T35" fmla="*/ 388 h 2795"/>
                <a:gd name="T36" fmla="*/ 1019 w 1933"/>
                <a:gd name="T37" fmla="*/ 451 h 2795"/>
                <a:gd name="T38" fmla="*/ 1149 w 1933"/>
                <a:gd name="T39" fmla="*/ 1118 h 2795"/>
                <a:gd name="T40" fmla="*/ 778 w 1933"/>
                <a:gd name="T41" fmla="*/ 1224 h 2795"/>
                <a:gd name="T42" fmla="*/ 738 w 1933"/>
                <a:gd name="T43" fmla="*/ 175 h 2795"/>
                <a:gd name="T44" fmla="*/ 461 w 1933"/>
                <a:gd name="T45" fmla="*/ 146 h 2795"/>
                <a:gd name="T46" fmla="*/ 485 w 1933"/>
                <a:gd name="T47" fmla="*/ 1274 h 2795"/>
                <a:gd name="T48" fmla="*/ 499 w 1933"/>
                <a:gd name="T49" fmla="*/ 2019 h 2795"/>
                <a:gd name="T50" fmla="*/ 0 w 1933"/>
                <a:gd name="T51" fmla="*/ 2707 h 2795"/>
                <a:gd name="T52" fmla="*/ 1359 w 1933"/>
                <a:gd name="T53" fmla="*/ 2355 h 2795"/>
                <a:gd name="T54" fmla="*/ 1368 w 1933"/>
                <a:gd name="T55" fmla="*/ 2234 h 2795"/>
                <a:gd name="T56" fmla="*/ 1480 w 1933"/>
                <a:gd name="T57" fmla="*/ 2288 h 2795"/>
                <a:gd name="T58" fmla="*/ 1586 w 1933"/>
                <a:gd name="T59" fmla="*/ 2210 h 2795"/>
                <a:gd name="T60" fmla="*/ 1661 w 1933"/>
                <a:gd name="T61" fmla="*/ 2287 h 2795"/>
                <a:gd name="T62" fmla="*/ 1359 w 1933"/>
                <a:gd name="T63" fmla="*/ 2355 h 2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33" h="2795">
                  <a:moveTo>
                    <a:pt x="0" y="2707"/>
                  </a:moveTo>
                  <a:cubicBezTo>
                    <a:pt x="14" y="2749"/>
                    <a:pt x="60" y="2766"/>
                    <a:pt x="90" y="2795"/>
                  </a:cubicBezTo>
                  <a:cubicBezTo>
                    <a:pt x="110" y="2783"/>
                    <a:pt x="150" y="2758"/>
                    <a:pt x="170" y="2745"/>
                  </a:cubicBezTo>
                  <a:cubicBezTo>
                    <a:pt x="213" y="2537"/>
                    <a:pt x="295" y="2298"/>
                    <a:pt x="513" y="2218"/>
                  </a:cubicBezTo>
                  <a:cubicBezTo>
                    <a:pt x="699" y="2170"/>
                    <a:pt x="894" y="2224"/>
                    <a:pt x="1082" y="2190"/>
                  </a:cubicBezTo>
                  <a:cubicBezTo>
                    <a:pt x="1155" y="2087"/>
                    <a:pt x="1211" y="1970"/>
                    <a:pt x="1312" y="1890"/>
                  </a:cubicBezTo>
                  <a:cubicBezTo>
                    <a:pt x="1341" y="1975"/>
                    <a:pt x="1363" y="2062"/>
                    <a:pt x="1378" y="2150"/>
                  </a:cubicBezTo>
                  <a:cubicBezTo>
                    <a:pt x="1327" y="2208"/>
                    <a:pt x="1297" y="2278"/>
                    <a:pt x="1290" y="2355"/>
                  </a:cubicBezTo>
                  <a:cubicBezTo>
                    <a:pt x="1274" y="2364"/>
                    <a:pt x="1240" y="2383"/>
                    <a:pt x="1224" y="2392"/>
                  </a:cubicBezTo>
                  <a:cubicBezTo>
                    <a:pt x="1224" y="2473"/>
                    <a:pt x="1224" y="2555"/>
                    <a:pt x="1224" y="2636"/>
                  </a:cubicBezTo>
                  <a:cubicBezTo>
                    <a:pt x="1459" y="2689"/>
                    <a:pt x="1695" y="2737"/>
                    <a:pt x="1931" y="2787"/>
                  </a:cubicBezTo>
                  <a:cubicBezTo>
                    <a:pt x="1933" y="2603"/>
                    <a:pt x="1931" y="2419"/>
                    <a:pt x="1932" y="2235"/>
                  </a:cubicBezTo>
                  <a:cubicBezTo>
                    <a:pt x="1862" y="2249"/>
                    <a:pt x="1792" y="2263"/>
                    <a:pt x="1722" y="2276"/>
                  </a:cubicBezTo>
                  <a:cubicBezTo>
                    <a:pt x="1681" y="2215"/>
                    <a:pt x="1627" y="2167"/>
                    <a:pt x="1564" y="2132"/>
                  </a:cubicBezTo>
                  <a:cubicBezTo>
                    <a:pt x="1536" y="1992"/>
                    <a:pt x="1526" y="1819"/>
                    <a:pt x="1393" y="1735"/>
                  </a:cubicBezTo>
                  <a:cubicBezTo>
                    <a:pt x="1298" y="1681"/>
                    <a:pt x="1200" y="1747"/>
                    <a:pt x="1121" y="1798"/>
                  </a:cubicBezTo>
                  <a:cubicBezTo>
                    <a:pt x="1125" y="1697"/>
                    <a:pt x="1126" y="1597"/>
                    <a:pt x="1125" y="1497"/>
                  </a:cubicBezTo>
                  <a:cubicBezTo>
                    <a:pt x="1596" y="1331"/>
                    <a:pt x="1479" y="734"/>
                    <a:pt x="1300" y="388"/>
                  </a:cubicBezTo>
                  <a:cubicBezTo>
                    <a:pt x="1248" y="238"/>
                    <a:pt x="1004" y="296"/>
                    <a:pt x="1019" y="451"/>
                  </a:cubicBezTo>
                  <a:cubicBezTo>
                    <a:pt x="1086" y="666"/>
                    <a:pt x="1216" y="887"/>
                    <a:pt x="1149" y="1118"/>
                  </a:cubicBezTo>
                  <a:cubicBezTo>
                    <a:pt x="1081" y="1256"/>
                    <a:pt x="904" y="1229"/>
                    <a:pt x="778" y="1224"/>
                  </a:cubicBezTo>
                  <a:cubicBezTo>
                    <a:pt x="660" y="885"/>
                    <a:pt x="705" y="523"/>
                    <a:pt x="738" y="175"/>
                  </a:cubicBezTo>
                  <a:cubicBezTo>
                    <a:pt x="736" y="26"/>
                    <a:pt x="493" y="0"/>
                    <a:pt x="461" y="146"/>
                  </a:cubicBezTo>
                  <a:cubicBezTo>
                    <a:pt x="392" y="517"/>
                    <a:pt x="386" y="907"/>
                    <a:pt x="485" y="1274"/>
                  </a:cubicBezTo>
                  <a:cubicBezTo>
                    <a:pt x="515" y="1521"/>
                    <a:pt x="489" y="1771"/>
                    <a:pt x="499" y="2019"/>
                  </a:cubicBezTo>
                  <a:cubicBezTo>
                    <a:pt x="205" y="2113"/>
                    <a:pt x="18" y="2408"/>
                    <a:pt x="0" y="2707"/>
                  </a:cubicBezTo>
                  <a:moveTo>
                    <a:pt x="1359" y="2355"/>
                  </a:moveTo>
                  <a:cubicBezTo>
                    <a:pt x="1362" y="2315"/>
                    <a:pt x="1365" y="2274"/>
                    <a:pt x="1368" y="2234"/>
                  </a:cubicBezTo>
                  <a:cubicBezTo>
                    <a:pt x="1405" y="2252"/>
                    <a:pt x="1442" y="2270"/>
                    <a:pt x="1480" y="2288"/>
                  </a:cubicBezTo>
                  <a:cubicBezTo>
                    <a:pt x="1515" y="2262"/>
                    <a:pt x="1551" y="2236"/>
                    <a:pt x="1586" y="2210"/>
                  </a:cubicBezTo>
                  <a:cubicBezTo>
                    <a:pt x="1611" y="2236"/>
                    <a:pt x="1636" y="2261"/>
                    <a:pt x="1661" y="2287"/>
                  </a:cubicBezTo>
                  <a:cubicBezTo>
                    <a:pt x="1561" y="2312"/>
                    <a:pt x="1460" y="2333"/>
                    <a:pt x="1359" y="23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0" name="Freeform 27"/>
            <p:cNvSpPr>
              <a:spLocks/>
            </p:cNvSpPr>
            <p:nvPr/>
          </p:nvSpPr>
          <p:spPr bwMode="auto">
            <a:xfrm flipV="1">
              <a:off x="5126" y="438"/>
              <a:ext cx="185" cy="171"/>
            </a:xfrm>
            <a:custGeom>
              <a:avLst/>
              <a:gdLst>
                <a:gd name="T0" fmla="*/ 301 w 810"/>
                <a:gd name="T1" fmla="*/ 599 h 743"/>
                <a:gd name="T2" fmla="*/ 471 w 810"/>
                <a:gd name="T3" fmla="*/ 104 h 743"/>
                <a:gd name="T4" fmla="*/ 301 w 810"/>
                <a:gd name="T5" fmla="*/ 59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0" h="743">
                  <a:moveTo>
                    <a:pt x="301" y="599"/>
                  </a:moveTo>
                  <a:cubicBezTo>
                    <a:pt x="628" y="743"/>
                    <a:pt x="810" y="189"/>
                    <a:pt x="471" y="104"/>
                  </a:cubicBezTo>
                  <a:cubicBezTo>
                    <a:pt x="168" y="0"/>
                    <a:pt x="0" y="493"/>
                    <a:pt x="301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1" name="Freeform 28"/>
            <p:cNvSpPr>
              <a:spLocks/>
            </p:cNvSpPr>
            <p:nvPr/>
          </p:nvSpPr>
          <p:spPr bwMode="auto">
            <a:xfrm flipV="1">
              <a:off x="5684" y="485"/>
              <a:ext cx="346" cy="638"/>
            </a:xfrm>
            <a:custGeom>
              <a:avLst/>
              <a:gdLst>
                <a:gd name="T0" fmla="*/ 683 w 1512"/>
                <a:gd name="T1" fmla="*/ 2333 h 2779"/>
                <a:gd name="T2" fmla="*/ 914 w 1512"/>
                <a:gd name="T3" fmla="*/ 2738 h 2779"/>
                <a:gd name="T4" fmla="*/ 1138 w 1512"/>
                <a:gd name="T5" fmla="*/ 2349 h 2779"/>
                <a:gd name="T6" fmla="*/ 1236 w 1512"/>
                <a:gd name="T7" fmla="*/ 2431 h 2779"/>
                <a:gd name="T8" fmla="*/ 1480 w 1512"/>
                <a:gd name="T9" fmla="*/ 1935 h 2779"/>
                <a:gd name="T10" fmla="*/ 960 w 1512"/>
                <a:gd name="T11" fmla="*/ 1893 h 2779"/>
                <a:gd name="T12" fmla="*/ 973 w 1512"/>
                <a:gd name="T13" fmla="*/ 327 h 2779"/>
                <a:gd name="T14" fmla="*/ 747 w 1512"/>
                <a:gd name="T15" fmla="*/ 140 h 2779"/>
                <a:gd name="T16" fmla="*/ 498 w 1512"/>
                <a:gd name="T17" fmla="*/ 1166 h 2779"/>
                <a:gd name="T18" fmla="*/ 430 w 1512"/>
                <a:gd name="T19" fmla="*/ 1141 h 2779"/>
                <a:gd name="T20" fmla="*/ 525 w 1512"/>
                <a:gd name="T21" fmla="*/ 233 h 2779"/>
                <a:gd name="T22" fmla="*/ 261 w 1512"/>
                <a:gd name="T23" fmla="*/ 143 h 2779"/>
                <a:gd name="T24" fmla="*/ 390 w 1512"/>
                <a:gd name="T25" fmla="*/ 2158 h 2779"/>
                <a:gd name="T26" fmla="*/ 0 w 1512"/>
                <a:gd name="T27" fmla="*/ 2564 h 2779"/>
                <a:gd name="T28" fmla="*/ 494 w 1512"/>
                <a:gd name="T29" fmla="*/ 2710 h 2779"/>
                <a:gd name="T30" fmla="*/ 593 w 1512"/>
                <a:gd name="T31" fmla="*/ 2528 h 2779"/>
                <a:gd name="T32" fmla="*/ 205 w 1512"/>
                <a:gd name="T33" fmla="*/ 2535 h 2779"/>
                <a:gd name="T34" fmla="*/ 1312 w 1512"/>
                <a:gd name="T35" fmla="*/ 1999 h 2779"/>
                <a:gd name="T36" fmla="*/ 1130 w 1512"/>
                <a:gd name="T37" fmla="*/ 2340 h 2779"/>
                <a:gd name="T38" fmla="*/ 683 w 1512"/>
                <a:gd name="T39" fmla="*/ 2333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12" h="2779">
                  <a:moveTo>
                    <a:pt x="683" y="2333"/>
                  </a:moveTo>
                  <a:cubicBezTo>
                    <a:pt x="562" y="2500"/>
                    <a:pt x="710" y="2758"/>
                    <a:pt x="914" y="2738"/>
                  </a:cubicBezTo>
                  <a:cubicBezTo>
                    <a:pt x="1103" y="2735"/>
                    <a:pt x="1218" y="2515"/>
                    <a:pt x="1138" y="2349"/>
                  </a:cubicBezTo>
                  <a:cubicBezTo>
                    <a:pt x="1162" y="2370"/>
                    <a:pt x="1212" y="2411"/>
                    <a:pt x="1236" y="2431"/>
                  </a:cubicBezTo>
                  <a:cubicBezTo>
                    <a:pt x="1377" y="2312"/>
                    <a:pt x="1512" y="2127"/>
                    <a:pt x="1480" y="1935"/>
                  </a:cubicBezTo>
                  <a:cubicBezTo>
                    <a:pt x="1382" y="1735"/>
                    <a:pt x="1121" y="1844"/>
                    <a:pt x="960" y="1893"/>
                  </a:cubicBezTo>
                  <a:cubicBezTo>
                    <a:pt x="754" y="1393"/>
                    <a:pt x="739" y="821"/>
                    <a:pt x="973" y="327"/>
                  </a:cubicBezTo>
                  <a:cubicBezTo>
                    <a:pt x="1086" y="181"/>
                    <a:pt x="864" y="0"/>
                    <a:pt x="747" y="140"/>
                  </a:cubicBezTo>
                  <a:cubicBezTo>
                    <a:pt x="575" y="452"/>
                    <a:pt x="515" y="814"/>
                    <a:pt x="498" y="1166"/>
                  </a:cubicBezTo>
                  <a:cubicBezTo>
                    <a:pt x="481" y="1160"/>
                    <a:pt x="447" y="1148"/>
                    <a:pt x="430" y="1141"/>
                  </a:cubicBezTo>
                  <a:cubicBezTo>
                    <a:pt x="389" y="835"/>
                    <a:pt x="450" y="528"/>
                    <a:pt x="525" y="233"/>
                  </a:cubicBezTo>
                  <a:cubicBezTo>
                    <a:pt x="554" y="87"/>
                    <a:pt x="329" y="18"/>
                    <a:pt x="261" y="143"/>
                  </a:cubicBezTo>
                  <a:cubicBezTo>
                    <a:pt x="13" y="800"/>
                    <a:pt x="151" y="1520"/>
                    <a:pt x="390" y="2158"/>
                  </a:cubicBezTo>
                  <a:cubicBezTo>
                    <a:pt x="244" y="2270"/>
                    <a:pt x="31" y="2364"/>
                    <a:pt x="0" y="2564"/>
                  </a:cubicBezTo>
                  <a:cubicBezTo>
                    <a:pt x="47" y="2779"/>
                    <a:pt x="332" y="2719"/>
                    <a:pt x="494" y="2710"/>
                  </a:cubicBezTo>
                  <a:cubicBezTo>
                    <a:pt x="599" y="2731"/>
                    <a:pt x="689" y="2602"/>
                    <a:pt x="593" y="2528"/>
                  </a:cubicBezTo>
                  <a:cubicBezTo>
                    <a:pt x="464" y="2513"/>
                    <a:pt x="334" y="2540"/>
                    <a:pt x="205" y="2535"/>
                  </a:cubicBezTo>
                  <a:cubicBezTo>
                    <a:pt x="515" y="2263"/>
                    <a:pt x="911" y="2084"/>
                    <a:pt x="1312" y="1999"/>
                  </a:cubicBezTo>
                  <a:cubicBezTo>
                    <a:pt x="1260" y="2118"/>
                    <a:pt x="1182" y="2222"/>
                    <a:pt x="1130" y="2340"/>
                  </a:cubicBezTo>
                  <a:cubicBezTo>
                    <a:pt x="1029" y="2185"/>
                    <a:pt x="782" y="2171"/>
                    <a:pt x="683" y="2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2" name="Freeform 29"/>
            <p:cNvSpPr>
              <a:spLocks/>
            </p:cNvSpPr>
            <p:nvPr/>
          </p:nvSpPr>
          <p:spPr bwMode="auto">
            <a:xfrm flipV="1">
              <a:off x="5525" y="511"/>
              <a:ext cx="123" cy="36"/>
            </a:xfrm>
            <a:custGeom>
              <a:avLst/>
              <a:gdLst>
                <a:gd name="T0" fmla="*/ 236 w 539"/>
                <a:gd name="T1" fmla="*/ 149 h 159"/>
                <a:gd name="T2" fmla="*/ 539 w 539"/>
                <a:gd name="T3" fmla="*/ 102 h 159"/>
                <a:gd name="T4" fmla="*/ 289 w 539"/>
                <a:gd name="T5" fmla="*/ 104 h 159"/>
                <a:gd name="T6" fmla="*/ 316 w 539"/>
                <a:gd name="T7" fmla="*/ 0 h 159"/>
                <a:gd name="T8" fmla="*/ 0 w 539"/>
                <a:gd name="T9" fmla="*/ 87 h 159"/>
                <a:gd name="T10" fmla="*/ 269 w 539"/>
                <a:gd name="T11" fmla="*/ 50 h 159"/>
                <a:gd name="T12" fmla="*/ 236 w 539"/>
                <a:gd name="T13" fmla="*/ 14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9" h="159">
                  <a:moveTo>
                    <a:pt x="236" y="149"/>
                  </a:moveTo>
                  <a:cubicBezTo>
                    <a:pt x="337" y="142"/>
                    <a:pt x="448" y="159"/>
                    <a:pt x="539" y="102"/>
                  </a:cubicBezTo>
                  <a:cubicBezTo>
                    <a:pt x="456" y="93"/>
                    <a:pt x="372" y="97"/>
                    <a:pt x="289" y="104"/>
                  </a:cubicBezTo>
                  <a:cubicBezTo>
                    <a:pt x="295" y="78"/>
                    <a:pt x="309" y="26"/>
                    <a:pt x="316" y="0"/>
                  </a:cubicBezTo>
                  <a:cubicBezTo>
                    <a:pt x="209" y="23"/>
                    <a:pt x="102" y="46"/>
                    <a:pt x="0" y="87"/>
                  </a:cubicBezTo>
                  <a:cubicBezTo>
                    <a:pt x="90" y="78"/>
                    <a:pt x="180" y="63"/>
                    <a:pt x="269" y="50"/>
                  </a:cubicBezTo>
                  <a:cubicBezTo>
                    <a:pt x="258" y="83"/>
                    <a:pt x="247" y="116"/>
                    <a:pt x="236" y="1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3" name="Freeform 30"/>
            <p:cNvSpPr>
              <a:spLocks/>
            </p:cNvSpPr>
            <p:nvPr/>
          </p:nvSpPr>
          <p:spPr bwMode="auto">
            <a:xfrm flipV="1">
              <a:off x="5520" y="546"/>
              <a:ext cx="94" cy="48"/>
            </a:xfrm>
            <a:custGeom>
              <a:avLst/>
              <a:gdLst>
                <a:gd name="T0" fmla="*/ 0 w 415"/>
                <a:gd name="T1" fmla="*/ 212 h 212"/>
                <a:gd name="T2" fmla="*/ 179 w 415"/>
                <a:gd name="T3" fmla="*/ 82 h 212"/>
                <a:gd name="T4" fmla="*/ 204 w 415"/>
                <a:gd name="T5" fmla="*/ 165 h 212"/>
                <a:gd name="T6" fmla="*/ 415 w 415"/>
                <a:gd name="T7" fmla="*/ 0 h 212"/>
                <a:gd name="T8" fmla="*/ 238 w 415"/>
                <a:gd name="T9" fmla="*/ 99 h 212"/>
                <a:gd name="T10" fmla="*/ 177 w 415"/>
                <a:gd name="T11" fmla="*/ 33 h 212"/>
                <a:gd name="T12" fmla="*/ 0 w 415"/>
                <a:gd name="T13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5" h="212">
                  <a:moveTo>
                    <a:pt x="0" y="212"/>
                  </a:moveTo>
                  <a:cubicBezTo>
                    <a:pt x="61" y="172"/>
                    <a:pt x="120" y="127"/>
                    <a:pt x="179" y="82"/>
                  </a:cubicBezTo>
                  <a:cubicBezTo>
                    <a:pt x="185" y="103"/>
                    <a:pt x="198" y="144"/>
                    <a:pt x="204" y="165"/>
                  </a:cubicBezTo>
                  <a:cubicBezTo>
                    <a:pt x="280" y="118"/>
                    <a:pt x="356" y="69"/>
                    <a:pt x="415" y="0"/>
                  </a:cubicBezTo>
                  <a:cubicBezTo>
                    <a:pt x="351" y="23"/>
                    <a:pt x="294" y="60"/>
                    <a:pt x="238" y="99"/>
                  </a:cubicBezTo>
                  <a:cubicBezTo>
                    <a:pt x="218" y="77"/>
                    <a:pt x="197" y="55"/>
                    <a:pt x="177" y="33"/>
                  </a:cubicBezTo>
                  <a:cubicBezTo>
                    <a:pt x="117" y="91"/>
                    <a:pt x="56" y="150"/>
                    <a:pt x="0" y="2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64" name="Group 47"/>
          <p:cNvGrpSpPr>
            <a:grpSpLocks noChangeAspect="1"/>
          </p:cNvGrpSpPr>
          <p:nvPr/>
        </p:nvGrpSpPr>
        <p:grpSpPr bwMode="auto">
          <a:xfrm>
            <a:off x="2520677" y="3510716"/>
            <a:ext cx="2311400" cy="1255712"/>
            <a:chOff x="1707" y="1574"/>
            <a:chExt cx="1456" cy="791"/>
          </a:xfrm>
          <a:solidFill>
            <a:srgbClr val="595959"/>
          </a:solidFill>
        </p:grpSpPr>
        <p:sp>
          <p:nvSpPr>
            <p:cNvPr id="265" name="Freeform 48"/>
            <p:cNvSpPr>
              <a:spLocks/>
            </p:cNvSpPr>
            <p:nvPr/>
          </p:nvSpPr>
          <p:spPr bwMode="auto">
            <a:xfrm flipV="1">
              <a:off x="2389" y="1619"/>
              <a:ext cx="22" cy="39"/>
            </a:xfrm>
            <a:custGeom>
              <a:avLst/>
              <a:gdLst>
                <a:gd name="T0" fmla="*/ 0 w 95"/>
                <a:gd name="T1" fmla="*/ 107 h 174"/>
                <a:gd name="T2" fmla="*/ 0 w 95"/>
                <a:gd name="T3" fmla="*/ 10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5" h="174">
                  <a:moveTo>
                    <a:pt x="0" y="107"/>
                  </a:moveTo>
                  <a:cubicBezTo>
                    <a:pt x="95" y="174"/>
                    <a:pt x="39" y="0"/>
                    <a:pt x="0" y="1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grpSp>
          <p:nvGrpSpPr>
            <p:cNvPr id="266" name="Group 69"/>
            <p:cNvGrpSpPr>
              <a:grpSpLocks/>
            </p:cNvGrpSpPr>
            <p:nvPr/>
          </p:nvGrpSpPr>
          <p:grpSpPr bwMode="auto">
            <a:xfrm>
              <a:off x="1707" y="1574"/>
              <a:ext cx="1456" cy="791"/>
              <a:chOff x="1707" y="1574"/>
              <a:chExt cx="1456" cy="791"/>
            </a:xfrm>
            <a:grpFill/>
          </p:grpSpPr>
          <p:sp>
            <p:nvSpPr>
              <p:cNvPr id="267" name="Freeform 49"/>
              <p:cNvSpPr>
                <a:spLocks/>
              </p:cNvSpPr>
              <p:nvPr/>
            </p:nvSpPr>
            <p:spPr bwMode="auto">
              <a:xfrm flipV="1">
                <a:off x="2113" y="1574"/>
                <a:ext cx="35" cy="64"/>
              </a:xfrm>
              <a:custGeom>
                <a:avLst/>
                <a:gdLst>
                  <a:gd name="T0" fmla="*/ 102 w 155"/>
                  <a:gd name="T1" fmla="*/ 0 h 278"/>
                  <a:gd name="T2" fmla="*/ 113 w 155"/>
                  <a:gd name="T3" fmla="*/ 278 h 278"/>
                  <a:gd name="T4" fmla="*/ 102 w 155"/>
                  <a:gd name="T5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" h="278">
                    <a:moveTo>
                      <a:pt x="102" y="0"/>
                    </a:moveTo>
                    <a:cubicBezTo>
                      <a:pt x="87" y="89"/>
                      <a:pt x="0" y="220"/>
                      <a:pt x="113" y="278"/>
                    </a:cubicBezTo>
                    <a:cubicBezTo>
                      <a:pt x="129" y="186"/>
                      <a:pt x="155" y="85"/>
                      <a:pt x="10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" name="Freeform 50"/>
              <p:cNvSpPr>
                <a:spLocks/>
              </p:cNvSpPr>
              <p:nvPr/>
            </p:nvSpPr>
            <p:spPr bwMode="auto">
              <a:xfrm flipV="1">
                <a:off x="1954" y="1585"/>
                <a:ext cx="78" cy="69"/>
              </a:xfrm>
              <a:custGeom>
                <a:avLst/>
                <a:gdLst>
                  <a:gd name="T0" fmla="*/ 44 w 342"/>
                  <a:gd name="T1" fmla="*/ 0 h 301"/>
                  <a:gd name="T2" fmla="*/ 150 w 342"/>
                  <a:gd name="T3" fmla="*/ 296 h 301"/>
                  <a:gd name="T4" fmla="*/ 289 w 342"/>
                  <a:gd name="T5" fmla="*/ 51 h 301"/>
                  <a:gd name="T6" fmla="*/ 101 w 342"/>
                  <a:gd name="T7" fmla="*/ 70 h 301"/>
                  <a:gd name="T8" fmla="*/ 155 w 342"/>
                  <a:gd name="T9" fmla="*/ 200 h 301"/>
                  <a:gd name="T10" fmla="*/ 254 w 342"/>
                  <a:gd name="T11" fmla="*/ 74 h 301"/>
                  <a:gd name="T12" fmla="*/ 179 w 342"/>
                  <a:gd name="T13" fmla="*/ 270 h 301"/>
                  <a:gd name="T14" fmla="*/ 44 w 342"/>
                  <a:gd name="T15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01">
                    <a:moveTo>
                      <a:pt x="44" y="0"/>
                    </a:moveTo>
                    <a:cubicBezTo>
                      <a:pt x="0" y="105"/>
                      <a:pt x="19" y="268"/>
                      <a:pt x="150" y="296"/>
                    </a:cubicBezTo>
                    <a:cubicBezTo>
                      <a:pt x="275" y="301"/>
                      <a:pt x="342" y="154"/>
                      <a:pt x="289" y="51"/>
                    </a:cubicBezTo>
                    <a:cubicBezTo>
                      <a:pt x="226" y="57"/>
                      <a:pt x="163" y="63"/>
                      <a:pt x="101" y="70"/>
                    </a:cubicBezTo>
                    <a:cubicBezTo>
                      <a:pt x="110" y="117"/>
                      <a:pt x="124" y="163"/>
                      <a:pt x="155" y="200"/>
                    </a:cubicBezTo>
                    <a:cubicBezTo>
                      <a:pt x="188" y="157"/>
                      <a:pt x="221" y="116"/>
                      <a:pt x="254" y="74"/>
                    </a:cubicBezTo>
                    <a:cubicBezTo>
                      <a:pt x="275" y="148"/>
                      <a:pt x="271" y="250"/>
                      <a:pt x="179" y="270"/>
                    </a:cubicBezTo>
                    <a:cubicBezTo>
                      <a:pt x="47" y="237"/>
                      <a:pt x="82" y="96"/>
                      <a:pt x="4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" name="Freeform 51"/>
              <p:cNvSpPr>
                <a:spLocks/>
              </p:cNvSpPr>
              <p:nvPr/>
            </p:nvSpPr>
            <p:spPr bwMode="auto">
              <a:xfrm flipV="1">
                <a:off x="2539" y="1580"/>
                <a:ext cx="22" cy="63"/>
              </a:xfrm>
              <a:custGeom>
                <a:avLst/>
                <a:gdLst>
                  <a:gd name="T0" fmla="*/ 9 w 95"/>
                  <a:gd name="T1" fmla="*/ 274 h 274"/>
                  <a:gd name="T2" fmla="*/ 79 w 95"/>
                  <a:gd name="T3" fmla="*/ 213 h 274"/>
                  <a:gd name="T4" fmla="*/ 32 w 95"/>
                  <a:gd name="T5" fmla="*/ 0 h 274"/>
                  <a:gd name="T6" fmla="*/ 9 w 95"/>
                  <a:gd name="T7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274">
                    <a:moveTo>
                      <a:pt x="9" y="274"/>
                    </a:moveTo>
                    <a:cubicBezTo>
                      <a:pt x="26" y="259"/>
                      <a:pt x="61" y="228"/>
                      <a:pt x="79" y="213"/>
                    </a:cubicBezTo>
                    <a:cubicBezTo>
                      <a:pt x="72" y="141"/>
                      <a:pt x="95" y="53"/>
                      <a:pt x="32" y="0"/>
                    </a:cubicBezTo>
                    <a:cubicBezTo>
                      <a:pt x="11" y="90"/>
                      <a:pt x="0" y="182"/>
                      <a:pt x="9" y="27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" name="Freeform 52"/>
              <p:cNvSpPr>
                <a:spLocks/>
              </p:cNvSpPr>
              <p:nvPr/>
            </p:nvSpPr>
            <p:spPr bwMode="auto">
              <a:xfrm flipV="1">
                <a:off x="2167" y="1593"/>
                <a:ext cx="89" cy="75"/>
              </a:xfrm>
              <a:custGeom>
                <a:avLst/>
                <a:gdLst>
                  <a:gd name="T0" fmla="*/ 155 w 391"/>
                  <a:gd name="T1" fmla="*/ 229 h 327"/>
                  <a:gd name="T2" fmla="*/ 244 w 391"/>
                  <a:gd name="T3" fmla="*/ 327 h 327"/>
                  <a:gd name="T4" fmla="*/ 205 w 391"/>
                  <a:gd name="T5" fmla="*/ 200 h 327"/>
                  <a:gd name="T6" fmla="*/ 391 w 391"/>
                  <a:gd name="T7" fmla="*/ 208 h 327"/>
                  <a:gd name="T8" fmla="*/ 227 w 391"/>
                  <a:gd name="T9" fmla="*/ 168 h 327"/>
                  <a:gd name="T10" fmla="*/ 283 w 391"/>
                  <a:gd name="T11" fmla="*/ 34 h 327"/>
                  <a:gd name="T12" fmla="*/ 176 w 391"/>
                  <a:gd name="T13" fmla="*/ 158 h 327"/>
                  <a:gd name="T14" fmla="*/ 128 w 391"/>
                  <a:gd name="T15" fmla="*/ 0 h 327"/>
                  <a:gd name="T16" fmla="*/ 128 w 391"/>
                  <a:gd name="T17" fmla="*/ 154 h 327"/>
                  <a:gd name="T18" fmla="*/ 0 w 391"/>
                  <a:gd name="T19" fmla="*/ 120 h 327"/>
                  <a:gd name="T20" fmla="*/ 137 w 391"/>
                  <a:gd name="T21" fmla="*/ 193 h 327"/>
                  <a:gd name="T22" fmla="*/ 5 w 391"/>
                  <a:gd name="T23" fmla="*/ 279 h 327"/>
                  <a:gd name="T24" fmla="*/ 155 w 391"/>
                  <a:gd name="T25" fmla="*/ 229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1" h="327">
                    <a:moveTo>
                      <a:pt x="155" y="229"/>
                    </a:moveTo>
                    <a:cubicBezTo>
                      <a:pt x="184" y="262"/>
                      <a:pt x="214" y="295"/>
                      <a:pt x="244" y="327"/>
                    </a:cubicBezTo>
                    <a:cubicBezTo>
                      <a:pt x="232" y="285"/>
                      <a:pt x="219" y="242"/>
                      <a:pt x="205" y="200"/>
                    </a:cubicBezTo>
                    <a:cubicBezTo>
                      <a:pt x="267" y="206"/>
                      <a:pt x="329" y="210"/>
                      <a:pt x="391" y="208"/>
                    </a:cubicBezTo>
                    <a:cubicBezTo>
                      <a:pt x="338" y="188"/>
                      <a:pt x="283" y="177"/>
                      <a:pt x="227" y="168"/>
                    </a:cubicBezTo>
                    <a:cubicBezTo>
                      <a:pt x="247" y="124"/>
                      <a:pt x="266" y="79"/>
                      <a:pt x="283" y="34"/>
                    </a:cubicBezTo>
                    <a:cubicBezTo>
                      <a:pt x="245" y="73"/>
                      <a:pt x="210" y="115"/>
                      <a:pt x="176" y="158"/>
                    </a:cubicBezTo>
                    <a:cubicBezTo>
                      <a:pt x="164" y="118"/>
                      <a:pt x="140" y="40"/>
                      <a:pt x="128" y="0"/>
                    </a:cubicBezTo>
                    <a:cubicBezTo>
                      <a:pt x="118" y="51"/>
                      <a:pt x="123" y="103"/>
                      <a:pt x="128" y="154"/>
                    </a:cubicBezTo>
                    <a:cubicBezTo>
                      <a:pt x="86" y="141"/>
                      <a:pt x="43" y="130"/>
                      <a:pt x="0" y="120"/>
                    </a:cubicBezTo>
                    <a:cubicBezTo>
                      <a:pt x="42" y="150"/>
                      <a:pt x="88" y="175"/>
                      <a:pt x="137" y="193"/>
                    </a:cubicBezTo>
                    <a:cubicBezTo>
                      <a:pt x="92" y="220"/>
                      <a:pt x="48" y="248"/>
                      <a:pt x="5" y="279"/>
                    </a:cubicBezTo>
                    <a:cubicBezTo>
                      <a:pt x="56" y="264"/>
                      <a:pt x="106" y="247"/>
                      <a:pt x="155" y="22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" name="Freeform 53"/>
              <p:cNvSpPr>
                <a:spLocks noEditPoints="1"/>
              </p:cNvSpPr>
              <p:nvPr/>
            </p:nvSpPr>
            <p:spPr bwMode="auto">
              <a:xfrm flipV="1">
                <a:off x="2355" y="1599"/>
                <a:ext cx="85" cy="85"/>
              </a:xfrm>
              <a:custGeom>
                <a:avLst/>
                <a:gdLst>
                  <a:gd name="T0" fmla="*/ 0 w 373"/>
                  <a:gd name="T1" fmla="*/ 169 h 371"/>
                  <a:gd name="T2" fmla="*/ 159 w 373"/>
                  <a:gd name="T3" fmla="*/ 371 h 371"/>
                  <a:gd name="T4" fmla="*/ 211 w 373"/>
                  <a:gd name="T5" fmla="*/ 226 h 371"/>
                  <a:gd name="T6" fmla="*/ 296 w 373"/>
                  <a:gd name="T7" fmla="*/ 339 h 371"/>
                  <a:gd name="T8" fmla="*/ 305 w 373"/>
                  <a:gd name="T9" fmla="*/ 231 h 371"/>
                  <a:gd name="T10" fmla="*/ 373 w 373"/>
                  <a:gd name="T11" fmla="*/ 198 h 371"/>
                  <a:gd name="T12" fmla="*/ 248 w 373"/>
                  <a:gd name="T13" fmla="*/ 199 h 371"/>
                  <a:gd name="T14" fmla="*/ 279 w 373"/>
                  <a:gd name="T15" fmla="*/ 142 h 371"/>
                  <a:gd name="T16" fmla="*/ 183 w 373"/>
                  <a:gd name="T17" fmla="*/ 0 h 371"/>
                  <a:gd name="T18" fmla="*/ 153 w 373"/>
                  <a:gd name="T19" fmla="*/ 188 h 371"/>
                  <a:gd name="T20" fmla="*/ 77 w 373"/>
                  <a:gd name="T21" fmla="*/ 9 h 371"/>
                  <a:gd name="T22" fmla="*/ 64 w 373"/>
                  <a:gd name="T23" fmla="*/ 154 h 371"/>
                  <a:gd name="T24" fmla="*/ 0 w 373"/>
                  <a:gd name="T25" fmla="*/ 169 h 371"/>
                  <a:gd name="T26" fmla="*/ 147 w 373"/>
                  <a:gd name="T27" fmla="*/ 218 h 371"/>
                  <a:gd name="T28" fmla="*/ 147 w 373"/>
                  <a:gd name="T29" fmla="*/ 218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3" h="371">
                    <a:moveTo>
                      <a:pt x="0" y="169"/>
                    </a:moveTo>
                    <a:cubicBezTo>
                      <a:pt x="96" y="192"/>
                      <a:pt x="111" y="300"/>
                      <a:pt x="159" y="371"/>
                    </a:cubicBezTo>
                    <a:cubicBezTo>
                      <a:pt x="176" y="323"/>
                      <a:pt x="193" y="274"/>
                      <a:pt x="211" y="226"/>
                    </a:cubicBezTo>
                    <a:cubicBezTo>
                      <a:pt x="233" y="254"/>
                      <a:pt x="275" y="310"/>
                      <a:pt x="296" y="339"/>
                    </a:cubicBezTo>
                    <a:cubicBezTo>
                      <a:pt x="300" y="303"/>
                      <a:pt x="303" y="267"/>
                      <a:pt x="305" y="231"/>
                    </a:cubicBezTo>
                    <a:cubicBezTo>
                      <a:pt x="322" y="223"/>
                      <a:pt x="356" y="206"/>
                      <a:pt x="373" y="198"/>
                    </a:cubicBezTo>
                    <a:cubicBezTo>
                      <a:pt x="342" y="198"/>
                      <a:pt x="280" y="199"/>
                      <a:pt x="248" y="199"/>
                    </a:cubicBezTo>
                    <a:cubicBezTo>
                      <a:pt x="256" y="185"/>
                      <a:pt x="271" y="156"/>
                      <a:pt x="279" y="142"/>
                    </a:cubicBezTo>
                    <a:cubicBezTo>
                      <a:pt x="242" y="98"/>
                      <a:pt x="212" y="49"/>
                      <a:pt x="183" y="0"/>
                    </a:cubicBezTo>
                    <a:cubicBezTo>
                      <a:pt x="179" y="63"/>
                      <a:pt x="184" y="130"/>
                      <a:pt x="153" y="188"/>
                    </a:cubicBezTo>
                    <a:cubicBezTo>
                      <a:pt x="129" y="128"/>
                      <a:pt x="104" y="68"/>
                      <a:pt x="77" y="9"/>
                    </a:cubicBezTo>
                    <a:cubicBezTo>
                      <a:pt x="69" y="57"/>
                      <a:pt x="66" y="106"/>
                      <a:pt x="64" y="154"/>
                    </a:cubicBezTo>
                    <a:cubicBezTo>
                      <a:pt x="48" y="158"/>
                      <a:pt x="16" y="166"/>
                      <a:pt x="0" y="169"/>
                    </a:cubicBezTo>
                    <a:moveTo>
                      <a:pt x="147" y="218"/>
                    </a:moveTo>
                    <a:cubicBezTo>
                      <a:pt x="186" y="111"/>
                      <a:pt x="242" y="285"/>
                      <a:pt x="147" y="21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" name="Freeform 54"/>
              <p:cNvSpPr>
                <a:spLocks/>
              </p:cNvSpPr>
              <p:nvPr/>
            </p:nvSpPr>
            <p:spPr bwMode="auto">
              <a:xfrm flipV="1">
                <a:off x="2434" y="1585"/>
                <a:ext cx="88" cy="95"/>
              </a:xfrm>
              <a:custGeom>
                <a:avLst/>
                <a:gdLst>
                  <a:gd name="T0" fmla="*/ 104 w 387"/>
                  <a:gd name="T1" fmla="*/ 333 h 413"/>
                  <a:gd name="T2" fmla="*/ 352 w 387"/>
                  <a:gd name="T3" fmla="*/ 203 h 413"/>
                  <a:gd name="T4" fmla="*/ 220 w 387"/>
                  <a:gd name="T5" fmla="*/ 118 h 413"/>
                  <a:gd name="T6" fmla="*/ 141 w 387"/>
                  <a:gd name="T7" fmla="*/ 241 h 413"/>
                  <a:gd name="T8" fmla="*/ 315 w 387"/>
                  <a:gd name="T9" fmla="*/ 220 h 413"/>
                  <a:gd name="T10" fmla="*/ 194 w 387"/>
                  <a:gd name="T11" fmla="*/ 330 h 413"/>
                  <a:gd name="T12" fmla="*/ 178 w 387"/>
                  <a:gd name="T13" fmla="*/ 88 h 413"/>
                  <a:gd name="T14" fmla="*/ 387 w 387"/>
                  <a:gd name="T15" fmla="*/ 190 h 413"/>
                  <a:gd name="T16" fmla="*/ 281 w 387"/>
                  <a:gd name="T17" fmla="*/ 47 h 413"/>
                  <a:gd name="T18" fmla="*/ 104 w 387"/>
                  <a:gd name="T19" fmla="*/ 33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7" h="413">
                    <a:moveTo>
                      <a:pt x="104" y="333"/>
                    </a:moveTo>
                    <a:cubicBezTo>
                      <a:pt x="205" y="413"/>
                      <a:pt x="341" y="319"/>
                      <a:pt x="352" y="203"/>
                    </a:cubicBezTo>
                    <a:cubicBezTo>
                      <a:pt x="301" y="186"/>
                      <a:pt x="257" y="157"/>
                      <a:pt x="220" y="118"/>
                    </a:cubicBezTo>
                    <a:cubicBezTo>
                      <a:pt x="192" y="158"/>
                      <a:pt x="166" y="199"/>
                      <a:pt x="141" y="241"/>
                    </a:cubicBezTo>
                    <a:cubicBezTo>
                      <a:pt x="199" y="235"/>
                      <a:pt x="257" y="227"/>
                      <a:pt x="315" y="220"/>
                    </a:cubicBezTo>
                    <a:cubicBezTo>
                      <a:pt x="291" y="271"/>
                      <a:pt x="262" y="334"/>
                      <a:pt x="194" y="330"/>
                    </a:cubicBezTo>
                    <a:cubicBezTo>
                      <a:pt x="72" y="322"/>
                      <a:pt x="86" y="131"/>
                      <a:pt x="178" y="88"/>
                    </a:cubicBezTo>
                    <a:cubicBezTo>
                      <a:pt x="264" y="30"/>
                      <a:pt x="327" y="147"/>
                      <a:pt x="387" y="190"/>
                    </a:cubicBezTo>
                    <a:cubicBezTo>
                      <a:pt x="373" y="129"/>
                      <a:pt x="350" y="61"/>
                      <a:pt x="281" y="47"/>
                    </a:cubicBezTo>
                    <a:cubicBezTo>
                      <a:pt x="130" y="0"/>
                      <a:pt x="0" y="219"/>
                      <a:pt x="104" y="3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" name="Freeform 55"/>
              <p:cNvSpPr>
                <a:spLocks/>
              </p:cNvSpPr>
              <p:nvPr/>
            </p:nvSpPr>
            <p:spPr bwMode="auto">
              <a:xfrm flipV="1">
                <a:off x="2578" y="1603"/>
                <a:ext cx="84" cy="73"/>
              </a:xfrm>
              <a:custGeom>
                <a:avLst/>
                <a:gdLst>
                  <a:gd name="T0" fmla="*/ 167 w 369"/>
                  <a:gd name="T1" fmla="*/ 224 h 320"/>
                  <a:gd name="T2" fmla="*/ 245 w 369"/>
                  <a:gd name="T3" fmla="*/ 320 h 320"/>
                  <a:gd name="T4" fmla="*/ 212 w 369"/>
                  <a:gd name="T5" fmla="*/ 189 h 320"/>
                  <a:gd name="T6" fmla="*/ 369 w 369"/>
                  <a:gd name="T7" fmla="*/ 193 h 320"/>
                  <a:gd name="T8" fmla="*/ 367 w 369"/>
                  <a:gd name="T9" fmla="*/ 163 h 320"/>
                  <a:gd name="T10" fmla="*/ 227 w 369"/>
                  <a:gd name="T11" fmla="*/ 159 h 320"/>
                  <a:gd name="T12" fmla="*/ 277 w 369"/>
                  <a:gd name="T13" fmla="*/ 31 h 320"/>
                  <a:gd name="T14" fmla="*/ 177 w 369"/>
                  <a:gd name="T15" fmla="*/ 143 h 320"/>
                  <a:gd name="T16" fmla="*/ 127 w 369"/>
                  <a:gd name="T17" fmla="*/ 0 h 320"/>
                  <a:gd name="T18" fmla="*/ 128 w 369"/>
                  <a:gd name="T19" fmla="*/ 142 h 320"/>
                  <a:gd name="T20" fmla="*/ 0 w 369"/>
                  <a:gd name="T21" fmla="*/ 124 h 320"/>
                  <a:gd name="T22" fmla="*/ 120 w 369"/>
                  <a:gd name="T23" fmla="*/ 175 h 320"/>
                  <a:gd name="T24" fmla="*/ 89 w 369"/>
                  <a:gd name="T25" fmla="*/ 225 h 320"/>
                  <a:gd name="T26" fmla="*/ 167 w 369"/>
                  <a:gd name="T27" fmla="*/ 224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9" h="320">
                    <a:moveTo>
                      <a:pt x="167" y="224"/>
                    </a:moveTo>
                    <a:cubicBezTo>
                      <a:pt x="186" y="248"/>
                      <a:pt x="225" y="296"/>
                      <a:pt x="245" y="320"/>
                    </a:cubicBezTo>
                    <a:cubicBezTo>
                      <a:pt x="237" y="287"/>
                      <a:pt x="220" y="222"/>
                      <a:pt x="212" y="189"/>
                    </a:cubicBezTo>
                    <a:cubicBezTo>
                      <a:pt x="264" y="190"/>
                      <a:pt x="317" y="192"/>
                      <a:pt x="369" y="193"/>
                    </a:cubicBezTo>
                    <a:lnTo>
                      <a:pt x="367" y="163"/>
                    </a:lnTo>
                    <a:cubicBezTo>
                      <a:pt x="320" y="161"/>
                      <a:pt x="274" y="160"/>
                      <a:pt x="227" y="159"/>
                    </a:cubicBezTo>
                    <a:cubicBezTo>
                      <a:pt x="245" y="117"/>
                      <a:pt x="262" y="74"/>
                      <a:pt x="277" y="31"/>
                    </a:cubicBezTo>
                    <a:cubicBezTo>
                      <a:pt x="242" y="67"/>
                      <a:pt x="210" y="105"/>
                      <a:pt x="177" y="143"/>
                    </a:cubicBezTo>
                    <a:cubicBezTo>
                      <a:pt x="165" y="107"/>
                      <a:pt x="139" y="36"/>
                      <a:pt x="127" y="0"/>
                    </a:cubicBezTo>
                    <a:cubicBezTo>
                      <a:pt x="118" y="47"/>
                      <a:pt x="119" y="94"/>
                      <a:pt x="128" y="142"/>
                    </a:cubicBezTo>
                    <a:cubicBezTo>
                      <a:pt x="96" y="138"/>
                      <a:pt x="32" y="129"/>
                      <a:pt x="0" y="124"/>
                    </a:cubicBezTo>
                    <a:cubicBezTo>
                      <a:pt x="39" y="143"/>
                      <a:pt x="79" y="160"/>
                      <a:pt x="120" y="175"/>
                    </a:cubicBezTo>
                    <a:cubicBezTo>
                      <a:pt x="112" y="187"/>
                      <a:pt x="97" y="212"/>
                      <a:pt x="89" y="225"/>
                    </a:cubicBezTo>
                    <a:cubicBezTo>
                      <a:pt x="108" y="225"/>
                      <a:pt x="147" y="224"/>
                      <a:pt x="167" y="2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" name="Freeform 56"/>
              <p:cNvSpPr>
                <a:spLocks/>
              </p:cNvSpPr>
              <p:nvPr/>
            </p:nvSpPr>
            <p:spPr bwMode="auto">
              <a:xfrm flipV="1">
                <a:off x="2127" y="1631"/>
                <a:ext cx="43" cy="48"/>
              </a:xfrm>
              <a:custGeom>
                <a:avLst/>
                <a:gdLst>
                  <a:gd name="T0" fmla="*/ 31 w 189"/>
                  <a:gd name="T1" fmla="*/ 168 h 212"/>
                  <a:gd name="T2" fmla="*/ 31 w 189"/>
                  <a:gd name="T3" fmla="*/ 16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9" h="212">
                    <a:moveTo>
                      <a:pt x="31" y="168"/>
                    </a:moveTo>
                    <a:cubicBezTo>
                      <a:pt x="189" y="212"/>
                      <a:pt x="0" y="0"/>
                      <a:pt x="31" y="1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" name="Freeform 57"/>
              <p:cNvSpPr>
                <a:spLocks/>
              </p:cNvSpPr>
              <p:nvPr/>
            </p:nvSpPr>
            <p:spPr bwMode="auto">
              <a:xfrm flipV="1">
                <a:off x="1976" y="1649"/>
                <a:ext cx="41" cy="19"/>
              </a:xfrm>
              <a:custGeom>
                <a:avLst/>
                <a:gdLst>
                  <a:gd name="T0" fmla="*/ 28 w 178"/>
                  <a:gd name="T1" fmla="*/ 12 h 83"/>
                  <a:gd name="T2" fmla="*/ 172 w 178"/>
                  <a:gd name="T3" fmla="*/ 78 h 83"/>
                  <a:gd name="T4" fmla="*/ 28 w 178"/>
                  <a:gd name="T5" fmla="*/ 12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8" h="83">
                    <a:moveTo>
                      <a:pt x="28" y="12"/>
                    </a:moveTo>
                    <a:cubicBezTo>
                      <a:pt x="0" y="69"/>
                      <a:pt x="131" y="83"/>
                      <a:pt x="172" y="78"/>
                    </a:cubicBezTo>
                    <a:cubicBezTo>
                      <a:pt x="178" y="15"/>
                      <a:pt x="76" y="0"/>
                      <a:pt x="28" y="1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" name="Freeform 58"/>
              <p:cNvSpPr>
                <a:spLocks/>
              </p:cNvSpPr>
              <p:nvPr/>
            </p:nvSpPr>
            <p:spPr bwMode="auto">
              <a:xfrm flipV="1">
                <a:off x="2537" y="1640"/>
                <a:ext cx="44" cy="46"/>
              </a:xfrm>
              <a:custGeom>
                <a:avLst/>
                <a:gdLst>
                  <a:gd name="T0" fmla="*/ 34 w 195"/>
                  <a:gd name="T1" fmla="*/ 165 h 200"/>
                  <a:gd name="T2" fmla="*/ 34 w 195"/>
                  <a:gd name="T3" fmla="*/ 165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5" h="200">
                    <a:moveTo>
                      <a:pt x="34" y="165"/>
                    </a:moveTo>
                    <a:cubicBezTo>
                      <a:pt x="195" y="200"/>
                      <a:pt x="0" y="0"/>
                      <a:pt x="34" y="1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" name="Freeform 59"/>
              <p:cNvSpPr>
                <a:spLocks/>
              </p:cNvSpPr>
              <p:nvPr/>
            </p:nvSpPr>
            <p:spPr bwMode="auto">
              <a:xfrm flipV="1">
                <a:off x="2016" y="1697"/>
                <a:ext cx="137" cy="154"/>
              </a:xfrm>
              <a:custGeom>
                <a:avLst/>
                <a:gdLst>
                  <a:gd name="T0" fmla="*/ 168 w 597"/>
                  <a:gd name="T1" fmla="*/ 551 h 671"/>
                  <a:gd name="T2" fmla="*/ 563 w 597"/>
                  <a:gd name="T3" fmla="*/ 297 h 671"/>
                  <a:gd name="T4" fmla="*/ 159 w 597"/>
                  <a:gd name="T5" fmla="*/ 111 h 671"/>
                  <a:gd name="T6" fmla="*/ 168 w 597"/>
                  <a:gd name="T7" fmla="*/ 551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7" h="671">
                    <a:moveTo>
                      <a:pt x="168" y="551"/>
                    </a:moveTo>
                    <a:cubicBezTo>
                      <a:pt x="342" y="671"/>
                      <a:pt x="597" y="502"/>
                      <a:pt x="563" y="297"/>
                    </a:cubicBezTo>
                    <a:cubicBezTo>
                      <a:pt x="549" y="109"/>
                      <a:pt x="310" y="0"/>
                      <a:pt x="159" y="111"/>
                    </a:cubicBezTo>
                    <a:cubicBezTo>
                      <a:pt x="0" y="205"/>
                      <a:pt x="9" y="463"/>
                      <a:pt x="168" y="55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8" name="Freeform 60"/>
              <p:cNvSpPr>
                <a:spLocks/>
              </p:cNvSpPr>
              <p:nvPr/>
            </p:nvSpPr>
            <p:spPr bwMode="auto">
              <a:xfrm flipV="1">
                <a:off x="2583" y="1715"/>
                <a:ext cx="150" cy="146"/>
              </a:xfrm>
              <a:custGeom>
                <a:avLst/>
                <a:gdLst>
                  <a:gd name="T0" fmla="*/ 253 w 659"/>
                  <a:gd name="T1" fmla="*/ 569 h 638"/>
                  <a:gd name="T2" fmla="*/ 565 w 659"/>
                  <a:gd name="T3" fmla="*/ 218 h 638"/>
                  <a:gd name="T4" fmla="*/ 129 w 659"/>
                  <a:gd name="T5" fmla="*/ 146 h 638"/>
                  <a:gd name="T6" fmla="*/ 253 w 659"/>
                  <a:gd name="T7" fmla="*/ 569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9" h="638">
                    <a:moveTo>
                      <a:pt x="253" y="569"/>
                    </a:moveTo>
                    <a:cubicBezTo>
                      <a:pt x="451" y="638"/>
                      <a:pt x="659" y="406"/>
                      <a:pt x="565" y="218"/>
                    </a:cubicBezTo>
                    <a:cubicBezTo>
                      <a:pt x="502" y="43"/>
                      <a:pt x="245" y="0"/>
                      <a:pt x="129" y="146"/>
                    </a:cubicBezTo>
                    <a:cubicBezTo>
                      <a:pt x="0" y="279"/>
                      <a:pt x="75" y="526"/>
                      <a:pt x="253" y="56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" name="Freeform 61"/>
              <p:cNvSpPr>
                <a:spLocks/>
              </p:cNvSpPr>
              <p:nvPr/>
            </p:nvSpPr>
            <p:spPr bwMode="auto">
              <a:xfrm flipV="1">
                <a:off x="1936" y="1817"/>
                <a:ext cx="255" cy="537"/>
              </a:xfrm>
              <a:custGeom>
                <a:avLst/>
                <a:gdLst>
                  <a:gd name="T0" fmla="*/ 165 w 1117"/>
                  <a:gd name="T1" fmla="*/ 2110 h 2339"/>
                  <a:gd name="T2" fmla="*/ 498 w 1117"/>
                  <a:gd name="T3" fmla="*/ 2267 h 2339"/>
                  <a:gd name="T4" fmla="*/ 606 w 1117"/>
                  <a:gd name="T5" fmla="*/ 1931 h 2339"/>
                  <a:gd name="T6" fmla="*/ 508 w 1117"/>
                  <a:gd name="T7" fmla="*/ 2167 h 2339"/>
                  <a:gd name="T8" fmla="*/ 311 w 1117"/>
                  <a:gd name="T9" fmla="*/ 2107 h 2339"/>
                  <a:gd name="T10" fmla="*/ 359 w 1117"/>
                  <a:gd name="T11" fmla="*/ 1893 h 2339"/>
                  <a:gd name="T12" fmla="*/ 433 w 1117"/>
                  <a:gd name="T13" fmla="*/ 2188 h 2339"/>
                  <a:gd name="T14" fmla="*/ 580 w 1117"/>
                  <a:gd name="T15" fmla="*/ 1919 h 2339"/>
                  <a:gd name="T16" fmla="*/ 1027 w 1117"/>
                  <a:gd name="T17" fmla="*/ 1626 h 2339"/>
                  <a:gd name="T18" fmla="*/ 991 w 1117"/>
                  <a:gd name="T19" fmla="*/ 1454 h 2339"/>
                  <a:gd name="T20" fmla="*/ 482 w 1117"/>
                  <a:gd name="T21" fmla="*/ 1743 h 2339"/>
                  <a:gd name="T22" fmla="*/ 477 w 1117"/>
                  <a:gd name="T23" fmla="*/ 1317 h 2339"/>
                  <a:gd name="T24" fmla="*/ 446 w 1117"/>
                  <a:gd name="T25" fmla="*/ 134 h 2339"/>
                  <a:gd name="T26" fmla="*/ 194 w 1117"/>
                  <a:gd name="T27" fmla="*/ 92 h 2339"/>
                  <a:gd name="T28" fmla="*/ 196 w 1117"/>
                  <a:gd name="T29" fmla="*/ 313 h 2339"/>
                  <a:gd name="T30" fmla="*/ 217 w 1117"/>
                  <a:gd name="T31" fmla="*/ 1122 h 2339"/>
                  <a:gd name="T32" fmla="*/ 10 w 1117"/>
                  <a:gd name="T33" fmla="*/ 1381 h 2339"/>
                  <a:gd name="T34" fmla="*/ 165 w 1117"/>
                  <a:gd name="T35" fmla="*/ 2110 h 2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7" h="2339">
                    <a:moveTo>
                      <a:pt x="165" y="2110"/>
                    </a:moveTo>
                    <a:cubicBezTo>
                      <a:pt x="220" y="2227"/>
                      <a:pt x="369" y="2339"/>
                      <a:pt x="498" y="2267"/>
                    </a:cubicBezTo>
                    <a:cubicBezTo>
                      <a:pt x="616" y="2202"/>
                      <a:pt x="625" y="2050"/>
                      <a:pt x="606" y="1931"/>
                    </a:cubicBezTo>
                    <a:cubicBezTo>
                      <a:pt x="565" y="2006"/>
                      <a:pt x="542" y="2089"/>
                      <a:pt x="508" y="2167"/>
                    </a:cubicBezTo>
                    <a:cubicBezTo>
                      <a:pt x="449" y="2241"/>
                      <a:pt x="320" y="2198"/>
                      <a:pt x="311" y="2107"/>
                    </a:cubicBezTo>
                    <a:cubicBezTo>
                      <a:pt x="305" y="2033"/>
                      <a:pt x="334" y="1961"/>
                      <a:pt x="359" y="1893"/>
                    </a:cubicBezTo>
                    <a:cubicBezTo>
                      <a:pt x="357" y="1994"/>
                      <a:pt x="274" y="2167"/>
                      <a:pt x="433" y="2188"/>
                    </a:cubicBezTo>
                    <a:cubicBezTo>
                      <a:pt x="539" y="2144"/>
                      <a:pt x="521" y="2004"/>
                      <a:pt x="580" y="1919"/>
                    </a:cubicBezTo>
                    <a:cubicBezTo>
                      <a:pt x="666" y="1748"/>
                      <a:pt x="852" y="1672"/>
                      <a:pt x="1027" y="1626"/>
                    </a:cubicBezTo>
                    <a:cubicBezTo>
                      <a:pt x="1117" y="1602"/>
                      <a:pt x="1078" y="1446"/>
                      <a:pt x="991" y="1454"/>
                    </a:cubicBezTo>
                    <a:cubicBezTo>
                      <a:pt x="793" y="1477"/>
                      <a:pt x="595" y="1575"/>
                      <a:pt x="482" y="1743"/>
                    </a:cubicBezTo>
                    <a:cubicBezTo>
                      <a:pt x="505" y="1601"/>
                      <a:pt x="453" y="1459"/>
                      <a:pt x="477" y="1317"/>
                    </a:cubicBezTo>
                    <a:cubicBezTo>
                      <a:pt x="557" y="929"/>
                      <a:pt x="578" y="513"/>
                      <a:pt x="446" y="134"/>
                    </a:cubicBezTo>
                    <a:cubicBezTo>
                      <a:pt x="416" y="27"/>
                      <a:pt x="257" y="0"/>
                      <a:pt x="194" y="92"/>
                    </a:cubicBezTo>
                    <a:cubicBezTo>
                      <a:pt x="136" y="156"/>
                      <a:pt x="181" y="241"/>
                      <a:pt x="196" y="313"/>
                    </a:cubicBezTo>
                    <a:cubicBezTo>
                      <a:pt x="270" y="576"/>
                      <a:pt x="262" y="855"/>
                      <a:pt x="217" y="1122"/>
                    </a:cubicBezTo>
                    <a:cubicBezTo>
                      <a:pt x="113" y="1172"/>
                      <a:pt x="16" y="1258"/>
                      <a:pt x="10" y="1381"/>
                    </a:cubicBezTo>
                    <a:cubicBezTo>
                      <a:pt x="0" y="1631"/>
                      <a:pt x="60" y="1883"/>
                      <a:pt x="165" y="211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0" name="Freeform 62"/>
              <p:cNvSpPr>
                <a:spLocks/>
              </p:cNvSpPr>
              <p:nvPr/>
            </p:nvSpPr>
            <p:spPr bwMode="auto">
              <a:xfrm flipV="1">
                <a:off x="2503" y="1834"/>
                <a:ext cx="233" cy="79"/>
              </a:xfrm>
              <a:custGeom>
                <a:avLst/>
                <a:gdLst>
                  <a:gd name="T0" fmla="*/ 46 w 1024"/>
                  <a:gd name="T1" fmla="*/ 296 h 344"/>
                  <a:gd name="T2" fmla="*/ 279 w 1024"/>
                  <a:gd name="T3" fmla="*/ 276 h 344"/>
                  <a:gd name="T4" fmla="*/ 913 w 1024"/>
                  <a:gd name="T5" fmla="*/ 204 h 344"/>
                  <a:gd name="T6" fmla="*/ 914 w 1024"/>
                  <a:gd name="T7" fmla="*/ 25 h 344"/>
                  <a:gd name="T8" fmla="*/ 101 w 1024"/>
                  <a:gd name="T9" fmla="*/ 133 h 344"/>
                  <a:gd name="T10" fmla="*/ 46 w 1024"/>
                  <a:gd name="T11" fmla="*/ 296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4" h="344">
                    <a:moveTo>
                      <a:pt x="46" y="296"/>
                    </a:moveTo>
                    <a:cubicBezTo>
                      <a:pt x="119" y="344"/>
                      <a:pt x="203" y="287"/>
                      <a:pt x="279" y="276"/>
                    </a:cubicBezTo>
                    <a:cubicBezTo>
                      <a:pt x="485" y="214"/>
                      <a:pt x="700" y="207"/>
                      <a:pt x="913" y="204"/>
                    </a:cubicBezTo>
                    <a:cubicBezTo>
                      <a:pt x="1018" y="212"/>
                      <a:pt x="1024" y="13"/>
                      <a:pt x="914" y="25"/>
                    </a:cubicBezTo>
                    <a:cubicBezTo>
                      <a:pt x="640" y="0"/>
                      <a:pt x="362" y="51"/>
                      <a:pt x="101" y="133"/>
                    </a:cubicBezTo>
                    <a:cubicBezTo>
                      <a:pt x="23" y="144"/>
                      <a:pt x="0" y="238"/>
                      <a:pt x="46" y="29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1" name="Freeform 63"/>
              <p:cNvSpPr>
                <a:spLocks/>
              </p:cNvSpPr>
              <p:nvPr/>
            </p:nvSpPr>
            <p:spPr bwMode="auto">
              <a:xfrm flipV="1">
                <a:off x="2653" y="1827"/>
                <a:ext cx="154" cy="523"/>
              </a:xfrm>
              <a:custGeom>
                <a:avLst/>
                <a:gdLst>
                  <a:gd name="T0" fmla="*/ 101 w 673"/>
                  <a:gd name="T1" fmla="*/ 2144 h 2280"/>
                  <a:gd name="T2" fmla="*/ 492 w 673"/>
                  <a:gd name="T3" fmla="*/ 2065 h 2280"/>
                  <a:gd name="T4" fmla="*/ 660 w 673"/>
                  <a:gd name="T5" fmla="*/ 1302 h 2280"/>
                  <a:gd name="T6" fmla="*/ 412 w 673"/>
                  <a:gd name="T7" fmla="*/ 1057 h 2280"/>
                  <a:gd name="T8" fmla="*/ 386 w 673"/>
                  <a:gd name="T9" fmla="*/ 233 h 2280"/>
                  <a:gd name="T10" fmla="*/ 206 w 673"/>
                  <a:gd name="T11" fmla="*/ 43 h 2280"/>
                  <a:gd name="T12" fmla="*/ 85 w 673"/>
                  <a:gd name="T13" fmla="*/ 244 h 2280"/>
                  <a:gd name="T14" fmla="*/ 200 w 673"/>
                  <a:gd name="T15" fmla="*/ 1283 h 2280"/>
                  <a:gd name="T16" fmla="*/ 66 w 673"/>
                  <a:gd name="T17" fmla="*/ 1897 h 2280"/>
                  <a:gd name="T18" fmla="*/ 354 w 673"/>
                  <a:gd name="T19" fmla="*/ 2004 h 2280"/>
                  <a:gd name="T20" fmla="*/ 101 w 673"/>
                  <a:gd name="T21" fmla="*/ 2144 h 2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3" h="2280">
                    <a:moveTo>
                      <a:pt x="101" y="2144"/>
                    </a:moveTo>
                    <a:cubicBezTo>
                      <a:pt x="216" y="2280"/>
                      <a:pt x="422" y="2207"/>
                      <a:pt x="492" y="2065"/>
                    </a:cubicBezTo>
                    <a:cubicBezTo>
                      <a:pt x="610" y="1831"/>
                      <a:pt x="673" y="1564"/>
                      <a:pt x="660" y="1302"/>
                    </a:cubicBezTo>
                    <a:cubicBezTo>
                      <a:pt x="652" y="1169"/>
                      <a:pt x="541" y="1071"/>
                      <a:pt x="412" y="1057"/>
                    </a:cubicBezTo>
                    <a:cubicBezTo>
                      <a:pt x="298" y="796"/>
                      <a:pt x="314" y="502"/>
                      <a:pt x="386" y="233"/>
                    </a:cubicBezTo>
                    <a:cubicBezTo>
                      <a:pt x="433" y="124"/>
                      <a:pt x="315" y="0"/>
                      <a:pt x="206" y="43"/>
                    </a:cubicBezTo>
                    <a:cubicBezTo>
                      <a:pt x="116" y="65"/>
                      <a:pt x="105" y="169"/>
                      <a:pt x="85" y="244"/>
                    </a:cubicBezTo>
                    <a:cubicBezTo>
                      <a:pt x="0" y="590"/>
                      <a:pt x="26" y="968"/>
                      <a:pt x="200" y="1283"/>
                    </a:cubicBezTo>
                    <a:cubicBezTo>
                      <a:pt x="212" y="1495"/>
                      <a:pt x="152" y="1704"/>
                      <a:pt x="66" y="1897"/>
                    </a:cubicBezTo>
                    <a:cubicBezTo>
                      <a:pt x="160" y="1912"/>
                      <a:pt x="346" y="1862"/>
                      <a:pt x="354" y="2004"/>
                    </a:cubicBezTo>
                    <a:cubicBezTo>
                      <a:pt x="380" y="2153"/>
                      <a:pt x="194" y="2136"/>
                      <a:pt x="101" y="214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2" name="Freeform 64"/>
              <p:cNvSpPr>
                <a:spLocks/>
              </p:cNvSpPr>
              <p:nvPr/>
            </p:nvSpPr>
            <p:spPr bwMode="auto">
              <a:xfrm flipV="1">
                <a:off x="1707" y="1993"/>
                <a:ext cx="236" cy="372"/>
              </a:xfrm>
              <a:custGeom>
                <a:avLst/>
                <a:gdLst>
                  <a:gd name="T0" fmla="*/ 39 w 1036"/>
                  <a:gd name="T1" fmla="*/ 1605 h 1619"/>
                  <a:gd name="T2" fmla="*/ 258 w 1036"/>
                  <a:gd name="T3" fmla="*/ 1594 h 1619"/>
                  <a:gd name="T4" fmla="*/ 217 w 1036"/>
                  <a:gd name="T5" fmla="*/ 842 h 1619"/>
                  <a:gd name="T6" fmla="*/ 922 w 1036"/>
                  <a:gd name="T7" fmla="*/ 868 h 1619"/>
                  <a:gd name="T8" fmla="*/ 924 w 1036"/>
                  <a:gd name="T9" fmla="*/ 662 h 1619"/>
                  <a:gd name="T10" fmla="*/ 564 w 1036"/>
                  <a:gd name="T11" fmla="*/ 663 h 1619"/>
                  <a:gd name="T12" fmla="*/ 550 w 1036"/>
                  <a:gd name="T13" fmla="*/ 451 h 1619"/>
                  <a:gd name="T14" fmla="*/ 943 w 1036"/>
                  <a:gd name="T15" fmla="*/ 230 h 1619"/>
                  <a:gd name="T16" fmla="*/ 810 w 1036"/>
                  <a:gd name="T17" fmla="*/ 95 h 1619"/>
                  <a:gd name="T18" fmla="*/ 848 w 1036"/>
                  <a:gd name="T19" fmla="*/ 282 h 1619"/>
                  <a:gd name="T20" fmla="*/ 543 w 1036"/>
                  <a:gd name="T21" fmla="*/ 384 h 1619"/>
                  <a:gd name="T22" fmla="*/ 532 w 1036"/>
                  <a:gd name="T23" fmla="*/ 257 h 1619"/>
                  <a:gd name="T24" fmla="*/ 486 w 1036"/>
                  <a:gd name="T25" fmla="*/ 60 h 1619"/>
                  <a:gd name="T26" fmla="*/ 449 w 1036"/>
                  <a:gd name="T27" fmla="*/ 267 h 1619"/>
                  <a:gd name="T28" fmla="*/ 445 w 1036"/>
                  <a:gd name="T29" fmla="*/ 380 h 1619"/>
                  <a:gd name="T30" fmla="*/ 136 w 1036"/>
                  <a:gd name="T31" fmla="*/ 282 h 1619"/>
                  <a:gd name="T32" fmla="*/ 182 w 1036"/>
                  <a:gd name="T33" fmla="*/ 111 h 1619"/>
                  <a:gd name="T34" fmla="*/ 10 w 1036"/>
                  <a:gd name="T35" fmla="*/ 161 h 1619"/>
                  <a:gd name="T36" fmla="*/ 95 w 1036"/>
                  <a:gd name="T37" fmla="*/ 341 h 1619"/>
                  <a:gd name="T38" fmla="*/ 437 w 1036"/>
                  <a:gd name="T39" fmla="*/ 452 h 1619"/>
                  <a:gd name="T40" fmla="*/ 420 w 1036"/>
                  <a:gd name="T41" fmla="*/ 662 h 1619"/>
                  <a:gd name="T42" fmla="*/ 40 w 1036"/>
                  <a:gd name="T43" fmla="*/ 664 h 1619"/>
                  <a:gd name="T44" fmla="*/ 39 w 1036"/>
                  <a:gd name="T45" fmla="*/ 1605 h 1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36" h="1619">
                    <a:moveTo>
                      <a:pt x="39" y="1605"/>
                    </a:moveTo>
                    <a:cubicBezTo>
                      <a:pt x="112" y="1604"/>
                      <a:pt x="188" y="1619"/>
                      <a:pt x="258" y="1594"/>
                    </a:cubicBezTo>
                    <a:cubicBezTo>
                      <a:pt x="232" y="1344"/>
                      <a:pt x="160" y="1093"/>
                      <a:pt x="217" y="842"/>
                    </a:cubicBezTo>
                    <a:cubicBezTo>
                      <a:pt x="452" y="830"/>
                      <a:pt x="689" y="824"/>
                      <a:pt x="922" y="868"/>
                    </a:cubicBezTo>
                    <a:cubicBezTo>
                      <a:pt x="924" y="799"/>
                      <a:pt x="925" y="731"/>
                      <a:pt x="924" y="662"/>
                    </a:cubicBezTo>
                    <a:cubicBezTo>
                      <a:pt x="804" y="661"/>
                      <a:pt x="684" y="662"/>
                      <a:pt x="564" y="663"/>
                    </a:cubicBezTo>
                    <a:cubicBezTo>
                      <a:pt x="559" y="592"/>
                      <a:pt x="555" y="522"/>
                      <a:pt x="550" y="451"/>
                    </a:cubicBezTo>
                    <a:cubicBezTo>
                      <a:pt x="705" y="441"/>
                      <a:pt x="891" y="398"/>
                      <a:pt x="943" y="230"/>
                    </a:cubicBezTo>
                    <a:cubicBezTo>
                      <a:pt x="1036" y="145"/>
                      <a:pt x="891" y="0"/>
                      <a:pt x="810" y="95"/>
                    </a:cubicBezTo>
                    <a:cubicBezTo>
                      <a:pt x="743" y="157"/>
                      <a:pt x="815" y="224"/>
                      <a:pt x="848" y="282"/>
                    </a:cubicBezTo>
                    <a:cubicBezTo>
                      <a:pt x="759" y="347"/>
                      <a:pt x="650" y="371"/>
                      <a:pt x="543" y="384"/>
                    </a:cubicBezTo>
                    <a:cubicBezTo>
                      <a:pt x="539" y="342"/>
                      <a:pt x="535" y="299"/>
                      <a:pt x="532" y="257"/>
                    </a:cubicBezTo>
                    <a:cubicBezTo>
                      <a:pt x="606" y="193"/>
                      <a:pt x="591" y="75"/>
                      <a:pt x="486" y="60"/>
                    </a:cubicBezTo>
                    <a:cubicBezTo>
                      <a:pt x="371" y="81"/>
                      <a:pt x="372" y="202"/>
                      <a:pt x="449" y="267"/>
                    </a:cubicBezTo>
                    <a:cubicBezTo>
                      <a:pt x="448" y="295"/>
                      <a:pt x="446" y="351"/>
                      <a:pt x="445" y="380"/>
                    </a:cubicBezTo>
                    <a:cubicBezTo>
                      <a:pt x="335" y="373"/>
                      <a:pt x="226" y="347"/>
                      <a:pt x="136" y="282"/>
                    </a:cubicBezTo>
                    <a:cubicBezTo>
                      <a:pt x="157" y="228"/>
                      <a:pt x="235" y="170"/>
                      <a:pt x="182" y="111"/>
                    </a:cubicBezTo>
                    <a:cubicBezTo>
                      <a:pt x="138" y="32"/>
                      <a:pt x="0" y="66"/>
                      <a:pt x="10" y="161"/>
                    </a:cubicBezTo>
                    <a:cubicBezTo>
                      <a:pt x="36" y="222"/>
                      <a:pt x="68" y="281"/>
                      <a:pt x="95" y="341"/>
                    </a:cubicBezTo>
                    <a:cubicBezTo>
                      <a:pt x="197" y="409"/>
                      <a:pt x="316" y="443"/>
                      <a:pt x="437" y="452"/>
                    </a:cubicBezTo>
                    <a:cubicBezTo>
                      <a:pt x="430" y="522"/>
                      <a:pt x="425" y="592"/>
                      <a:pt x="420" y="662"/>
                    </a:cubicBezTo>
                    <a:cubicBezTo>
                      <a:pt x="293" y="662"/>
                      <a:pt x="166" y="661"/>
                      <a:pt x="40" y="664"/>
                    </a:cubicBezTo>
                    <a:cubicBezTo>
                      <a:pt x="33" y="978"/>
                      <a:pt x="34" y="1291"/>
                      <a:pt x="39" y="160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3" name="Freeform 65"/>
              <p:cNvSpPr>
                <a:spLocks/>
              </p:cNvSpPr>
              <p:nvPr/>
            </p:nvSpPr>
            <p:spPr bwMode="auto">
              <a:xfrm flipV="1">
                <a:off x="2156" y="2038"/>
                <a:ext cx="159" cy="21"/>
              </a:xfrm>
              <a:custGeom>
                <a:avLst/>
                <a:gdLst>
                  <a:gd name="T0" fmla="*/ 47 w 696"/>
                  <a:gd name="T1" fmla="*/ 78 h 91"/>
                  <a:gd name="T2" fmla="*/ 693 w 696"/>
                  <a:gd name="T3" fmla="*/ 83 h 91"/>
                  <a:gd name="T4" fmla="*/ 696 w 696"/>
                  <a:gd name="T5" fmla="*/ 10 h 91"/>
                  <a:gd name="T6" fmla="*/ 0 w 696"/>
                  <a:gd name="T7" fmla="*/ 19 h 91"/>
                  <a:gd name="T8" fmla="*/ 47 w 696"/>
                  <a:gd name="T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6" h="91">
                    <a:moveTo>
                      <a:pt x="47" y="78"/>
                    </a:moveTo>
                    <a:cubicBezTo>
                      <a:pt x="262" y="91"/>
                      <a:pt x="478" y="76"/>
                      <a:pt x="693" y="83"/>
                    </a:cubicBezTo>
                    <a:cubicBezTo>
                      <a:pt x="694" y="65"/>
                      <a:pt x="695" y="28"/>
                      <a:pt x="696" y="10"/>
                    </a:cubicBezTo>
                    <a:cubicBezTo>
                      <a:pt x="464" y="16"/>
                      <a:pt x="231" y="0"/>
                      <a:pt x="0" y="19"/>
                    </a:cubicBezTo>
                    <a:cubicBezTo>
                      <a:pt x="11" y="34"/>
                      <a:pt x="35" y="63"/>
                      <a:pt x="47" y="7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4" name="Freeform 66"/>
              <p:cNvSpPr>
                <a:spLocks/>
              </p:cNvSpPr>
              <p:nvPr/>
            </p:nvSpPr>
            <p:spPr bwMode="auto">
              <a:xfrm flipV="1">
                <a:off x="2393" y="2041"/>
                <a:ext cx="153" cy="16"/>
              </a:xfrm>
              <a:custGeom>
                <a:avLst/>
                <a:gdLst>
                  <a:gd name="T0" fmla="*/ 0 w 672"/>
                  <a:gd name="T1" fmla="*/ 72 h 72"/>
                  <a:gd name="T2" fmla="*/ 671 w 672"/>
                  <a:gd name="T3" fmla="*/ 72 h 72"/>
                  <a:gd name="T4" fmla="*/ 672 w 672"/>
                  <a:gd name="T5" fmla="*/ 0 h 72"/>
                  <a:gd name="T6" fmla="*/ 0 w 672"/>
                  <a:gd name="T7" fmla="*/ 0 h 72"/>
                  <a:gd name="T8" fmla="*/ 0 w 672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2" h="72">
                    <a:moveTo>
                      <a:pt x="0" y="72"/>
                    </a:moveTo>
                    <a:cubicBezTo>
                      <a:pt x="224" y="72"/>
                      <a:pt x="447" y="72"/>
                      <a:pt x="671" y="72"/>
                    </a:cubicBezTo>
                    <a:cubicBezTo>
                      <a:pt x="671" y="54"/>
                      <a:pt x="672" y="18"/>
                      <a:pt x="672" y="0"/>
                    </a:cubicBezTo>
                    <a:cubicBezTo>
                      <a:pt x="448" y="0"/>
                      <a:pt x="224" y="1"/>
                      <a:pt x="0" y="0"/>
                    </a:cubicBezTo>
                    <a:cubicBezTo>
                      <a:pt x="0" y="18"/>
                      <a:pt x="0" y="54"/>
                      <a:pt x="0" y="7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5" name="Freeform 67"/>
              <p:cNvSpPr>
                <a:spLocks/>
              </p:cNvSpPr>
              <p:nvPr/>
            </p:nvSpPr>
            <p:spPr bwMode="auto">
              <a:xfrm flipV="1">
                <a:off x="2108" y="2070"/>
                <a:ext cx="488" cy="273"/>
              </a:xfrm>
              <a:custGeom>
                <a:avLst/>
                <a:gdLst>
                  <a:gd name="T0" fmla="*/ 7 w 2139"/>
                  <a:gd name="T1" fmla="*/ 1191 h 1192"/>
                  <a:gd name="T2" fmla="*/ 2134 w 2139"/>
                  <a:gd name="T3" fmla="*/ 1192 h 1192"/>
                  <a:gd name="T4" fmla="*/ 2048 w 2139"/>
                  <a:gd name="T5" fmla="*/ 1044 h 1192"/>
                  <a:gd name="T6" fmla="*/ 2050 w 2139"/>
                  <a:gd name="T7" fmla="*/ 1 h 1192"/>
                  <a:gd name="T8" fmla="*/ 1875 w 2139"/>
                  <a:gd name="T9" fmla="*/ 0 h 1192"/>
                  <a:gd name="T10" fmla="*/ 1873 w 2139"/>
                  <a:gd name="T11" fmla="*/ 901 h 1192"/>
                  <a:gd name="T12" fmla="*/ 259 w 2139"/>
                  <a:gd name="T13" fmla="*/ 901 h 1192"/>
                  <a:gd name="T14" fmla="*/ 259 w 2139"/>
                  <a:gd name="T15" fmla="*/ 1 h 1192"/>
                  <a:gd name="T16" fmla="*/ 84 w 2139"/>
                  <a:gd name="T17" fmla="*/ 1 h 1192"/>
                  <a:gd name="T18" fmla="*/ 80 w 2139"/>
                  <a:gd name="T19" fmla="*/ 1048 h 1192"/>
                  <a:gd name="T20" fmla="*/ 0 w 2139"/>
                  <a:gd name="T21" fmla="*/ 1075 h 1192"/>
                  <a:gd name="T22" fmla="*/ 7 w 2139"/>
                  <a:gd name="T23" fmla="*/ 1191 h 1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39" h="1192">
                    <a:moveTo>
                      <a:pt x="7" y="1191"/>
                    </a:moveTo>
                    <a:cubicBezTo>
                      <a:pt x="716" y="1191"/>
                      <a:pt x="1425" y="1189"/>
                      <a:pt x="2134" y="1192"/>
                    </a:cubicBezTo>
                    <a:cubicBezTo>
                      <a:pt x="2133" y="1125"/>
                      <a:pt x="2139" y="1046"/>
                      <a:pt x="2048" y="1044"/>
                    </a:cubicBezTo>
                    <a:cubicBezTo>
                      <a:pt x="2053" y="696"/>
                      <a:pt x="2049" y="349"/>
                      <a:pt x="2050" y="1"/>
                    </a:cubicBezTo>
                    <a:cubicBezTo>
                      <a:pt x="1992" y="1"/>
                      <a:pt x="1933" y="1"/>
                      <a:pt x="1875" y="0"/>
                    </a:cubicBezTo>
                    <a:cubicBezTo>
                      <a:pt x="1875" y="301"/>
                      <a:pt x="1877" y="601"/>
                      <a:pt x="1873" y="901"/>
                    </a:cubicBezTo>
                    <a:cubicBezTo>
                      <a:pt x="1335" y="900"/>
                      <a:pt x="797" y="900"/>
                      <a:pt x="259" y="901"/>
                    </a:cubicBezTo>
                    <a:cubicBezTo>
                      <a:pt x="259" y="601"/>
                      <a:pt x="258" y="301"/>
                      <a:pt x="259" y="1"/>
                    </a:cubicBezTo>
                    <a:cubicBezTo>
                      <a:pt x="200" y="1"/>
                      <a:pt x="142" y="1"/>
                      <a:pt x="84" y="1"/>
                    </a:cubicBezTo>
                    <a:cubicBezTo>
                      <a:pt x="82" y="350"/>
                      <a:pt x="90" y="700"/>
                      <a:pt x="80" y="1048"/>
                    </a:cubicBezTo>
                    <a:cubicBezTo>
                      <a:pt x="60" y="1055"/>
                      <a:pt x="20" y="1069"/>
                      <a:pt x="0" y="1075"/>
                    </a:cubicBezTo>
                    <a:cubicBezTo>
                      <a:pt x="2" y="1114"/>
                      <a:pt x="5" y="1153"/>
                      <a:pt x="7" y="119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86" name="Freeform 68"/>
              <p:cNvSpPr>
                <a:spLocks/>
              </p:cNvSpPr>
              <p:nvPr/>
            </p:nvSpPr>
            <p:spPr bwMode="auto">
              <a:xfrm flipV="1">
                <a:off x="2785" y="2113"/>
                <a:ext cx="378" cy="235"/>
              </a:xfrm>
              <a:custGeom>
                <a:avLst/>
                <a:gdLst>
                  <a:gd name="T0" fmla="*/ 145 w 1658"/>
                  <a:gd name="T1" fmla="*/ 1001 h 1029"/>
                  <a:gd name="T2" fmla="*/ 495 w 1658"/>
                  <a:gd name="T3" fmla="*/ 594 h 1029"/>
                  <a:gd name="T4" fmla="*/ 702 w 1658"/>
                  <a:gd name="T5" fmla="*/ 624 h 1029"/>
                  <a:gd name="T6" fmla="*/ 697 w 1658"/>
                  <a:gd name="T7" fmla="*/ 979 h 1029"/>
                  <a:gd name="T8" fmla="*/ 892 w 1658"/>
                  <a:gd name="T9" fmla="*/ 983 h 1029"/>
                  <a:gd name="T10" fmla="*/ 892 w 1658"/>
                  <a:gd name="T11" fmla="*/ 279 h 1029"/>
                  <a:gd name="T12" fmla="*/ 1654 w 1658"/>
                  <a:gd name="T13" fmla="*/ 342 h 1029"/>
                  <a:gd name="T14" fmla="*/ 1658 w 1658"/>
                  <a:gd name="T15" fmla="*/ 121 h 1029"/>
                  <a:gd name="T16" fmla="*/ 724 w 1658"/>
                  <a:gd name="T17" fmla="*/ 90 h 1029"/>
                  <a:gd name="T18" fmla="*/ 706 w 1658"/>
                  <a:gd name="T19" fmla="*/ 474 h 1029"/>
                  <a:gd name="T20" fmla="*/ 497 w 1658"/>
                  <a:gd name="T21" fmla="*/ 484 h 1029"/>
                  <a:gd name="T22" fmla="*/ 285 w 1658"/>
                  <a:gd name="T23" fmla="*/ 79 h 1029"/>
                  <a:gd name="T24" fmla="*/ 133 w 1658"/>
                  <a:gd name="T25" fmla="*/ 189 h 1029"/>
                  <a:gd name="T26" fmla="*/ 332 w 1658"/>
                  <a:gd name="T27" fmla="*/ 184 h 1029"/>
                  <a:gd name="T28" fmla="*/ 425 w 1658"/>
                  <a:gd name="T29" fmla="*/ 487 h 1029"/>
                  <a:gd name="T30" fmla="*/ 310 w 1658"/>
                  <a:gd name="T31" fmla="*/ 493 h 1029"/>
                  <a:gd name="T32" fmla="*/ 105 w 1658"/>
                  <a:gd name="T33" fmla="*/ 541 h 1029"/>
                  <a:gd name="T34" fmla="*/ 307 w 1658"/>
                  <a:gd name="T35" fmla="*/ 579 h 1029"/>
                  <a:gd name="T36" fmla="*/ 424 w 1658"/>
                  <a:gd name="T37" fmla="*/ 589 h 1029"/>
                  <a:gd name="T38" fmla="*/ 316 w 1658"/>
                  <a:gd name="T39" fmla="*/ 891 h 1029"/>
                  <a:gd name="T40" fmla="*/ 145 w 1658"/>
                  <a:gd name="T41" fmla="*/ 1001 h 1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58" h="1029">
                    <a:moveTo>
                      <a:pt x="145" y="1001"/>
                    </a:moveTo>
                    <a:cubicBezTo>
                      <a:pt x="366" y="1029"/>
                      <a:pt x="491" y="788"/>
                      <a:pt x="495" y="594"/>
                    </a:cubicBezTo>
                    <a:cubicBezTo>
                      <a:pt x="564" y="605"/>
                      <a:pt x="633" y="614"/>
                      <a:pt x="702" y="624"/>
                    </a:cubicBezTo>
                    <a:cubicBezTo>
                      <a:pt x="700" y="742"/>
                      <a:pt x="698" y="860"/>
                      <a:pt x="697" y="979"/>
                    </a:cubicBezTo>
                    <a:cubicBezTo>
                      <a:pt x="762" y="981"/>
                      <a:pt x="827" y="983"/>
                      <a:pt x="892" y="983"/>
                    </a:cubicBezTo>
                    <a:cubicBezTo>
                      <a:pt x="870" y="749"/>
                      <a:pt x="870" y="513"/>
                      <a:pt x="892" y="279"/>
                    </a:cubicBezTo>
                    <a:cubicBezTo>
                      <a:pt x="1148" y="224"/>
                      <a:pt x="1402" y="305"/>
                      <a:pt x="1654" y="342"/>
                    </a:cubicBezTo>
                    <a:cubicBezTo>
                      <a:pt x="1655" y="268"/>
                      <a:pt x="1657" y="195"/>
                      <a:pt x="1658" y="121"/>
                    </a:cubicBezTo>
                    <a:cubicBezTo>
                      <a:pt x="1347" y="106"/>
                      <a:pt x="1036" y="101"/>
                      <a:pt x="724" y="90"/>
                    </a:cubicBezTo>
                    <a:cubicBezTo>
                      <a:pt x="711" y="218"/>
                      <a:pt x="709" y="346"/>
                      <a:pt x="706" y="474"/>
                    </a:cubicBezTo>
                    <a:cubicBezTo>
                      <a:pt x="636" y="477"/>
                      <a:pt x="567" y="480"/>
                      <a:pt x="497" y="484"/>
                    </a:cubicBezTo>
                    <a:cubicBezTo>
                      <a:pt x="489" y="326"/>
                      <a:pt x="450" y="144"/>
                      <a:pt x="285" y="79"/>
                    </a:cubicBezTo>
                    <a:cubicBezTo>
                      <a:pt x="213" y="0"/>
                      <a:pt x="73" y="95"/>
                      <a:pt x="133" y="189"/>
                    </a:cubicBezTo>
                    <a:cubicBezTo>
                      <a:pt x="173" y="275"/>
                      <a:pt x="278" y="222"/>
                      <a:pt x="332" y="184"/>
                    </a:cubicBezTo>
                    <a:cubicBezTo>
                      <a:pt x="399" y="271"/>
                      <a:pt x="417" y="380"/>
                      <a:pt x="425" y="487"/>
                    </a:cubicBezTo>
                    <a:cubicBezTo>
                      <a:pt x="397" y="488"/>
                      <a:pt x="339" y="491"/>
                      <a:pt x="310" y="493"/>
                    </a:cubicBezTo>
                    <a:cubicBezTo>
                      <a:pt x="250" y="406"/>
                      <a:pt x="99" y="418"/>
                      <a:pt x="105" y="541"/>
                    </a:cubicBezTo>
                    <a:cubicBezTo>
                      <a:pt x="130" y="642"/>
                      <a:pt x="239" y="628"/>
                      <a:pt x="307" y="579"/>
                    </a:cubicBezTo>
                    <a:cubicBezTo>
                      <a:pt x="336" y="582"/>
                      <a:pt x="395" y="587"/>
                      <a:pt x="424" y="589"/>
                    </a:cubicBezTo>
                    <a:cubicBezTo>
                      <a:pt x="410" y="696"/>
                      <a:pt x="381" y="803"/>
                      <a:pt x="316" y="891"/>
                    </a:cubicBezTo>
                    <a:cubicBezTo>
                      <a:pt x="229" y="746"/>
                      <a:pt x="0" y="884"/>
                      <a:pt x="145" y="100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287" name="Group 72"/>
          <p:cNvGrpSpPr>
            <a:grpSpLocks noChangeAspect="1"/>
          </p:cNvGrpSpPr>
          <p:nvPr/>
        </p:nvGrpSpPr>
        <p:grpSpPr bwMode="auto">
          <a:xfrm>
            <a:off x="9073405" y="3372165"/>
            <a:ext cx="768350" cy="1116013"/>
            <a:chOff x="6173" y="1453"/>
            <a:chExt cx="484" cy="703"/>
          </a:xfrm>
          <a:solidFill>
            <a:srgbClr val="595959"/>
          </a:solidFill>
        </p:grpSpPr>
        <p:sp>
          <p:nvSpPr>
            <p:cNvPr id="288" name="Freeform 73"/>
            <p:cNvSpPr>
              <a:spLocks/>
            </p:cNvSpPr>
            <p:nvPr/>
          </p:nvSpPr>
          <p:spPr bwMode="auto">
            <a:xfrm flipV="1">
              <a:off x="6316" y="1459"/>
              <a:ext cx="37" cy="34"/>
            </a:xfrm>
            <a:custGeom>
              <a:avLst/>
              <a:gdLst>
                <a:gd name="T0" fmla="*/ 66 w 162"/>
                <a:gd name="T1" fmla="*/ 125 h 147"/>
                <a:gd name="T2" fmla="*/ 94 w 162"/>
                <a:gd name="T3" fmla="*/ 20 h 147"/>
                <a:gd name="T4" fmla="*/ 66 w 162"/>
                <a:gd name="T5" fmla="*/ 1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147">
                  <a:moveTo>
                    <a:pt x="66" y="125"/>
                  </a:moveTo>
                  <a:cubicBezTo>
                    <a:pt x="133" y="147"/>
                    <a:pt x="162" y="34"/>
                    <a:pt x="94" y="20"/>
                  </a:cubicBezTo>
                  <a:cubicBezTo>
                    <a:pt x="29" y="0"/>
                    <a:pt x="0" y="109"/>
                    <a:pt x="66" y="1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9" name="Freeform 74"/>
            <p:cNvSpPr>
              <a:spLocks/>
            </p:cNvSpPr>
            <p:nvPr/>
          </p:nvSpPr>
          <p:spPr bwMode="auto">
            <a:xfrm flipV="1">
              <a:off x="6357" y="1459"/>
              <a:ext cx="37" cy="34"/>
            </a:xfrm>
            <a:custGeom>
              <a:avLst/>
              <a:gdLst>
                <a:gd name="T0" fmla="*/ 66 w 163"/>
                <a:gd name="T1" fmla="*/ 125 h 147"/>
                <a:gd name="T2" fmla="*/ 94 w 163"/>
                <a:gd name="T3" fmla="*/ 20 h 147"/>
                <a:gd name="T4" fmla="*/ 66 w 163"/>
                <a:gd name="T5" fmla="*/ 12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3" h="147">
                  <a:moveTo>
                    <a:pt x="66" y="125"/>
                  </a:moveTo>
                  <a:cubicBezTo>
                    <a:pt x="132" y="147"/>
                    <a:pt x="163" y="34"/>
                    <a:pt x="94" y="20"/>
                  </a:cubicBezTo>
                  <a:cubicBezTo>
                    <a:pt x="29" y="0"/>
                    <a:pt x="0" y="109"/>
                    <a:pt x="66" y="1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0" name="Freeform 75"/>
            <p:cNvSpPr>
              <a:spLocks/>
            </p:cNvSpPr>
            <p:nvPr/>
          </p:nvSpPr>
          <p:spPr bwMode="auto">
            <a:xfrm flipV="1">
              <a:off x="6394" y="1463"/>
              <a:ext cx="43" cy="34"/>
            </a:xfrm>
            <a:custGeom>
              <a:avLst/>
              <a:gdLst>
                <a:gd name="T0" fmla="*/ 41 w 185"/>
                <a:gd name="T1" fmla="*/ 131 h 150"/>
                <a:gd name="T2" fmla="*/ 144 w 185"/>
                <a:gd name="T3" fmla="*/ 150 h 150"/>
                <a:gd name="T4" fmla="*/ 41 w 185"/>
                <a:gd name="T5" fmla="*/ 13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" h="150">
                  <a:moveTo>
                    <a:pt x="41" y="131"/>
                  </a:moveTo>
                  <a:cubicBezTo>
                    <a:pt x="67" y="136"/>
                    <a:pt x="118" y="145"/>
                    <a:pt x="144" y="150"/>
                  </a:cubicBezTo>
                  <a:cubicBezTo>
                    <a:pt x="185" y="23"/>
                    <a:pt x="0" y="0"/>
                    <a:pt x="41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1" name="Freeform 76"/>
            <p:cNvSpPr>
              <a:spLocks/>
            </p:cNvSpPr>
            <p:nvPr/>
          </p:nvSpPr>
          <p:spPr bwMode="auto">
            <a:xfrm flipV="1">
              <a:off x="6437" y="1453"/>
              <a:ext cx="40" cy="42"/>
            </a:xfrm>
            <a:custGeom>
              <a:avLst/>
              <a:gdLst>
                <a:gd name="T0" fmla="*/ 39 w 174"/>
                <a:gd name="T1" fmla="*/ 120 h 185"/>
                <a:gd name="T2" fmla="*/ 125 w 174"/>
                <a:gd name="T3" fmla="*/ 37 h 185"/>
                <a:gd name="T4" fmla="*/ 39 w 174"/>
                <a:gd name="T5" fmla="*/ 12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" h="185">
                  <a:moveTo>
                    <a:pt x="39" y="120"/>
                  </a:moveTo>
                  <a:cubicBezTo>
                    <a:pt x="93" y="185"/>
                    <a:pt x="174" y="96"/>
                    <a:pt x="125" y="37"/>
                  </a:cubicBezTo>
                  <a:cubicBezTo>
                    <a:pt x="69" y="0"/>
                    <a:pt x="0" y="63"/>
                    <a:pt x="39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2" name="Freeform 77"/>
            <p:cNvSpPr>
              <a:spLocks/>
            </p:cNvSpPr>
            <p:nvPr/>
          </p:nvSpPr>
          <p:spPr bwMode="auto">
            <a:xfrm flipV="1">
              <a:off x="6243" y="1525"/>
              <a:ext cx="137" cy="133"/>
            </a:xfrm>
            <a:custGeom>
              <a:avLst/>
              <a:gdLst>
                <a:gd name="T0" fmla="*/ 80 w 594"/>
                <a:gd name="T1" fmla="*/ 203 h 582"/>
                <a:gd name="T2" fmla="*/ 336 w 594"/>
                <a:gd name="T3" fmla="*/ 562 h 582"/>
                <a:gd name="T4" fmla="*/ 582 w 594"/>
                <a:gd name="T5" fmla="*/ 276 h 582"/>
                <a:gd name="T6" fmla="*/ 470 w 594"/>
                <a:gd name="T7" fmla="*/ 79 h 582"/>
                <a:gd name="T8" fmla="*/ 80 w 594"/>
                <a:gd name="T9" fmla="*/ 203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582">
                  <a:moveTo>
                    <a:pt x="80" y="203"/>
                  </a:moveTo>
                  <a:cubicBezTo>
                    <a:pt x="0" y="368"/>
                    <a:pt x="153" y="582"/>
                    <a:pt x="336" y="562"/>
                  </a:cubicBezTo>
                  <a:cubicBezTo>
                    <a:pt x="483" y="562"/>
                    <a:pt x="594" y="418"/>
                    <a:pt x="582" y="276"/>
                  </a:cubicBezTo>
                  <a:cubicBezTo>
                    <a:pt x="505" y="237"/>
                    <a:pt x="487" y="156"/>
                    <a:pt x="470" y="79"/>
                  </a:cubicBezTo>
                  <a:cubicBezTo>
                    <a:pt x="334" y="0"/>
                    <a:pt x="137" y="48"/>
                    <a:pt x="80" y="20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3" name="Freeform 78"/>
            <p:cNvSpPr>
              <a:spLocks/>
            </p:cNvSpPr>
            <p:nvPr/>
          </p:nvSpPr>
          <p:spPr bwMode="auto">
            <a:xfrm flipV="1">
              <a:off x="6396" y="1513"/>
              <a:ext cx="138" cy="148"/>
            </a:xfrm>
            <a:custGeom>
              <a:avLst/>
              <a:gdLst>
                <a:gd name="T0" fmla="*/ 182 w 602"/>
                <a:gd name="T1" fmla="*/ 562 h 649"/>
                <a:gd name="T2" fmla="*/ 564 w 602"/>
                <a:gd name="T3" fmla="*/ 365 h 649"/>
                <a:gd name="T4" fmla="*/ 187 w 602"/>
                <a:gd name="T5" fmla="*/ 99 h 649"/>
                <a:gd name="T6" fmla="*/ 182 w 602"/>
                <a:gd name="T7" fmla="*/ 562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2" h="649">
                  <a:moveTo>
                    <a:pt x="182" y="562"/>
                  </a:moveTo>
                  <a:cubicBezTo>
                    <a:pt x="334" y="649"/>
                    <a:pt x="550" y="542"/>
                    <a:pt x="564" y="365"/>
                  </a:cubicBezTo>
                  <a:cubicBezTo>
                    <a:pt x="602" y="165"/>
                    <a:pt x="363" y="0"/>
                    <a:pt x="187" y="99"/>
                  </a:cubicBezTo>
                  <a:cubicBezTo>
                    <a:pt x="3" y="182"/>
                    <a:pt x="0" y="475"/>
                    <a:pt x="182" y="5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4" name="Freeform 79"/>
            <p:cNvSpPr>
              <a:spLocks/>
            </p:cNvSpPr>
            <p:nvPr/>
          </p:nvSpPr>
          <p:spPr bwMode="auto">
            <a:xfrm flipV="1">
              <a:off x="6243" y="1592"/>
              <a:ext cx="161" cy="162"/>
            </a:xfrm>
            <a:custGeom>
              <a:avLst/>
              <a:gdLst>
                <a:gd name="T0" fmla="*/ 510 w 699"/>
                <a:gd name="T1" fmla="*/ 556 h 710"/>
                <a:gd name="T2" fmla="*/ 693 w 699"/>
                <a:gd name="T3" fmla="*/ 591 h 710"/>
                <a:gd name="T4" fmla="*/ 512 w 699"/>
                <a:gd name="T5" fmla="*/ 99 h 710"/>
                <a:gd name="T6" fmla="*/ 13 w 699"/>
                <a:gd name="T7" fmla="*/ 214 h 710"/>
                <a:gd name="T8" fmla="*/ 312 w 699"/>
                <a:gd name="T9" fmla="*/ 255 h 710"/>
                <a:gd name="T10" fmla="*/ 510 w 699"/>
                <a:gd name="T11" fmla="*/ 556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9" h="710">
                  <a:moveTo>
                    <a:pt x="510" y="556"/>
                  </a:moveTo>
                  <a:cubicBezTo>
                    <a:pt x="491" y="671"/>
                    <a:pt x="677" y="710"/>
                    <a:pt x="693" y="591"/>
                  </a:cubicBezTo>
                  <a:cubicBezTo>
                    <a:pt x="699" y="416"/>
                    <a:pt x="667" y="206"/>
                    <a:pt x="512" y="99"/>
                  </a:cubicBezTo>
                  <a:cubicBezTo>
                    <a:pt x="346" y="0"/>
                    <a:pt x="143" y="99"/>
                    <a:pt x="13" y="214"/>
                  </a:cubicBezTo>
                  <a:cubicBezTo>
                    <a:pt x="0" y="394"/>
                    <a:pt x="220" y="299"/>
                    <a:pt x="312" y="255"/>
                  </a:cubicBezTo>
                  <a:cubicBezTo>
                    <a:pt x="483" y="199"/>
                    <a:pt x="500" y="442"/>
                    <a:pt x="510" y="5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5" name="Freeform 80"/>
            <p:cNvSpPr>
              <a:spLocks/>
            </p:cNvSpPr>
            <p:nvPr/>
          </p:nvSpPr>
          <p:spPr bwMode="auto">
            <a:xfrm flipV="1">
              <a:off x="6173" y="1634"/>
              <a:ext cx="139" cy="521"/>
            </a:xfrm>
            <a:custGeom>
              <a:avLst/>
              <a:gdLst>
                <a:gd name="T0" fmla="*/ 142 w 600"/>
                <a:gd name="T1" fmla="*/ 2095 h 2270"/>
                <a:gd name="T2" fmla="*/ 532 w 600"/>
                <a:gd name="T3" fmla="*/ 2082 h 2270"/>
                <a:gd name="T4" fmla="*/ 294 w 600"/>
                <a:gd name="T5" fmla="*/ 1931 h 2270"/>
                <a:gd name="T6" fmla="*/ 491 w 600"/>
                <a:gd name="T7" fmla="*/ 1819 h 2270"/>
                <a:gd name="T8" fmla="*/ 488 w 600"/>
                <a:gd name="T9" fmla="*/ 1204 h 2270"/>
                <a:gd name="T10" fmla="*/ 450 w 600"/>
                <a:gd name="T11" fmla="*/ 129 h 2270"/>
                <a:gd name="T12" fmla="*/ 194 w 600"/>
                <a:gd name="T13" fmla="*/ 97 h 2270"/>
                <a:gd name="T14" fmla="*/ 203 w 600"/>
                <a:gd name="T15" fmla="*/ 308 h 2270"/>
                <a:gd name="T16" fmla="*/ 216 w 600"/>
                <a:gd name="T17" fmla="*/ 1108 h 2270"/>
                <a:gd name="T18" fmla="*/ 50 w 600"/>
                <a:gd name="T19" fmla="*/ 1328 h 2270"/>
                <a:gd name="T20" fmla="*/ 142 w 600"/>
                <a:gd name="T21" fmla="*/ 2095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2270">
                  <a:moveTo>
                    <a:pt x="142" y="2095"/>
                  </a:moveTo>
                  <a:cubicBezTo>
                    <a:pt x="224" y="2249"/>
                    <a:pt x="475" y="2270"/>
                    <a:pt x="532" y="2082"/>
                  </a:cubicBezTo>
                  <a:cubicBezTo>
                    <a:pt x="418" y="2098"/>
                    <a:pt x="248" y="2096"/>
                    <a:pt x="294" y="1931"/>
                  </a:cubicBezTo>
                  <a:cubicBezTo>
                    <a:pt x="359" y="1893"/>
                    <a:pt x="425" y="1856"/>
                    <a:pt x="491" y="1819"/>
                  </a:cubicBezTo>
                  <a:cubicBezTo>
                    <a:pt x="450" y="1618"/>
                    <a:pt x="417" y="1403"/>
                    <a:pt x="488" y="1204"/>
                  </a:cubicBezTo>
                  <a:cubicBezTo>
                    <a:pt x="600" y="855"/>
                    <a:pt x="579" y="471"/>
                    <a:pt x="450" y="129"/>
                  </a:cubicBezTo>
                  <a:cubicBezTo>
                    <a:pt x="419" y="18"/>
                    <a:pt x="252" y="0"/>
                    <a:pt x="194" y="97"/>
                  </a:cubicBezTo>
                  <a:cubicBezTo>
                    <a:pt x="147" y="161"/>
                    <a:pt x="186" y="241"/>
                    <a:pt x="203" y="308"/>
                  </a:cubicBezTo>
                  <a:cubicBezTo>
                    <a:pt x="286" y="566"/>
                    <a:pt x="292" y="848"/>
                    <a:pt x="216" y="1108"/>
                  </a:cubicBezTo>
                  <a:cubicBezTo>
                    <a:pt x="195" y="1204"/>
                    <a:pt x="69" y="1229"/>
                    <a:pt x="50" y="1328"/>
                  </a:cubicBezTo>
                  <a:cubicBezTo>
                    <a:pt x="0" y="1583"/>
                    <a:pt x="22" y="1861"/>
                    <a:pt x="142" y="20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6" name="Freeform 81"/>
            <p:cNvSpPr>
              <a:spLocks/>
            </p:cNvSpPr>
            <p:nvPr/>
          </p:nvSpPr>
          <p:spPr bwMode="auto">
            <a:xfrm flipV="1">
              <a:off x="6358" y="1635"/>
              <a:ext cx="299" cy="521"/>
            </a:xfrm>
            <a:custGeom>
              <a:avLst/>
              <a:gdLst>
                <a:gd name="T0" fmla="*/ 577 w 1296"/>
                <a:gd name="T1" fmla="*/ 2162 h 2269"/>
                <a:gd name="T2" fmla="*/ 947 w 1296"/>
                <a:gd name="T3" fmla="*/ 2150 h 2269"/>
                <a:gd name="T4" fmla="*/ 1274 w 1296"/>
                <a:gd name="T5" fmla="*/ 1248 h 2269"/>
                <a:gd name="T6" fmla="*/ 1102 w 1296"/>
                <a:gd name="T7" fmla="*/ 1183 h 2269"/>
                <a:gd name="T8" fmla="*/ 966 w 1296"/>
                <a:gd name="T9" fmla="*/ 1726 h 2269"/>
                <a:gd name="T10" fmla="*/ 1095 w 1296"/>
                <a:gd name="T11" fmla="*/ 193 h 2269"/>
                <a:gd name="T12" fmla="*/ 892 w 1296"/>
                <a:gd name="T13" fmla="*/ 38 h 2269"/>
                <a:gd name="T14" fmla="*/ 804 w 1296"/>
                <a:gd name="T15" fmla="*/ 196 h 2269"/>
                <a:gd name="T16" fmla="*/ 711 w 1296"/>
                <a:gd name="T17" fmla="*/ 1145 h 2269"/>
                <a:gd name="T18" fmla="*/ 654 w 1296"/>
                <a:gd name="T19" fmla="*/ 1145 h 2269"/>
                <a:gd name="T20" fmla="*/ 564 w 1296"/>
                <a:gd name="T21" fmla="*/ 131 h 2269"/>
                <a:gd name="T22" fmla="*/ 287 w 1296"/>
                <a:gd name="T23" fmla="*/ 156 h 2269"/>
                <a:gd name="T24" fmla="*/ 324 w 1296"/>
                <a:gd name="T25" fmla="*/ 1689 h 2269"/>
                <a:gd name="T26" fmla="*/ 187 w 1296"/>
                <a:gd name="T27" fmla="*/ 1077 h 2269"/>
                <a:gd name="T28" fmla="*/ 14 w 1296"/>
                <a:gd name="T29" fmla="*/ 1107 h 2269"/>
                <a:gd name="T30" fmla="*/ 278 w 1296"/>
                <a:gd name="T31" fmla="*/ 2041 h 2269"/>
                <a:gd name="T32" fmla="*/ 577 w 1296"/>
                <a:gd name="T33" fmla="*/ 2162 h 2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6" h="2269">
                  <a:moveTo>
                    <a:pt x="577" y="2162"/>
                  </a:moveTo>
                  <a:cubicBezTo>
                    <a:pt x="697" y="2168"/>
                    <a:pt x="855" y="2269"/>
                    <a:pt x="947" y="2150"/>
                  </a:cubicBezTo>
                  <a:cubicBezTo>
                    <a:pt x="1152" y="1896"/>
                    <a:pt x="1218" y="1562"/>
                    <a:pt x="1274" y="1248"/>
                  </a:cubicBezTo>
                  <a:cubicBezTo>
                    <a:pt x="1296" y="1153"/>
                    <a:pt x="1150" y="1096"/>
                    <a:pt x="1102" y="1183"/>
                  </a:cubicBezTo>
                  <a:cubicBezTo>
                    <a:pt x="1055" y="1363"/>
                    <a:pt x="1034" y="1551"/>
                    <a:pt x="966" y="1726"/>
                  </a:cubicBezTo>
                  <a:cubicBezTo>
                    <a:pt x="991" y="1213"/>
                    <a:pt x="1051" y="703"/>
                    <a:pt x="1095" y="193"/>
                  </a:cubicBezTo>
                  <a:cubicBezTo>
                    <a:pt x="1107" y="78"/>
                    <a:pt x="986" y="34"/>
                    <a:pt x="892" y="38"/>
                  </a:cubicBezTo>
                  <a:cubicBezTo>
                    <a:pt x="852" y="84"/>
                    <a:pt x="804" y="130"/>
                    <a:pt x="804" y="196"/>
                  </a:cubicBezTo>
                  <a:cubicBezTo>
                    <a:pt x="772" y="512"/>
                    <a:pt x="746" y="829"/>
                    <a:pt x="711" y="1145"/>
                  </a:cubicBezTo>
                  <a:cubicBezTo>
                    <a:pt x="697" y="1145"/>
                    <a:pt x="668" y="1145"/>
                    <a:pt x="654" y="1145"/>
                  </a:cubicBezTo>
                  <a:cubicBezTo>
                    <a:pt x="621" y="807"/>
                    <a:pt x="602" y="468"/>
                    <a:pt x="564" y="131"/>
                  </a:cubicBezTo>
                  <a:cubicBezTo>
                    <a:pt x="520" y="0"/>
                    <a:pt x="302" y="15"/>
                    <a:pt x="287" y="156"/>
                  </a:cubicBezTo>
                  <a:cubicBezTo>
                    <a:pt x="290" y="667"/>
                    <a:pt x="430" y="1181"/>
                    <a:pt x="324" y="1689"/>
                  </a:cubicBezTo>
                  <a:cubicBezTo>
                    <a:pt x="242" y="1494"/>
                    <a:pt x="221" y="1283"/>
                    <a:pt x="187" y="1077"/>
                  </a:cubicBezTo>
                  <a:cubicBezTo>
                    <a:pt x="171" y="979"/>
                    <a:pt x="0" y="1008"/>
                    <a:pt x="14" y="1107"/>
                  </a:cubicBezTo>
                  <a:cubicBezTo>
                    <a:pt x="25" y="1433"/>
                    <a:pt x="125" y="1754"/>
                    <a:pt x="278" y="2041"/>
                  </a:cubicBezTo>
                  <a:cubicBezTo>
                    <a:pt x="327" y="2159"/>
                    <a:pt x="476" y="2128"/>
                    <a:pt x="577" y="21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97" name="Group 84"/>
          <p:cNvGrpSpPr>
            <a:grpSpLocks noChangeAspect="1"/>
          </p:cNvGrpSpPr>
          <p:nvPr/>
        </p:nvGrpSpPr>
        <p:grpSpPr bwMode="auto">
          <a:xfrm>
            <a:off x="10153525" y="3172578"/>
            <a:ext cx="968375" cy="1320800"/>
            <a:chOff x="6608" y="1361"/>
            <a:chExt cx="610" cy="832"/>
          </a:xfrm>
          <a:solidFill>
            <a:srgbClr val="595959"/>
          </a:solidFill>
        </p:grpSpPr>
        <p:sp>
          <p:nvSpPr>
            <p:cNvPr id="298" name="Freeform 85"/>
            <p:cNvSpPr>
              <a:spLocks/>
            </p:cNvSpPr>
            <p:nvPr/>
          </p:nvSpPr>
          <p:spPr bwMode="auto">
            <a:xfrm flipV="1">
              <a:off x="6684" y="1361"/>
              <a:ext cx="176" cy="193"/>
            </a:xfrm>
            <a:custGeom>
              <a:avLst/>
              <a:gdLst>
                <a:gd name="T0" fmla="*/ 495 w 1201"/>
                <a:gd name="T1" fmla="*/ 1231 h 1319"/>
                <a:gd name="T2" fmla="*/ 1163 w 1201"/>
                <a:gd name="T3" fmla="*/ 653 h 1319"/>
                <a:gd name="T4" fmla="*/ 359 w 1201"/>
                <a:gd name="T5" fmla="*/ 210 h 1319"/>
                <a:gd name="T6" fmla="*/ 112 w 1201"/>
                <a:gd name="T7" fmla="*/ 922 h 1319"/>
                <a:gd name="T8" fmla="*/ 495 w 1201"/>
                <a:gd name="T9" fmla="*/ 1231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1" h="1319">
                  <a:moveTo>
                    <a:pt x="495" y="1231"/>
                  </a:moveTo>
                  <a:cubicBezTo>
                    <a:pt x="841" y="1319"/>
                    <a:pt x="1201" y="1009"/>
                    <a:pt x="1163" y="653"/>
                  </a:cubicBezTo>
                  <a:cubicBezTo>
                    <a:pt x="1144" y="278"/>
                    <a:pt x="688" y="0"/>
                    <a:pt x="359" y="210"/>
                  </a:cubicBezTo>
                  <a:cubicBezTo>
                    <a:pt x="105" y="341"/>
                    <a:pt x="0" y="662"/>
                    <a:pt x="112" y="922"/>
                  </a:cubicBezTo>
                  <a:cubicBezTo>
                    <a:pt x="180" y="1078"/>
                    <a:pt x="337" y="1181"/>
                    <a:pt x="495" y="12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9" name="Freeform 86"/>
            <p:cNvSpPr>
              <a:spLocks/>
            </p:cNvSpPr>
            <p:nvPr/>
          </p:nvSpPr>
          <p:spPr bwMode="auto">
            <a:xfrm flipV="1">
              <a:off x="6957" y="1364"/>
              <a:ext cx="184" cy="184"/>
            </a:xfrm>
            <a:custGeom>
              <a:avLst/>
              <a:gdLst>
                <a:gd name="T0" fmla="*/ 465 w 1254"/>
                <a:gd name="T1" fmla="*/ 1163 h 1259"/>
                <a:gd name="T2" fmla="*/ 1094 w 1254"/>
                <a:gd name="T3" fmla="*/ 1007 h 1259"/>
                <a:gd name="T4" fmla="*/ 1150 w 1254"/>
                <a:gd name="T5" fmla="*/ 411 h 1259"/>
                <a:gd name="T6" fmla="*/ 358 w 1254"/>
                <a:gd name="T7" fmla="*/ 198 h 1259"/>
                <a:gd name="T8" fmla="*/ 465 w 1254"/>
                <a:gd name="T9" fmla="*/ 1163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1259">
                  <a:moveTo>
                    <a:pt x="465" y="1163"/>
                  </a:moveTo>
                  <a:cubicBezTo>
                    <a:pt x="682" y="1259"/>
                    <a:pt x="935" y="1169"/>
                    <a:pt x="1094" y="1007"/>
                  </a:cubicBezTo>
                  <a:cubicBezTo>
                    <a:pt x="1208" y="834"/>
                    <a:pt x="1254" y="600"/>
                    <a:pt x="1150" y="411"/>
                  </a:cubicBezTo>
                  <a:cubicBezTo>
                    <a:pt x="1028" y="116"/>
                    <a:pt x="612" y="0"/>
                    <a:pt x="358" y="198"/>
                  </a:cubicBezTo>
                  <a:cubicBezTo>
                    <a:pt x="0" y="414"/>
                    <a:pt x="57" y="1037"/>
                    <a:pt x="465" y="11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0" name="Freeform 87"/>
            <p:cNvSpPr>
              <a:spLocks/>
            </p:cNvSpPr>
            <p:nvPr/>
          </p:nvSpPr>
          <p:spPr bwMode="auto">
            <a:xfrm flipV="1">
              <a:off x="6608" y="1525"/>
              <a:ext cx="165" cy="668"/>
            </a:xfrm>
            <a:custGeom>
              <a:avLst/>
              <a:gdLst>
                <a:gd name="T0" fmla="*/ 287 w 1132"/>
                <a:gd name="T1" fmla="*/ 4231 h 4572"/>
                <a:gd name="T2" fmla="*/ 906 w 1132"/>
                <a:gd name="T3" fmla="*/ 4478 h 4572"/>
                <a:gd name="T4" fmla="*/ 1064 w 1132"/>
                <a:gd name="T5" fmla="*/ 3781 h 4572"/>
                <a:gd name="T6" fmla="*/ 924 w 1132"/>
                <a:gd name="T7" fmla="*/ 4178 h 4572"/>
                <a:gd name="T8" fmla="*/ 577 w 1132"/>
                <a:gd name="T9" fmla="*/ 4146 h 4572"/>
                <a:gd name="T10" fmla="*/ 968 w 1132"/>
                <a:gd name="T11" fmla="*/ 3228 h 4572"/>
                <a:gd name="T12" fmla="*/ 962 w 1132"/>
                <a:gd name="T13" fmla="*/ 2421 h 4572"/>
                <a:gd name="T14" fmla="*/ 914 w 1132"/>
                <a:gd name="T15" fmla="*/ 281 h 4572"/>
                <a:gd name="T16" fmla="*/ 333 w 1132"/>
                <a:gd name="T17" fmla="*/ 372 h 4572"/>
                <a:gd name="T18" fmla="*/ 329 w 1132"/>
                <a:gd name="T19" fmla="*/ 2172 h 4572"/>
                <a:gd name="T20" fmla="*/ 100 w 1132"/>
                <a:gd name="T21" fmla="*/ 2537 h 4572"/>
                <a:gd name="T22" fmla="*/ 287 w 1132"/>
                <a:gd name="T23" fmla="*/ 4231 h 4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2" h="4572">
                  <a:moveTo>
                    <a:pt x="287" y="4231"/>
                  </a:moveTo>
                  <a:cubicBezTo>
                    <a:pt x="395" y="4454"/>
                    <a:pt x="673" y="4572"/>
                    <a:pt x="906" y="4478"/>
                  </a:cubicBezTo>
                  <a:cubicBezTo>
                    <a:pt x="1110" y="4312"/>
                    <a:pt x="1132" y="4019"/>
                    <a:pt x="1064" y="3781"/>
                  </a:cubicBezTo>
                  <a:cubicBezTo>
                    <a:pt x="974" y="3896"/>
                    <a:pt x="970" y="4046"/>
                    <a:pt x="924" y="4178"/>
                  </a:cubicBezTo>
                  <a:cubicBezTo>
                    <a:pt x="860" y="4325"/>
                    <a:pt x="616" y="4299"/>
                    <a:pt x="577" y="4146"/>
                  </a:cubicBezTo>
                  <a:cubicBezTo>
                    <a:pt x="550" y="3794"/>
                    <a:pt x="760" y="3490"/>
                    <a:pt x="968" y="3228"/>
                  </a:cubicBezTo>
                  <a:cubicBezTo>
                    <a:pt x="935" y="2960"/>
                    <a:pt x="935" y="2690"/>
                    <a:pt x="962" y="2421"/>
                  </a:cubicBezTo>
                  <a:cubicBezTo>
                    <a:pt x="884" y="1712"/>
                    <a:pt x="963" y="992"/>
                    <a:pt x="914" y="281"/>
                  </a:cubicBezTo>
                  <a:cubicBezTo>
                    <a:pt x="808" y="0"/>
                    <a:pt x="356" y="80"/>
                    <a:pt x="333" y="372"/>
                  </a:cubicBezTo>
                  <a:cubicBezTo>
                    <a:pt x="324" y="972"/>
                    <a:pt x="332" y="1572"/>
                    <a:pt x="329" y="2172"/>
                  </a:cubicBezTo>
                  <a:cubicBezTo>
                    <a:pt x="209" y="2260"/>
                    <a:pt x="129" y="2392"/>
                    <a:pt x="100" y="2537"/>
                  </a:cubicBezTo>
                  <a:cubicBezTo>
                    <a:pt x="0" y="3104"/>
                    <a:pt x="60" y="3701"/>
                    <a:pt x="287" y="42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1" name="Freeform 88"/>
            <p:cNvSpPr>
              <a:spLocks/>
            </p:cNvSpPr>
            <p:nvPr/>
          </p:nvSpPr>
          <p:spPr bwMode="auto">
            <a:xfrm flipV="1">
              <a:off x="6923" y="1529"/>
              <a:ext cx="295" cy="386"/>
            </a:xfrm>
            <a:custGeom>
              <a:avLst/>
              <a:gdLst>
                <a:gd name="T0" fmla="*/ 1017 w 2011"/>
                <a:gd name="T1" fmla="*/ 2442 h 2637"/>
                <a:gd name="T2" fmla="*/ 1503 w 2011"/>
                <a:gd name="T3" fmla="*/ 2566 h 2637"/>
                <a:gd name="T4" fmla="*/ 1872 w 2011"/>
                <a:gd name="T5" fmla="*/ 1982 h 2637"/>
                <a:gd name="T6" fmla="*/ 1952 w 2011"/>
                <a:gd name="T7" fmla="*/ 691 h 2637"/>
                <a:gd name="T8" fmla="*/ 1692 w 2011"/>
                <a:gd name="T9" fmla="*/ 266 h 2637"/>
                <a:gd name="T10" fmla="*/ 1690 w 2011"/>
                <a:gd name="T11" fmla="*/ 0 h 2637"/>
                <a:gd name="T12" fmla="*/ 1573 w 2011"/>
                <a:gd name="T13" fmla="*/ 245 h 2637"/>
                <a:gd name="T14" fmla="*/ 1531 w 2011"/>
                <a:gd name="T15" fmla="*/ 2242 h 2637"/>
                <a:gd name="T16" fmla="*/ 1150 w 2011"/>
                <a:gd name="T17" fmla="*/ 2239 h 2637"/>
                <a:gd name="T18" fmla="*/ 1310 w 2011"/>
                <a:gd name="T19" fmla="*/ 1807 h 2637"/>
                <a:gd name="T20" fmla="*/ 1186 w 2011"/>
                <a:gd name="T21" fmla="*/ 326 h 2637"/>
                <a:gd name="T22" fmla="*/ 1095 w 2011"/>
                <a:gd name="T23" fmla="*/ 252 h 2637"/>
                <a:gd name="T24" fmla="*/ 1050 w 2011"/>
                <a:gd name="T25" fmla="*/ 1338 h 2637"/>
                <a:gd name="T26" fmla="*/ 0 w 2011"/>
                <a:gd name="T27" fmla="*/ 959 h 2637"/>
                <a:gd name="T28" fmla="*/ 117 w 2011"/>
                <a:gd name="T29" fmla="*/ 1264 h 2637"/>
                <a:gd name="T30" fmla="*/ 999 w 2011"/>
                <a:gd name="T31" fmla="*/ 1755 h 2637"/>
                <a:gd name="T32" fmla="*/ 1017 w 2011"/>
                <a:gd name="T33" fmla="*/ 2442 h 2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1" h="2637">
                  <a:moveTo>
                    <a:pt x="1017" y="2442"/>
                  </a:moveTo>
                  <a:cubicBezTo>
                    <a:pt x="1087" y="2637"/>
                    <a:pt x="1342" y="2621"/>
                    <a:pt x="1503" y="2566"/>
                  </a:cubicBezTo>
                  <a:cubicBezTo>
                    <a:pt x="1719" y="2456"/>
                    <a:pt x="1815" y="2205"/>
                    <a:pt x="1872" y="1982"/>
                  </a:cubicBezTo>
                  <a:cubicBezTo>
                    <a:pt x="1999" y="1565"/>
                    <a:pt x="2011" y="1121"/>
                    <a:pt x="1952" y="691"/>
                  </a:cubicBezTo>
                  <a:cubicBezTo>
                    <a:pt x="1926" y="522"/>
                    <a:pt x="1849" y="351"/>
                    <a:pt x="1692" y="266"/>
                  </a:cubicBezTo>
                  <a:cubicBezTo>
                    <a:pt x="1692" y="177"/>
                    <a:pt x="1693" y="88"/>
                    <a:pt x="1690" y="0"/>
                  </a:cubicBezTo>
                  <a:cubicBezTo>
                    <a:pt x="1657" y="84"/>
                    <a:pt x="1623" y="169"/>
                    <a:pt x="1573" y="245"/>
                  </a:cubicBezTo>
                  <a:cubicBezTo>
                    <a:pt x="1862" y="869"/>
                    <a:pt x="1867" y="1635"/>
                    <a:pt x="1531" y="2242"/>
                  </a:cubicBezTo>
                  <a:cubicBezTo>
                    <a:pt x="1457" y="2405"/>
                    <a:pt x="1220" y="2405"/>
                    <a:pt x="1150" y="2239"/>
                  </a:cubicBezTo>
                  <a:cubicBezTo>
                    <a:pt x="1119" y="2075"/>
                    <a:pt x="1273" y="1958"/>
                    <a:pt x="1310" y="1807"/>
                  </a:cubicBezTo>
                  <a:cubicBezTo>
                    <a:pt x="1453" y="1322"/>
                    <a:pt x="1422" y="778"/>
                    <a:pt x="1186" y="326"/>
                  </a:cubicBezTo>
                  <a:cubicBezTo>
                    <a:pt x="1165" y="292"/>
                    <a:pt x="1125" y="276"/>
                    <a:pt x="1095" y="252"/>
                  </a:cubicBezTo>
                  <a:cubicBezTo>
                    <a:pt x="1014" y="609"/>
                    <a:pt x="1134" y="977"/>
                    <a:pt x="1050" y="1338"/>
                  </a:cubicBezTo>
                  <a:cubicBezTo>
                    <a:pt x="765" y="1076"/>
                    <a:pt x="386" y="944"/>
                    <a:pt x="0" y="959"/>
                  </a:cubicBezTo>
                  <a:cubicBezTo>
                    <a:pt x="85" y="1038"/>
                    <a:pt x="154" y="1143"/>
                    <a:pt x="117" y="1264"/>
                  </a:cubicBezTo>
                  <a:cubicBezTo>
                    <a:pt x="477" y="1258"/>
                    <a:pt x="811" y="1450"/>
                    <a:pt x="999" y="1755"/>
                  </a:cubicBezTo>
                  <a:cubicBezTo>
                    <a:pt x="947" y="1980"/>
                    <a:pt x="898" y="2228"/>
                    <a:pt x="1017" y="2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2" name="Freeform 89"/>
            <p:cNvSpPr>
              <a:spLocks/>
            </p:cNvSpPr>
            <p:nvPr/>
          </p:nvSpPr>
          <p:spPr bwMode="auto">
            <a:xfrm flipV="1">
              <a:off x="6696" y="1571"/>
              <a:ext cx="242" cy="203"/>
            </a:xfrm>
            <a:custGeom>
              <a:avLst/>
              <a:gdLst>
                <a:gd name="T0" fmla="*/ 0 w 1650"/>
                <a:gd name="T1" fmla="*/ 1286 h 1395"/>
                <a:gd name="T2" fmla="*/ 298 w 1650"/>
                <a:gd name="T3" fmla="*/ 1285 h 1395"/>
                <a:gd name="T4" fmla="*/ 1106 w 1650"/>
                <a:gd name="T5" fmla="*/ 366 h 1395"/>
                <a:gd name="T6" fmla="*/ 1577 w 1650"/>
                <a:gd name="T7" fmla="*/ 340 h 1395"/>
                <a:gd name="T8" fmla="*/ 1543 w 1650"/>
                <a:gd name="T9" fmla="*/ 71 h 1395"/>
                <a:gd name="T10" fmla="*/ 367 w 1650"/>
                <a:gd name="T11" fmla="*/ 436 h 1395"/>
                <a:gd name="T12" fmla="*/ 0 w 1650"/>
                <a:gd name="T13" fmla="*/ 1286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0" h="1395">
                  <a:moveTo>
                    <a:pt x="0" y="1286"/>
                  </a:moveTo>
                  <a:cubicBezTo>
                    <a:pt x="83" y="1364"/>
                    <a:pt x="227" y="1395"/>
                    <a:pt x="298" y="1285"/>
                  </a:cubicBezTo>
                  <a:cubicBezTo>
                    <a:pt x="323" y="845"/>
                    <a:pt x="668" y="440"/>
                    <a:pt x="1106" y="366"/>
                  </a:cubicBezTo>
                  <a:cubicBezTo>
                    <a:pt x="1261" y="331"/>
                    <a:pt x="1422" y="367"/>
                    <a:pt x="1577" y="340"/>
                  </a:cubicBezTo>
                  <a:cubicBezTo>
                    <a:pt x="1650" y="271"/>
                    <a:pt x="1643" y="111"/>
                    <a:pt x="1543" y="71"/>
                  </a:cubicBezTo>
                  <a:cubicBezTo>
                    <a:pt x="1121" y="0"/>
                    <a:pt x="673" y="138"/>
                    <a:pt x="367" y="436"/>
                  </a:cubicBezTo>
                  <a:cubicBezTo>
                    <a:pt x="175" y="681"/>
                    <a:pt x="9" y="967"/>
                    <a:pt x="0" y="12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3" name="Freeform 90"/>
            <p:cNvSpPr>
              <a:spLocks/>
            </p:cNvSpPr>
            <p:nvPr/>
          </p:nvSpPr>
          <p:spPr bwMode="auto">
            <a:xfrm flipV="1">
              <a:off x="7094" y="1570"/>
              <a:ext cx="94" cy="334"/>
            </a:xfrm>
            <a:custGeom>
              <a:avLst/>
              <a:gdLst>
                <a:gd name="T0" fmla="*/ 130 w 647"/>
                <a:gd name="T1" fmla="*/ 2239 h 2289"/>
                <a:gd name="T2" fmla="*/ 415 w 647"/>
                <a:gd name="T3" fmla="*/ 1972 h 2289"/>
                <a:gd name="T4" fmla="*/ 342 w 647"/>
                <a:gd name="T5" fmla="*/ 151 h 2289"/>
                <a:gd name="T6" fmla="*/ 84 w 647"/>
                <a:gd name="T7" fmla="*/ 262 h 2289"/>
                <a:gd name="T8" fmla="*/ 52 w 647"/>
                <a:gd name="T9" fmla="*/ 2040 h 2289"/>
                <a:gd name="T10" fmla="*/ 130 w 647"/>
                <a:gd name="T11" fmla="*/ 2239 h 2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7" h="2289">
                  <a:moveTo>
                    <a:pt x="130" y="2239"/>
                  </a:moveTo>
                  <a:cubicBezTo>
                    <a:pt x="295" y="2289"/>
                    <a:pt x="360" y="2087"/>
                    <a:pt x="415" y="1972"/>
                  </a:cubicBezTo>
                  <a:cubicBezTo>
                    <a:pt x="647" y="1395"/>
                    <a:pt x="629" y="705"/>
                    <a:pt x="342" y="151"/>
                  </a:cubicBezTo>
                  <a:cubicBezTo>
                    <a:pt x="271" y="0"/>
                    <a:pt x="22" y="110"/>
                    <a:pt x="84" y="262"/>
                  </a:cubicBezTo>
                  <a:cubicBezTo>
                    <a:pt x="341" y="817"/>
                    <a:pt x="367" y="1503"/>
                    <a:pt x="52" y="2040"/>
                  </a:cubicBezTo>
                  <a:cubicBezTo>
                    <a:pt x="0" y="2114"/>
                    <a:pt x="44" y="2218"/>
                    <a:pt x="130" y="22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4" name="Freeform 91"/>
            <p:cNvSpPr>
              <a:spLocks/>
            </p:cNvSpPr>
            <p:nvPr/>
          </p:nvSpPr>
          <p:spPr bwMode="auto">
            <a:xfrm flipV="1">
              <a:off x="7024" y="1875"/>
              <a:ext cx="190" cy="169"/>
            </a:xfrm>
            <a:custGeom>
              <a:avLst/>
              <a:gdLst>
                <a:gd name="T0" fmla="*/ 332 w 1292"/>
                <a:gd name="T1" fmla="*/ 878 h 1159"/>
                <a:gd name="T2" fmla="*/ 536 w 1292"/>
                <a:gd name="T3" fmla="*/ 1136 h 1159"/>
                <a:gd name="T4" fmla="*/ 408 w 1292"/>
                <a:gd name="T5" fmla="*/ 885 h 1159"/>
                <a:gd name="T6" fmla="*/ 873 w 1292"/>
                <a:gd name="T7" fmla="*/ 883 h 1159"/>
                <a:gd name="T8" fmla="*/ 872 w 1292"/>
                <a:gd name="T9" fmla="*/ 1099 h 1159"/>
                <a:gd name="T10" fmla="*/ 945 w 1292"/>
                <a:gd name="T11" fmla="*/ 882 h 1159"/>
                <a:gd name="T12" fmla="*/ 1274 w 1292"/>
                <a:gd name="T13" fmla="*/ 812 h 1159"/>
                <a:gd name="T14" fmla="*/ 1281 w 1292"/>
                <a:gd name="T15" fmla="*/ 130 h 1159"/>
                <a:gd name="T16" fmla="*/ 1159 w 1292"/>
                <a:gd name="T17" fmla="*/ 13 h 1159"/>
                <a:gd name="T18" fmla="*/ 134 w 1292"/>
                <a:gd name="T19" fmla="*/ 12 h 1159"/>
                <a:gd name="T20" fmla="*/ 12 w 1292"/>
                <a:gd name="T21" fmla="*/ 102 h 1159"/>
                <a:gd name="T22" fmla="*/ 16 w 1292"/>
                <a:gd name="T23" fmla="*/ 821 h 1159"/>
                <a:gd name="T24" fmla="*/ 332 w 1292"/>
                <a:gd name="T25" fmla="*/ 87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2" h="1159">
                  <a:moveTo>
                    <a:pt x="332" y="878"/>
                  </a:moveTo>
                  <a:cubicBezTo>
                    <a:pt x="354" y="984"/>
                    <a:pt x="393" y="1159"/>
                    <a:pt x="536" y="1136"/>
                  </a:cubicBezTo>
                  <a:cubicBezTo>
                    <a:pt x="486" y="1056"/>
                    <a:pt x="432" y="978"/>
                    <a:pt x="408" y="885"/>
                  </a:cubicBezTo>
                  <a:cubicBezTo>
                    <a:pt x="563" y="876"/>
                    <a:pt x="718" y="876"/>
                    <a:pt x="873" y="883"/>
                  </a:cubicBezTo>
                  <a:cubicBezTo>
                    <a:pt x="852" y="956"/>
                    <a:pt x="785" y="1044"/>
                    <a:pt x="872" y="1099"/>
                  </a:cubicBezTo>
                  <a:cubicBezTo>
                    <a:pt x="905" y="1030"/>
                    <a:pt x="929" y="957"/>
                    <a:pt x="945" y="882"/>
                  </a:cubicBezTo>
                  <a:cubicBezTo>
                    <a:pt x="1050" y="866"/>
                    <a:pt x="1213" y="924"/>
                    <a:pt x="1274" y="812"/>
                  </a:cubicBezTo>
                  <a:cubicBezTo>
                    <a:pt x="1292" y="586"/>
                    <a:pt x="1278" y="357"/>
                    <a:pt x="1281" y="130"/>
                  </a:cubicBezTo>
                  <a:cubicBezTo>
                    <a:pt x="1290" y="62"/>
                    <a:pt x="1228" y="0"/>
                    <a:pt x="1159" y="13"/>
                  </a:cubicBezTo>
                  <a:cubicBezTo>
                    <a:pt x="817" y="12"/>
                    <a:pt x="475" y="13"/>
                    <a:pt x="134" y="12"/>
                  </a:cubicBezTo>
                  <a:cubicBezTo>
                    <a:pt x="77" y="3"/>
                    <a:pt x="4" y="35"/>
                    <a:pt x="12" y="102"/>
                  </a:cubicBezTo>
                  <a:cubicBezTo>
                    <a:pt x="9" y="341"/>
                    <a:pt x="0" y="582"/>
                    <a:pt x="16" y="821"/>
                  </a:cubicBezTo>
                  <a:cubicBezTo>
                    <a:pt x="79" y="928"/>
                    <a:pt x="229" y="863"/>
                    <a:pt x="332" y="8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5" name="Freeform 92"/>
            <p:cNvSpPr>
              <a:spLocks/>
            </p:cNvSpPr>
            <p:nvPr/>
          </p:nvSpPr>
          <p:spPr bwMode="auto">
            <a:xfrm flipV="1">
              <a:off x="7090" y="1891"/>
              <a:ext cx="55" cy="22"/>
            </a:xfrm>
            <a:custGeom>
              <a:avLst/>
              <a:gdLst>
                <a:gd name="T0" fmla="*/ 78 w 376"/>
                <a:gd name="T1" fmla="*/ 154 h 154"/>
                <a:gd name="T2" fmla="*/ 345 w 376"/>
                <a:gd name="T3" fmla="*/ 105 h 154"/>
                <a:gd name="T4" fmla="*/ 376 w 376"/>
                <a:gd name="T5" fmla="*/ 5 h 154"/>
                <a:gd name="T6" fmla="*/ 0 w 376"/>
                <a:gd name="T7" fmla="*/ 7 h 154"/>
                <a:gd name="T8" fmla="*/ 78 w 376"/>
                <a:gd name="T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54">
                  <a:moveTo>
                    <a:pt x="78" y="154"/>
                  </a:moveTo>
                  <a:cubicBezTo>
                    <a:pt x="158" y="100"/>
                    <a:pt x="251" y="73"/>
                    <a:pt x="345" y="105"/>
                  </a:cubicBezTo>
                  <a:cubicBezTo>
                    <a:pt x="353" y="80"/>
                    <a:pt x="369" y="30"/>
                    <a:pt x="376" y="5"/>
                  </a:cubicBezTo>
                  <a:cubicBezTo>
                    <a:pt x="251" y="0"/>
                    <a:pt x="125" y="0"/>
                    <a:pt x="0" y="7"/>
                  </a:cubicBezTo>
                  <a:cubicBezTo>
                    <a:pt x="24" y="57"/>
                    <a:pt x="50" y="106"/>
                    <a:pt x="7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6" name="Freeform 93"/>
            <p:cNvSpPr>
              <a:spLocks/>
            </p:cNvSpPr>
            <p:nvPr/>
          </p:nvSpPr>
          <p:spPr bwMode="auto">
            <a:xfrm flipV="1">
              <a:off x="7080" y="2048"/>
              <a:ext cx="95" cy="141"/>
            </a:xfrm>
            <a:custGeom>
              <a:avLst/>
              <a:gdLst>
                <a:gd name="T0" fmla="*/ 21 w 650"/>
                <a:gd name="T1" fmla="*/ 963 h 964"/>
                <a:gd name="T2" fmla="*/ 623 w 650"/>
                <a:gd name="T3" fmla="*/ 963 h 964"/>
                <a:gd name="T4" fmla="*/ 599 w 650"/>
                <a:gd name="T5" fmla="*/ 243 h 964"/>
                <a:gd name="T6" fmla="*/ 38 w 650"/>
                <a:gd name="T7" fmla="*/ 279 h 964"/>
                <a:gd name="T8" fmla="*/ 21 w 650"/>
                <a:gd name="T9" fmla="*/ 96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964">
                  <a:moveTo>
                    <a:pt x="21" y="963"/>
                  </a:moveTo>
                  <a:cubicBezTo>
                    <a:pt x="222" y="964"/>
                    <a:pt x="422" y="963"/>
                    <a:pt x="623" y="963"/>
                  </a:cubicBezTo>
                  <a:cubicBezTo>
                    <a:pt x="609" y="724"/>
                    <a:pt x="650" y="478"/>
                    <a:pt x="599" y="243"/>
                  </a:cubicBezTo>
                  <a:cubicBezTo>
                    <a:pt x="499" y="0"/>
                    <a:pt x="116" y="34"/>
                    <a:pt x="38" y="279"/>
                  </a:cubicBezTo>
                  <a:cubicBezTo>
                    <a:pt x="0" y="503"/>
                    <a:pt x="32" y="736"/>
                    <a:pt x="21" y="9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07" name="组合 306"/>
          <p:cNvGrpSpPr/>
          <p:nvPr/>
        </p:nvGrpSpPr>
        <p:grpSpPr>
          <a:xfrm>
            <a:off x="7129189" y="5336513"/>
            <a:ext cx="2069864" cy="1871491"/>
            <a:chOff x="7316787" y="4324522"/>
            <a:chExt cx="2069864" cy="1871491"/>
          </a:xfrm>
        </p:grpSpPr>
        <p:sp>
          <p:nvSpPr>
            <p:cNvPr id="308" name="图文框 307"/>
            <p:cNvSpPr/>
            <p:nvPr/>
          </p:nvSpPr>
          <p:spPr>
            <a:xfrm>
              <a:off x="7979598" y="4324522"/>
              <a:ext cx="1407053" cy="886193"/>
            </a:xfrm>
            <a:prstGeom prst="frame">
              <a:avLst>
                <a:gd name="adj1" fmla="val 2673"/>
              </a:avLst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grpSp>
          <p:nvGrpSpPr>
            <p:cNvPr id="309" name="Group 96"/>
            <p:cNvGrpSpPr>
              <a:grpSpLocks noChangeAspect="1"/>
            </p:cNvGrpSpPr>
            <p:nvPr/>
          </p:nvGrpSpPr>
          <p:grpSpPr bwMode="auto">
            <a:xfrm>
              <a:off x="7316787" y="4589463"/>
              <a:ext cx="1925638" cy="1606550"/>
              <a:chOff x="4609" y="2891"/>
              <a:chExt cx="1213" cy="1012"/>
            </a:xfrm>
            <a:solidFill>
              <a:srgbClr val="595959"/>
            </a:solidFill>
          </p:grpSpPr>
          <p:sp>
            <p:nvSpPr>
              <p:cNvPr id="310" name="Freeform 97"/>
              <p:cNvSpPr>
                <a:spLocks/>
              </p:cNvSpPr>
              <p:nvPr/>
            </p:nvSpPr>
            <p:spPr bwMode="auto">
              <a:xfrm flipV="1">
                <a:off x="4727" y="2891"/>
                <a:ext cx="224" cy="223"/>
              </a:xfrm>
              <a:custGeom>
                <a:avLst/>
                <a:gdLst>
                  <a:gd name="T0" fmla="*/ 268 w 980"/>
                  <a:gd name="T1" fmla="*/ 865 h 976"/>
                  <a:gd name="T2" fmla="*/ 886 w 980"/>
                  <a:gd name="T3" fmla="*/ 592 h 976"/>
                  <a:gd name="T4" fmla="*/ 468 w 980"/>
                  <a:gd name="T5" fmla="*/ 12 h 976"/>
                  <a:gd name="T6" fmla="*/ 15 w 980"/>
                  <a:gd name="T7" fmla="*/ 454 h 976"/>
                  <a:gd name="T8" fmla="*/ 268 w 980"/>
                  <a:gd name="T9" fmla="*/ 865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0" h="976">
                    <a:moveTo>
                      <a:pt x="268" y="865"/>
                    </a:moveTo>
                    <a:cubicBezTo>
                      <a:pt x="498" y="976"/>
                      <a:pt x="824" y="850"/>
                      <a:pt x="886" y="592"/>
                    </a:cubicBezTo>
                    <a:cubicBezTo>
                      <a:pt x="980" y="321"/>
                      <a:pt x="753" y="9"/>
                      <a:pt x="468" y="12"/>
                    </a:cubicBezTo>
                    <a:cubicBezTo>
                      <a:pt x="228" y="0"/>
                      <a:pt x="9" y="213"/>
                      <a:pt x="15" y="454"/>
                    </a:cubicBezTo>
                    <a:cubicBezTo>
                      <a:pt x="0" y="630"/>
                      <a:pt x="118" y="786"/>
                      <a:pt x="268" y="86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1" name="Freeform 98"/>
              <p:cNvSpPr>
                <a:spLocks/>
              </p:cNvSpPr>
              <p:nvPr/>
            </p:nvSpPr>
            <p:spPr bwMode="auto">
              <a:xfrm flipV="1">
                <a:off x="4609" y="3020"/>
                <a:ext cx="650" cy="874"/>
              </a:xfrm>
              <a:custGeom>
                <a:avLst/>
                <a:gdLst>
                  <a:gd name="T0" fmla="*/ 2213 w 2911"/>
                  <a:gd name="T1" fmla="*/ 3569 h 3838"/>
                  <a:gd name="T2" fmla="*/ 2792 w 2911"/>
                  <a:gd name="T3" fmla="*/ 3838 h 3838"/>
                  <a:gd name="T4" fmla="*/ 2869 w 2911"/>
                  <a:gd name="T5" fmla="*/ 3773 h 3838"/>
                  <a:gd name="T6" fmla="*/ 2584 w 2911"/>
                  <a:gd name="T7" fmla="*/ 3406 h 3838"/>
                  <a:gd name="T8" fmla="*/ 1860 w 2911"/>
                  <a:gd name="T9" fmla="*/ 3098 h 3838"/>
                  <a:gd name="T10" fmla="*/ 1450 w 2911"/>
                  <a:gd name="T11" fmla="*/ 3026 h 3838"/>
                  <a:gd name="T12" fmla="*/ 1562 w 2911"/>
                  <a:gd name="T13" fmla="*/ 96 h 3838"/>
                  <a:gd name="T14" fmla="*/ 1321 w 2911"/>
                  <a:gd name="T15" fmla="*/ 18 h 3838"/>
                  <a:gd name="T16" fmla="*/ 1218 w 2911"/>
                  <a:gd name="T17" fmla="*/ 602 h 3838"/>
                  <a:gd name="T18" fmla="*/ 1093 w 2911"/>
                  <a:gd name="T19" fmla="*/ 1787 h 3838"/>
                  <a:gd name="T20" fmla="*/ 1043 w 2911"/>
                  <a:gd name="T21" fmla="*/ 1840 h 3838"/>
                  <a:gd name="T22" fmla="*/ 866 w 2911"/>
                  <a:gd name="T23" fmla="*/ 116 h 3838"/>
                  <a:gd name="T24" fmla="*/ 611 w 2911"/>
                  <a:gd name="T25" fmla="*/ 17 h 3838"/>
                  <a:gd name="T26" fmla="*/ 635 w 2911"/>
                  <a:gd name="T27" fmla="*/ 1307 h 3838"/>
                  <a:gd name="T28" fmla="*/ 623 w 2911"/>
                  <a:gd name="T29" fmla="*/ 2921 h 3838"/>
                  <a:gd name="T30" fmla="*/ 558 w 2911"/>
                  <a:gd name="T31" fmla="*/ 2575 h 3838"/>
                  <a:gd name="T32" fmla="*/ 255 w 2911"/>
                  <a:gd name="T33" fmla="*/ 1957 h 3838"/>
                  <a:gd name="T34" fmla="*/ 34 w 2911"/>
                  <a:gd name="T35" fmla="*/ 2013 h 3838"/>
                  <a:gd name="T36" fmla="*/ 360 w 2911"/>
                  <a:gd name="T37" fmla="*/ 2785 h 3838"/>
                  <a:gd name="T38" fmla="*/ 654 w 2911"/>
                  <a:gd name="T39" fmla="*/ 3395 h 3838"/>
                  <a:gd name="T40" fmla="*/ 1506 w 2911"/>
                  <a:gd name="T41" fmla="*/ 3369 h 3838"/>
                  <a:gd name="T42" fmla="*/ 2213 w 2911"/>
                  <a:gd name="T43" fmla="*/ 3569 h 3838"/>
                  <a:gd name="connsiteX0" fmla="*/ 7498 w 9765"/>
                  <a:gd name="connsiteY0" fmla="*/ 9260 h 9961"/>
                  <a:gd name="connsiteX1" fmla="*/ 9487 w 9765"/>
                  <a:gd name="connsiteY1" fmla="*/ 9961 h 9961"/>
                  <a:gd name="connsiteX2" fmla="*/ 9752 w 9765"/>
                  <a:gd name="connsiteY2" fmla="*/ 9792 h 9961"/>
                  <a:gd name="connsiteX3" fmla="*/ 8773 w 9765"/>
                  <a:gd name="connsiteY3" fmla="*/ 8835 h 9961"/>
                  <a:gd name="connsiteX4" fmla="*/ 6286 w 9765"/>
                  <a:gd name="connsiteY4" fmla="*/ 8033 h 9961"/>
                  <a:gd name="connsiteX5" fmla="*/ 4877 w 9765"/>
                  <a:gd name="connsiteY5" fmla="*/ 7845 h 9961"/>
                  <a:gd name="connsiteX6" fmla="*/ 5262 w 9765"/>
                  <a:gd name="connsiteY6" fmla="*/ 211 h 9961"/>
                  <a:gd name="connsiteX7" fmla="*/ 4434 w 9765"/>
                  <a:gd name="connsiteY7" fmla="*/ 8 h 9961"/>
                  <a:gd name="connsiteX8" fmla="*/ 4080 w 9765"/>
                  <a:gd name="connsiteY8" fmla="*/ 1530 h 9961"/>
                  <a:gd name="connsiteX9" fmla="*/ 3651 w 9765"/>
                  <a:gd name="connsiteY9" fmla="*/ 4617 h 9961"/>
                  <a:gd name="connsiteX10" fmla="*/ 3479 w 9765"/>
                  <a:gd name="connsiteY10" fmla="*/ 4755 h 9961"/>
                  <a:gd name="connsiteX11" fmla="*/ 2871 w 9765"/>
                  <a:gd name="connsiteY11" fmla="*/ 263 h 9961"/>
                  <a:gd name="connsiteX12" fmla="*/ 1995 w 9765"/>
                  <a:gd name="connsiteY12" fmla="*/ 5 h 9961"/>
                  <a:gd name="connsiteX13" fmla="*/ 2077 w 9765"/>
                  <a:gd name="connsiteY13" fmla="*/ 3366 h 9961"/>
                  <a:gd name="connsiteX14" fmla="*/ 2036 w 9765"/>
                  <a:gd name="connsiteY14" fmla="*/ 7572 h 9961"/>
                  <a:gd name="connsiteX15" fmla="*/ 1813 w 9765"/>
                  <a:gd name="connsiteY15" fmla="*/ 6670 h 9961"/>
                  <a:gd name="connsiteX16" fmla="*/ 772 w 9765"/>
                  <a:gd name="connsiteY16" fmla="*/ 5060 h 9961"/>
                  <a:gd name="connsiteX17" fmla="*/ 13 w 9765"/>
                  <a:gd name="connsiteY17" fmla="*/ 5206 h 9961"/>
                  <a:gd name="connsiteX18" fmla="*/ 1133 w 9765"/>
                  <a:gd name="connsiteY18" fmla="*/ 7217 h 9961"/>
                  <a:gd name="connsiteX19" fmla="*/ 2143 w 9765"/>
                  <a:gd name="connsiteY19" fmla="*/ 8807 h 9961"/>
                  <a:gd name="connsiteX20" fmla="*/ 5069 w 9765"/>
                  <a:gd name="connsiteY20" fmla="*/ 8739 h 9961"/>
                  <a:gd name="connsiteX21" fmla="*/ 7498 w 9765"/>
                  <a:gd name="connsiteY21" fmla="*/ 9260 h 9961"/>
                  <a:gd name="connsiteX0" fmla="*/ 7678 w 10010"/>
                  <a:gd name="connsiteY0" fmla="*/ 9296 h 10000"/>
                  <a:gd name="connsiteX1" fmla="*/ 9715 w 10010"/>
                  <a:gd name="connsiteY1" fmla="*/ 10000 h 10000"/>
                  <a:gd name="connsiteX2" fmla="*/ 9987 w 10010"/>
                  <a:gd name="connsiteY2" fmla="*/ 9830 h 10000"/>
                  <a:gd name="connsiteX3" fmla="*/ 8984 w 10010"/>
                  <a:gd name="connsiteY3" fmla="*/ 8870 h 10000"/>
                  <a:gd name="connsiteX4" fmla="*/ 6437 w 10010"/>
                  <a:gd name="connsiteY4" fmla="*/ 8064 h 10000"/>
                  <a:gd name="connsiteX5" fmla="*/ 4994 w 10010"/>
                  <a:gd name="connsiteY5" fmla="*/ 7876 h 10000"/>
                  <a:gd name="connsiteX6" fmla="*/ 5389 w 10010"/>
                  <a:gd name="connsiteY6" fmla="*/ 212 h 10000"/>
                  <a:gd name="connsiteX7" fmla="*/ 4541 w 10010"/>
                  <a:gd name="connsiteY7" fmla="*/ 8 h 10000"/>
                  <a:gd name="connsiteX8" fmla="*/ 4178 w 10010"/>
                  <a:gd name="connsiteY8" fmla="*/ 1536 h 10000"/>
                  <a:gd name="connsiteX9" fmla="*/ 3739 w 10010"/>
                  <a:gd name="connsiteY9" fmla="*/ 4635 h 10000"/>
                  <a:gd name="connsiteX10" fmla="*/ 3563 w 10010"/>
                  <a:gd name="connsiteY10" fmla="*/ 4774 h 10000"/>
                  <a:gd name="connsiteX11" fmla="*/ 2940 w 10010"/>
                  <a:gd name="connsiteY11" fmla="*/ 264 h 10000"/>
                  <a:gd name="connsiteX12" fmla="*/ 2043 w 10010"/>
                  <a:gd name="connsiteY12" fmla="*/ 5 h 10000"/>
                  <a:gd name="connsiteX13" fmla="*/ 2127 w 10010"/>
                  <a:gd name="connsiteY13" fmla="*/ 3379 h 10000"/>
                  <a:gd name="connsiteX14" fmla="*/ 2085 w 10010"/>
                  <a:gd name="connsiteY14" fmla="*/ 7602 h 10000"/>
                  <a:gd name="connsiteX15" fmla="*/ 1857 w 10010"/>
                  <a:gd name="connsiteY15" fmla="*/ 6696 h 10000"/>
                  <a:gd name="connsiteX16" fmla="*/ 791 w 10010"/>
                  <a:gd name="connsiteY16" fmla="*/ 5080 h 10000"/>
                  <a:gd name="connsiteX17" fmla="*/ 13 w 10010"/>
                  <a:gd name="connsiteY17" fmla="*/ 5226 h 10000"/>
                  <a:gd name="connsiteX18" fmla="*/ 1160 w 10010"/>
                  <a:gd name="connsiteY18" fmla="*/ 7245 h 10000"/>
                  <a:gd name="connsiteX19" fmla="*/ 2195 w 10010"/>
                  <a:gd name="connsiteY19" fmla="*/ 8841 h 10000"/>
                  <a:gd name="connsiteX20" fmla="*/ 5191 w 10010"/>
                  <a:gd name="connsiteY20" fmla="*/ 8773 h 10000"/>
                  <a:gd name="connsiteX21" fmla="*/ 7678 w 10010"/>
                  <a:gd name="connsiteY21" fmla="*/ 9296 h 10000"/>
                  <a:gd name="connsiteX0" fmla="*/ 7678 w 10010"/>
                  <a:gd name="connsiteY0" fmla="*/ 9296 h 10000"/>
                  <a:gd name="connsiteX1" fmla="*/ 9715 w 10010"/>
                  <a:gd name="connsiteY1" fmla="*/ 10000 h 10000"/>
                  <a:gd name="connsiteX2" fmla="*/ 9987 w 10010"/>
                  <a:gd name="connsiteY2" fmla="*/ 9830 h 10000"/>
                  <a:gd name="connsiteX3" fmla="*/ 8984 w 10010"/>
                  <a:gd name="connsiteY3" fmla="*/ 8870 h 10000"/>
                  <a:gd name="connsiteX4" fmla="*/ 6437 w 10010"/>
                  <a:gd name="connsiteY4" fmla="*/ 8064 h 10000"/>
                  <a:gd name="connsiteX5" fmla="*/ 4994 w 10010"/>
                  <a:gd name="connsiteY5" fmla="*/ 7876 h 10000"/>
                  <a:gd name="connsiteX6" fmla="*/ 5389 w 10010"/>
                  <a:gd name="connsiteY6" fmla="*/ 212 h 10000"/>
                  <a:gd name="connsiteX7" fmla="*/ 4541 w 10010"/>
                  <a:gd name="connsiteY7" fmla="*/ 8 h 10000"/>
                  <a:gd name="connsiteX8" fmla="*/ 4178 w 10010"/>
                  <a:gd name="connsiteY8" fmla="*/ 1536 h 10000"/>
                  <a:gd name="connsiteX9" fmla="*/ 3739 w 10010"/>
                  <a:gd name="connsiteY9" fmla="*/ 4635 h 10000"/>
                  <a:gd name="connsiteX10" fmla="*/ 3563 w 10010"/>
                  <a:gd name="connsiteY10" fmla="*/ 4774 h 10000"/>
                  <a:gd name="connsiteX11" fmla="*/ 2940 w 10010"/>
                  <a:gd name="connsiteY11" fmla="*/ 264 h 10000"/>
                  <a:gd name="connsiteX12" fmla="*/ 2043 w 10010"/>
                  <a:gd name="connsiteY12" fmla="*/ 5 h 10000"/>
                  <a:gd name="connsiteX13" fmla="*/ 2127 w 10010"/>
                  <a:gd name="connsiteY13" fmla="*/ 3379 h 10000"/>
                  <a:gd name="connsiteX14" fmla="*/ 2085 w 10010"/>
                  <a:gd name="connsiteY14" fmla="*/ 7602 h 10000"/>
                  <a:gd name="connsiteX15" fmla="*/ 1857 w 10010"/>
                  <a:gd name="connsiteY15" fmla="*/ 6696 h 10000"/>
                  <a:gd name="connsiteX16" fmla="*/ 791 w 10010"/>
                  <a:gd name="connsiteY16" fmla="*/ 5080 h 10000"/>
                  <a:gd name="connsiteX17" fmla="*/ 13 w 10010"/>
                  <a:gd name="connsiteY17" fmla="*/ 5226 h 10000"/>
                  <a:gd name="connsiteX18" fmla="*/ 1160 w 10010"/>
                  <a:gd name="connsiteY18" fmla="*/ 7245 h 10000"/>
                  <a:gd name="connsiteX19" fmla="*/ 2195 w 10010"/>
                  <a:gd name="connsiteY19" fmla="*/ 8841 h 10000"/>
                  <a:gd name="connsiteX20" fmla="*/ 5191 w 10010"/>
                  <a:gd name="connsiteY20" fmla="*/ 8773 h 10000"/>
                  <a:gd name="connsiteX21" fmla="*/ 7678 w 10010"/>
                  <a:gd name="connsiteY21" fmla="*/ 9296 h 10000"/>
                  <a:gd name="connsiteX0" fmla="*/ 7678 w 10010"/>
                  <a:gd name="connsiteY0" fmla="*/ 9296 h 10000"/>
                  <a:gd name="connsiteX1" fmla="*/ 9715 w 10010"/>
                  <a:gd name="connsiteY1" fmla="*/ 10000 h 10000"/>
                  <a:gd name="connsiteX2" fmla="*/ 9987 w 10010"/>
                  <a:gd name="connsiteY2" fmla="*/ 9830 h 10000"/>
                  <a:gd name="connsiteX3" fmla="*/ 8984 w 10010"/>
                  <a:gd name="connsiteY3" fmla="*/ 8870 h 10000"/>
                  <a:gd name="connsiteX4" fmla="*/ 6437 w 10010"/>
                  <a:gd name="connsiteY4" fmla="*/ 8064 h 10000"/>
                  <a:gd name="connsiteX5" fmla="*/ 4994 w 10010"/>
                  <a:gd name="connsiteY5" fmla="*/ 7876 h 10000"/>
                  <a:gd name="connsiteX6" fmla="*/ 5389 w 10010"/>
                  <a:gd name="connsiteY6" fmla="*/ 212 h 10000"/>
                  <a:gd name="connsiteX7" fmla="*/ 4541 w 10010"/>
                  <a:gd name="connsiteY7" fmla="*/ 8 h 10000"/>
                  <a:gd name="connsiteX8" fmla="*/ 4178 w 10010"/>
                  <a:gd name="connsiteY8" fmla="*/ 1536 h 10000"/>
                  <a:gd name="connsiteX9" fmla="*/ 3739 w 10010"/>
                  <a:gd name="connsiteY9" fmla="*/ 4635 h 10000"/>
                  <a:gd name="connsiteX10" fmla="*/ 3563 w 10010"/>
                  <a:gd name="connsiteY10" fmla="*/ 4774 h 10000"/>
                  <a:gd name="connsiteX11" fmla="*/ 2940 w 10010"/>
                  <a:gd name="connsiteY11" fmla="*/ 264 h 10000"/>
                  <a:gd name="connsiteX12" fmla="*/ 2043 w 10010"/>
                  <a:gd name="connsiteY12" fmla="*/ 5 h 10000"/>
                  <a:gd name="connsiteX13" fmla="*/ 2127 w 10010"/>
                  <a:gd name="connsiteY13" fmla="*/ 3379 h 10000"/>
                  <a:gd name="connsiteX14" fmla="*/ 2085 w 10010"/>
                  <a:gd name="connsiteY14" fmla="*/ 7602 h 10000"/>
                  <a:gd name="connsiteX15" fmla="*/ 1857 w 10010"/>
                  <a:gd name="connsiteY15" fmla="*/ 6696 h 10000"/>
                  <a:gd name="connsiteX16" fmla="*/ 791 w 10010"/>
                  <a:gd name="connsiteY16" fmla="*/ 5080 h 10000"/>
                  <a:gd name="connsiteX17" fmla="*/ 13 w 10010"/>
                  <a:gd name="connsiteY17" fmla="*/ 5226 h 10000"/>
                  <a:gd name="connsiteX18" fmla="*/ 1160 w 10010"/>
                  <a:gd name="connsiteY18" fmla="*/ 7245 h 10000"/>
                  <a:gd name="connsiteX19" fmla="*/ 2195 w 10010"/>
                  <a:gd name="connsiteY19" fmla="*/ 8841 h 10000"/>
                  <a:gd name="connsiteX20" fmla="*/ 5191 w 10010"/>
                  <a:gd name="connsiteY20" fmla="*/ 8773 h 10000"/>
                  <a:gd name="connsiteX21" fmla="*/ 7647 w 10010"/>
                  <a:gd name="connsiteY21" fmla="*/ 9182 h 10000"/>
                  <a:gd name="connsiteX0" fmla="*/ 7678 w 10010"/>
                  <a:gd name="connsiteY0" fmla="*/ 9296 h 10000"/>
                  <a:gd name="connsiteX1" fmla="*/ 9715 w 10010"/>
                  <a:gd name="connsiteY1" fmla="*/ 10000 h 10000"/>
                  <a:gd name="connsiteX2" fmla="*/ 9987 w 10010"/>
                  <a:gd name="connsiteY2" fmla="*/ 9830 h 10000"/>
                  <a:gd name="connsiteX3" fmla="*/ 8984 w 10010"/>
                  <a:gd name="connsiteY3" fmla="*/ 8870 h 10000"/>
                  <a:gd name="connsiteX4" fmla="*/ 6437 w 10010"/>
                  <a:gd name="connsiteY4" fmla="*/ 8064 h 10000"/>
                  <a:gd name="connsiteX5" fmla="*/ 4994 w 10010"/>
                  <a:gd name="connsiteY5" fmla="*/ 7876 h 10000"/>
                  <a:gd name="connsiteX6" fmla="*/ 5389 w 10010"/>
                  <a:gd name="connsiteY6" fmla="*/ 212 h 10000"/>
                  <a:gd name="connsiteX7" fmla="*/ 4541 w 10010"/>
                  <a:gd name="connsiteY7" fmla="*/ 8 h 10000"/>
                  <a:gd name="connsiteX8" fmla="*/ 4178 w 10010"/>
                  <a:gd name="connsiteY8" fmla="*/ 1536 h 10000"/>
                  <a:gd name="connsiteX9" fmla="*/ 3739 w 10010"/>
                  <a:gd name="connsiteY9" fmla="*/ 4635 h 10000"/>
                  <a:gd name="connsiteX10" fmla="*/ 3563 w 10010"/>
                  <a:gd name="connsiteY10" fmla="*/ 4774 h 10000"/>
                  <a:gd name="connsiteX11" fmla="*/ 2940 w 10010"/>
                  <a:gd name="connsiteY11" fmla="*/ 264 h 10000"/>
                  <a:gd name="connsiteX12" fmla="*/ 2043 w 10010"/>
                  <a:gd name="connsiteY12" fmla="*/ 5 h 10000"/>
                  <a:gd name="connsiteX13" fmla="*/ 2127 w 10010"/>
                  <a:gd name="connsiteY13" fmla="*/ 3379 h 10000"/>
                  <a:gd name="connsiteX14" fmla="*/ 2085 w 10010"/>
                  <a:gd name="connsiteY14" fmla="*/ 7602 h 10000"/>
                  <a:gd name="connsiteX15" fmla="*/ 1857 w 10010"/>
                  <a:gd name="connsiteY15" fmla="*/ 6696 h 10000"/>
                  <a:gd name="connsiteX16" fmla="*/ 791 w 10010"/>
                  <a:gd name="connsiteY16" fmla="*/ 5080 h 10000"/>
                  <a:gd name="connsiteX17" fmla="*/ 13 w 10010"/>
                  <a:gd name="connsiteY17" fmla="*/ 5226 h 10000"/>
                  <a:gd name="connsiteX18" fmla="*/ 1160 w 10010"/>
                  <a:gd name="connsiteY18" fmla="*/ 7245 h 10000"/>
                  <a:gd name="connsiteX19" fmla="*/ 2195 w 10010"/>
                  <a:gd name="connsiteY19" fmla="*/ 8841 h 10000"/>
                  <a:gd name="connsiteX20" fmla="*/ 5191 w 10010"/>
                  <a:gd name="connsiteY20" fmla="*/ 8773 h 10000"/>
                  <a:gd name="connsiteX0" fmla="*/ 7678 w 10010"/>
                  <a:gd name="connsiteY0" fmla="*/ 9113 h 10000"/>
                  <a:gd name="connsiteX1" fmla="*/ 9715 w 10010"/>
                  <a:gd name="connsiteY1" fmla="*/ 10000 h 10000"/>
                  <a:gd name="connsiteX2" fmla="*/ 9987 w 10010"/>
                  <a:gd name="connsiteY2" fmla="*/ 9830 h 10000"/>
                  <a:gd name="connsiteX3" fmla="*/ 8984 w 10010"/>
                  <a:gd name="connsiteY3" fmla="*/ 8870 h 10000"/>
                  <a:gd name="connsiteX4" fmla="*/ 6437 w 10010"/>
                  <a:gd name="connsiteY4" fmla="*/ 8064 h 10000"/>
                  <a:gd name="connsiteX5" fmla="*/ 4994 w 10010"/>
                  <a:gd name="connsiteY5" fmla="*/ 7876 h 10000"/>
                  <a:gd name="connsiteX6" fmla="*/ 5389 w 10010"/>
                  <a:gd name="connsiteY6" fmla="*/ 212 h 10000"/>
                  <a:gd name="connsiteX7" fmla="*/ 4541 w 10010"/>
                  <a:gd name="connsiteY7" fmla="*/ 8 h 10000"/>
                  <a:gd name="connsiteX8" fmla="*/ 4178 w 10010"/>
                  <a:gd name="connsiteY8" fmla="*/ 1536 h 10000"/>
                  <a:gd name="connsiteX9" fmla="*/ 3739 w 10010"/>
                  <a:gd name="connsiteY9" fmla="*/ 4635 h 10000"/>
                  <a:gd name="connsiteX10" fmla="*/ 3563 w 10010"/>
                  <a:gd name="connsiteY10" fmla="*/ 4774 h 10000"/>
                  <a:gd name="connsiteX11" fmla="*/ 2940 w 10010"/>
                  <a:gd name="connsiteY11" fmla="*/ 264 h 10000"/>
                  <a:gd name="connsiteX12" fmla="*/ 2043 w 10010"/>
                  <a:gd name="connsiteY12" fmla="*/ 5 h 10000"/>
                  <a:gd name="connsiteX13" fmla="*/ 2127 w 10010"/>
                  <a:gd name="connsiteY13" fmla="*/ 3379 h 10000"/>
                  <a:gd name="connsiteX14" fmla="*/ 2085 w 10010"/>
                  <a:gd name="connsiteY14" fmla="*/ 7602 h 10000"/>
                  <a:gd name="connsiteX15" fmla="*/ 1857 w 10010"/>
                  <a:gd name="connsiteY15" fmla="*/ 6696 h 10000"/>
                  <a:gd name="connsiteX16" fmla="*/ 791 w 10010"/>
                  <a:gd name="connsiteY16" fmla="*/ 5080 h 10000"/>
                  <a:gd name="connsiteX17" fmla="*/ 13 w 10010"/>
                  <a:gd name="connsiteY17" fmla="*/ 5226 h 10000"/>
                  <a:gd name="connsiteX18" fmla="*/ 1160 w 10010"/>
                  <a:gd name="connsiteY18" fmla="*/ 7245 h 10000"/>
                  <a:gd name="connsiteX19" fmla="*/ 2195 w 10010"/>
                  <a:gd name="connsiteY19" fmla="*/ 8841 h 10000"/>
                  <a:gd name="connsiteX20" fmla="*/ 5191 w 10010"/>
                  <a:gd name="connsiteY20" fmla="*/ 8773 h 10000"/>
                  <a:gd name="connsiteX0" fmla="*/ 7678 w 10010"/>
                  <a:gd name="connsiteY0" fmla="*/ 9113 h 10000"/>
                  <a:gd name="connsiteX1" fmla="*/ 9715 w 10010"/>
                  <a:gd name="connsiteY1" fmla="*/ 10000 h 10000"/>
                  <a:gd name="connsiteX2" fmla="*/ 9987 w 10010"/>
                  <a:gd name="connsiteY2" fmla="*/ 9830 h 10000"/>
                  <a:gd name="connsiteX3" fmla="*/ 8984 w 10010"/>
                  <a:gd name="connsiteY3" fmla="*/ 8870 h 10000"/>
                  <a:gd name="connsiteX4" fmla="*/ 6437 w 10010"/>
                  <a:gd name="connsiteY4" fmla="*/ 8064 h 10000"/>
                  <a:gd name="connsiteX5" fmla="*/ 4994 w 10010"/>
                  <a:gd name="connsiteY5" fmla="*/ 7876 h 10000"/>
                  <a:gd name="connsiteX6" fmla="*/ 5389 w 10010"/>
                  <a:gd name="connsiteY6" fmla="*/ 212 h 10000"/>
                  <a:gd name="connsiteX7" fmla="*/ 4541 w 10010"/>
                  <a:gd name="connsiteY7" fmla="*/ 8 h 10000"/>
                  <a:gd name="connsiteX8" fmla="*/ 4178 w 10010"/>
                  <a:gd name="connsiteY8" fmla="*/ 1536 h 10000"/>
                  <a:gd name="connsiteX9" fmla="*/ 3739 w 10010"/>
                  <a:gd name="connsiteY9" fmla="*/ 4635 h 10000"/>
                  <a:gd name="connsiteX10" fmla="*/ 3563 w 10010"/>
                  <a:gd name="connsiteY10" fmla="*/ 4774 h 10000"/>
                  <a:gd name="connsiteX11" fmla="*/ 2940 w 10010"/>
                  <a:gd name="connsiteY11" fmla="*/ 264 h 10000"/>
                  <a:gd name="connsiteX12" fmla="*/ 2043 w 10010"/>
                  <a:gd name="connsiteY12" fmla="*/ 5 h 10000"/>
                  <a:gd name="connsiteX13" fmla="*/ 2127 w 10010"/>
                  <a:gd name="connsiteY13" fmla="*/ 3379 h 10000"/>
                  <a:gd name="connsiteX14" fmla="*/ 2085 w 10010"/>
                  <a:gd name="connsiteY14" fmla="*/ 7602 h 10000"/>
                  <a:gd name="connsiteX15" fmla="*/ 1857 w 10010"/>
                  <a:gd name="connsiteY15" fmla="*/ 6696 h 10000"/>
                  <a:gd name="connsiteX16" fmla="*/ 791 w 10010"/>
                  <a:gd name="connsiteY16" fmla="*/ 5080 h 10000"/>
                  <a:gd name="connsiteX17" fmla="*/ 13 w 10010"/>
                  <a:gd name="connsiteY17" fmla="*/ 5226 h 10000"/>
                  <a:gd name="connsiteX18" fmla="*/ 1160 w 10010"/>
                  <a:gd name="connsiteY18" fmla="*/ 7245 h 10000"/>
                  <a:gd name="connsiteX19" fmla="*/ 2195 w 10010"/>
                  <a:gd name="connsiteY19" fmla="*/ 8841 h 10000"/>
                  <a:gd name="connsiteX20" fmla="*/ 5191 w 10010"/>
                  <a:gd name="connsiteY20" fmla="*/ 8773 h 10000"/>
                  <a:gd name="connsiteX0" fmla="*/ 7678 w 10010"/>
                  <a:gd name="connsiteY0" fmla="*/ 9113 h 10000"/>
                  <a:gd name="connsiteX1" fmla="*/ 9715 w 10010"/>
                  <a:gd name="connsiteY1" fmla="*/ 10000 h 10000"/>
                  <a:gd name="connsiteX2" fmla="*/ 9987 w 10010"/>
                  <a:gd name="connsiteY2" fmla="*/ 9830 h 10000"/>
                  <a:gd name="connsiteX3" fmla="*/ 8984 w 10010"/>
                  <a:gd name="connsiteY3" fmla="*/ 8870 h 10000"/>
                  <a:gd name="connsiteX4" fmla="*/ 6437 w 10010"/>
                  <a:gd name="connsiteY4" fmla="*/ 8064 h 10000"/>
                  <a:gd name="connsiteX5" fmla="*/ 4994 w 10010"/>
                  <a:gd name="connsiteY5" fmla="*/ 7876 h 10000"/>
                  <a:gd name="connsiteX6" fmla="*/ 5389 w 10010"/>
                  <a:gd name="connsiteY6" fmla="*/ 212 h 10000"/>
                  <a:gd name="connsiteX7" fmla="*/ 4541 w 10010"/>
                  <a:gd name="connsiteY7" fmla="*/ 8 h 10000"/>
                  <a:gd name="connsiteX8" fmla="*/ 4178 w 10010"/>
                  <a:gd name="connsiteY8" fmla="*/ 1536 h 10000"/>
                  <a:gd name="connsiteX9" fmla="*/ 3739 w 10010"/>
                  <a:gd name="connsiteY9" fmla="*/ 4635 h 10000"/>
                  <a:gd name="connsiteX10" fmla="*/ 3563 w 10010"/>
                  <a:gd name="connsiteY10" fmla="*/ 4774 h 10000"/>
                  <a:gd name="connsiteX11" fmla="*/ 2940 w 10010"/>
                  <a:gd name="connsiteY11" fmla="*/ 264 h 10000"/>
                  <a:gd name="connsiteX12" fmla="*/ 2043 w 10010"/>
                  <a:gd name="connsiteY12" fmla="*/ 5 h 10000"/>
                  <a:gd name="connsiteX13" fmla="*/ 2127 w 10010"/>
                  <a:gd name="connsiteY13" fmla="*/ 3379 h 10000"/>
                  <a:gd name="connsiteX14" fmla="*/ 2085 w 10010"/>
                  <a:gd name="connsiteY14" fmla="*/ 7602 h 10000"/>
                  <a:gd name="connsiteX15" fmla="*/ 1857 w 10010"/>
                  <a:gd name="connsiteY15" fmla="*/ 6696 h 10000"/>
                  <a:gd name="connsiteX16" fmla="*/ 791 w 10010"/>
                  <a:gd name="connsiteY16" fmla="*/ 5080 h 10000"/>
                  <a:gd name="connsiteX17" fmla="*/ 13 w 10010"/>
                  <a:gd name="connsiteY17" fmla="*/ 5226 h 10000"/>
                  <a:gd name="connsiteX18" fmla="*/ 1160 w 10010"/>
                  <a:gd name="connsiteY18" fmla="*/ 7245 h 10000"/>
                  <a:gd name="connsiteX19" fmla="*/ 2195 w 10010"/>
                  <a:gd name="connsiteY19" fmla="*/ 8841 h 10000"/>
                  <a:gd name="connsiteX20" fmla="*/ 5191 w 10010"/>
                  <a:gd name="connsiteY20" fmla="*/ 8773 h 10000"/>
                  <a:gd name="connsiteX21" fmla="*/ 7678 w 10010"/>
                  <a:gd name="connsiteY21" fmla="*/ 9113 h 10000"/>
                  <a:gd name="connsiteX0" fmla="*/ 7678 w 10010"/>
                  <a:gd name="connsiteY0" fmla="*/ 9113 h 10000"/>
                  <a:gd name="connsiteX1" fmla="*/ 9715 w 10010"/>
                  <a:gd name="connsiteY1" fmla="*/ 10000 h 10000"/>
                  <a:gd name="connsiteX2" fmla="*/ 9987 w 10010"/>
                  <a:gd name="connsiteY2" fmla="*/ 9830 h 10000"/>
                  <a:gd name="connsiteX3" fmla="*/ 8984 w 10010"/>
                  <a:gd name="connsiteY3" fmla="*/ 8870 h 10000"/>
                  <a:gd name="connsiteX4" fmla="*/ 6437 w 10010"/>
                  <a:gd name="connsiteY4" fmla="*/ 8064 h 10000"/>
                  <a:gd name="connsiteX5" fmla="*/ 4994 w 10010"/>
                  <a:gd name="connsiteY5" fmla="*/ 7876 h 10000"/>
                  <a:gd name="connsiteX6" fmla="*/ 5389 w 10010"/>
                  <a:gd name="connsiteY6" fmla="*/ 212 h 10000"/>
                  <a:gd name="connsiteX7" fmla="*/ 4541 w 10010"/>
                  <a:gd name="connsiteY7" fmla="*/ 8 h 10000"/>
                  <a:gd name="connsiteX8" fmla="*/ 4178 w 10010"/>
                  <a:gd name="connsiteY8" fmla="*/ 1536 h 10000"/>
                  <a:gd name="connsiteX9" fmla="*/ 3739 w 10010"/>
                  <a:gd name="connsiteY9" fmla="*/ 4635 h 10000"/>
                  <a:gd name="connsiteX10" fmla="*/ 3563 w 10010"/>
                  <a:gd name="connsiteY10" fmla="*/ 4774 h 10000"/>
                  <a:gd name="connsiteX11" fmla="*/ 2940 w 10010"/>
                  <a:gd name="connsiteY11" fmla="*/ 264 h 10000"/>
                  <a:gd name="connsiteX12" fmla="*/ 2043 w 10010"/>
                  <a:gd name="connsiteY12" fmla="*/ 5 h 10000"/>
                  <a:gd name="connsiteX13" fmla="*/ 2127 w 10010"/>
                  <a:gd name="connsiteY13" fmla="*/ 3379 h 10000"/>
                  <a:gd name="connsiteX14" fmla="*/ 2085 w 10010"/>
                  <a:gd name="connsiteY14" fmla="*/ 7602 h 10000"/>
                  <a:gd name="connsiteX15" fmla="*/ 1857 w 10010"/>
                  <a:gd name="connsiteY15" fmla="*/ 6696 h 10000"/>
                  <a:gd name="connsiteX16" fmla="*/ 791 w 10010"/>
                  <a:gd name="connsiteY16" fmla="*/ 5080 h 10000"/>
                  <a:gd name="connsiteX17" fmla="*/ 13 w 10010"/>
                  <a:gd name="connsiteY17" fmla="*/ 5226 h 10000"/>
                  <a:gd name="connsiteX18" fmla="*/ 1160 w 10010"/>
                  <a:gd name="connsiteY18" fmla="*/ 7245 h 10000"/>
                  <a:gd name="connsiteX19" fmla="*/ 2195 w 10010"/>
                  <a:gd name="connsiteY19" fmla="*/ 8841 h 10000"/>
                  <a:gd name="connsiteX20" fmla="*/ 5191 w 10010"/>
                  <a:gd name="connsiteY20" fmla="*/ 8773 h 10000"/>
                  <a:gd name="connsiteX21" fmla="*/ 7678 w 10010"/>
                  <a:gd name="connsiteY21" fmla="*/ 9113 h 10000"/>
                  <a:gd name="connsiteX0" fmla="*/ 7678 w 10010"/>
                  <a:gd name="connsiteY0" fmla="*/ 9113 h 10000"/>
                  <a:gd name="connsiteX1" fmla="*/ 9715 w 10010"/>
                  <a:gd name="connsiteY1" fmla="*/ 10000 h 10000"/>
                  <a:gd name="connsiteX2" fmla="*/ 9987 w 10010"/>
                  <a:gd name="connsiteY2" fmla="*/ 9830 h 10000"/>
                  <a:gd name="connsiteX3" fmla="*/ 8984 w 10010"/>
                  <a:gd name="connsiteY3" fmla="*/ 8870 h 10000"/>
                  <a:gd name="connsiteX4" fmla="*/ 6437 w 10010"/>
                  <a:gd name="connsiteY4" fmla="*/ 8064 h 10000"/>
                  <a:gd name="connsiteX5" fmla="*/ 4994 w 10010"/>
                  <a:gd name="connsiteY5" fmla="*/ 7876 h 10000"/>
                  <a:gd name="connsiteX6" fmla="*/ 5389 w 10010"/>
                  <a:gd name="connsiteY6" fmla="*/ 212 h 10000"/>
                  <a:gd name="connsiteX7" fmla="*/ 4541 w 10010"/>
                  <a:gd name="connsiteY7" fmla="*/ 8 h 10000"/>
                  <a:gd name="connsiteX8" fmla="*/ 4178 w 10010"/>
                  <a:gd name="connsiteY8" fmla="*/ 1536 h 10000"/>
                  <a:gd name="connsiteX9" fmla="*/ 3739 w 10010"/>
                  <a:gd name="connsiteY9" fmla="*/ 4635 h 10000"/>
                  <a:gd name="connsiteX10" fmla="*/ 3563 w 10010"/>
                  <a:gd name="connsiteY10" fmla="*/ 4774 h 10000"/>
                  <a:gd name="connsiteX11" fmla="*/ 2940 w 10010"/>
                  <a:gd name="connsiteY11" fmla="*/ 264 h 10000"/>
                  <a:gd name="connsiteX12" fmla="*/ 2043 w 10010"/>
                  <a:gd name="connsiteY12" fmla="*/ 5 h 10000"/>
                  <a:gd name="connsiteX13" fmla="*/ 2127 w 10010"/>
                  <a:gd name="connsiteY13" fmla="*/ 3379 h 10000"/>
                  <a:gd name="connsiteX14" fmla="*/ 2085 w 10010"/>
                  <a:gd name="connsiteY14" fmla="*/ 7602 h 10000"/>
                  <a:gd name="connsiteX15" fmla="*/ 1857 w 10010"/>
                  <a:gd name="connsiteY15" fmla="*/ 6696 h 10000"/>
                  <a:gd name="connsiteX16" fmla="*/ 791 w 10010"/>
                  <a:gd name="connsiteY16" fmla="*/ 5080 h 10000"/>
                  <a:gd name="connsiteX17" fmla="*/ 13 w 10010"/>
                  <a:gd name="connsiteY17" fmla="*/ 5226 h 10000"/>
                  <a:gd name="connsiteX18" fmla="*/ 1160 w 10010"/>
                  <a:gd name="connsiteY18" fmla="*/ 7245 h 10000"/>
                  <a:gd name="connsiteX19" fmla="*/ 2195 w 10010"/>
                  <a:gd name="connsiteY19" fmla="*/ 8841 h 10000"/>
                  <a:gd name="connsiteX20" fmla="*/ 5191 w 10010"/>
                  <a:gd name="connsiteY20" fmla="*/ 8773 h 10000"/>
                  <a:gd name="connsiteX21" fmla="*/ 7678 w 10010"/>
                  <a:gd name="connsiteY21" fmla="*/ 9113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010" h="10000">
                    <a:moveTo>
                      <a:pt x="7678" y="9113"/>
                    </a:moveTo>
                    <a:cubicBezTo>
                      <a:pt x="8661" y="9363"/>
                      <a:pt x="8924" y="9987"/>
                      <a:pt x="9715" y="10000"/>
                    </a:cubicBezTo>
                    <a:cubicBezTo>
                      <a:pt x="9786" y="9958"/>
                      <a:pt x="9919" y="9871"/>
                      <a:pt x="9987" y="9830"/>
                    </a:cubicBezTo>
                    <a:cubicBezTo>
                      <a:pt x="10134" y="9257"/>
                      <a:pt x="9575" y="9172"/>
                      <a:pt x="8984" y="8870"/>
                    </a:cubicBezTo>
                    <a:cubicBezTo>
                      <a:pt x="8393" y="8568"/>
                      <a:pt x="7746" y="8161"/>
                      <a:pt x="6437" y="8064"/>
                    </a:cubicBezTo>
                    <a:cubicBezTo>
                      <a:pt x="5129" y="7968"/>
                      <a:pt x="5470" y="7957"/>
                      <a:pt x="4994" y="7876"/>
                    </a:cubicBezTo>
                    <a:cubicBezTo>
                      <a:pt x="4938" y="5318"/>
                      <a:pt x="5110" y="2763"/>
                      <a:pt x="5389" y="212"/>
                    </a:cubicBezTo>
                    <a:cubicBezTo>
                      <a:pt x="5191" y="-8"/>
                      <a:pt x="4861" y="-8"/>
                      <a:pt x="4541" y="8"/>
                    </a:cubicBezTo>
                    <a:cubicBezTo>
                      <a:pt x="4182" y="476"/>
                      <a:pt x="4305" y="1028"/>
                      <a:pt x="4178" y="1536"/>
                    </a:cubicBezTo>
                    <a:cubicBezTo>
                      <a:pt x="4115" y="2574"/>
                      <a:pt x="3889" y="3602"/>
                      <a:pt x="3739" y="4635"/>
                    </a:cubicBezTo>
                    <a:cubicBezTo>
                      <a:pt x="3693" y="4669"/>
                      <a:pt x="3605" y="4739"/>
                      <a:pt x="3563" y="4774"/>
                    </a:cubicBezTo>
                    <a:cubicBezTo>
                      <a:pt x="3197" y="3288"/>
                      <a:pt x="3186" y="1758"/>
                      <a:pt x="2940" y="264"/>
                    </a:cubicBezTo>
                    <a:cubicBezTo>
                      <a:pt x="2835" y="-39"/>
                      <a:pt x="2370" y="0"/>
                      <a:pt x="2043" y="5"/>
                    </a:cubicBezTo>
                    <a:cubicBezTo>
                      <a:pt x="1888" y="1127"/>
                      <a:pt x="2170" y="2255"/>
                      <a:pt x="2127" y="3379"/>
                    </a:cubicBezTo>
                    <a:cubicBezTo>
                      <a:pt x="2095" y="4787"/>
                      <a:pt x="2170" y="6197"/>
                      <a:pt x="2085" y="7602"/>
                    </a:cubicBezTo>
                    <a:cubicBezTo>
                      <a:pt x="1980" y="7303"/>
                      <a:pt x="1941" y="6997"/>
                      <a:pt x="1857" y="6696"/>
                    </a:cubicBezTo>
                    <a:cubicBezTo>
                      <a:pt x="1561" y="6137"/>
                      <a:pt x="1012" y="5663"/>
                      <a:pt x="791" y="5080"/>
                    </a:cubicBezTo>
                    <a:cubicBezTo>
                      <a:pt x="664" y="4761"/>
                      <a:pt x="-107" y="4871"/>
                      <a:pt x="13" y="5226"/>
                    </a:cubicBezTo>
                    <a:cubicBezTo>
                      <a:pt x="182" y="5953"/>
                      <a:pt x="1002" y="6566"/>
                      <a:pt x="1160" y="7245"/>
                    </a:cubicBezTo>
                    <a:cubicBezTo>
                      <a:pt x="1259" y="7829"/>
                      <a:pt x="1259" y="8648"/>
                      <a:pt x="2195" y="8841"/>
                    </a:cubicBezTo>
                    <a:cubicBezTo>
                      <a:pt x="3193" y="8889"/>
                      <a:pt x="4203" y="8904"/>
                      <a:pt x="5191" y="8773"/>
                    </a:cubicBezTo>
                    <a:cubicBezTo>
                      <a:pt x="6020" y="8886"/>
                      <a:pt x="6695" y="8863"/>
                      <a:pt x="7678" y="91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2" name="Freeform 99"/>
              <p:cNvSpPr>
                <a:spLocks/>
              </p:cNvSpPr>
              <p:nvPr/>
            </p:nvSpPr>
            <p:spPr bwMode="auto">
              <a:xfrm flipV="1">
                <a:off x="5136" y="3421"/>
                <a:ext cx="225" cy="218"/>
              </a:xfrm>
              <a:custGeom>
                <a:avLst/>
                <a:gdLst>
                  <a:gd name="T0" fmla="*/ 346 w 981"/>
                  <a:gd name="T1" fmla="*/ 894 h 954"/>
                  <a:gd name="T2" fmla="*/ 886 w 981"/>
                  <a:gd name="T3" fmla="*/ 598 h 954"/>
                  <a:gd name="T4" fmla="*/ 473 w 981"/>
                  <a:gd name="T5" fmla="*/ 20 h 954"/>
                  <a:gd name="T6" fmla="*/ 25 w 981"/>
                  <a:gd name="T7" fmla="*/ 461 h 954"/>
                  <a:gd name="T8" fmla="*/ 346 w 981"/>
                  <a:gd name="T9" fmla="*/ 894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1" h="954">
                    <a:moveTo>
                      <a:pt x="346" y="894"/>
                    </a:moveTo>
                    <a:cubicBezTo>
                      <a:pt x="570" y="954"/>
                      <a:pt x="822" y="822"/>
                      <a:pt x="886" y="598"/>
                    </a:cubicBezTo>
                    <a:cubicBezTo>
                      <a:pt x="981" y="332"/>
                      <a:pt x="759" y="10"/>
                      <a:pt x="473" y="20"/>
                    </a:cubicBezTo>
                    <a:cubicBezTo>
                      <a:pt x="236" y="0"/>
                      <a:pt x="0" y="220"/>
                      <a:pt x="25" y="461"/>
                    </a:cubicBezTo>
                    <a:cubicBezTo>
                      <a:pt x="2" y="660"/>
                      <a:pt x="162" y="842"/>
                      <a:pt x="346" y="89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3" name="Freeform 100"/>
              <p:cNvSpPr>
                <a:spLocks/>
              </p:cNvSpPr>
              <p:nvPr/>
            </p:nvSpPr>
            <p:spPr bwMode="auto">
              <a:xfrm flipV="1">
                <a:off x="5527" y="3420"/>
                <a:ext cx="231" cy="221"/>
              </a:xfrm>
              <a:custGeom>
                <a:avLst/>
                <a:gdLst>
                  <a:gd name="T0" fmla="*/ 336 w 1009"/>
                  <a:gd name="T1" fmla="*/ 893 h 967"/>
                  <a:gd name="T2" fmla="*/ 892 w 1009"/>
                  <a:gd name="T3" fmla="*/ 623 h 967"/>
                  <a:gd name="T4" fmla="*/ 490 w 1009"/>
                  <a:gd name="T5" fmla="*/ 27 h 967"/>
                  <a:gd name="T6" fmla="*/ 39 w 1009"/>
                  <a:gd name="T7" fmla="*/ 502 h 967"/>
                  <a:gd name="T8" fmla="*/ 336 w 1009"/>
                  <a:gd name="T9" fmla="*/ 893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9" h="967">
                    <a:moveTo>
                      <a:pt x="336" y="893"/>
                    </a:moveTo>
                    <a:cubicBezTo>
                      <a:pt x="560" y="967"/>
                      <a:pt x="813" y="845"/>
                      <a:pt x="892" y="623"/>
                    </a:cubicBezTo>
                    <a:cubicBezTo>
                      <a:pt x="1009" y="359"/>
                      <a:pt x="782" y="12"/>
                      <a:pt x="490" y="27"/>
                    </a:cubicBezTo>
                    <a:cubicBezTo>
                      <a:pt x="234" y="0"/>
                      <a:pt x="0" y="248"/>
                      <a:pt x="39" y="502"/>
                    </a:cubicBezTo>
                    <a:cubicBezTo>
                      <a:pt x="28" y="683"/>
                      <a:pt x="174" y="835"/>
                      <a:pt x="336" y="89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4" name="Freeform 101"/>
              <p:cNvSpPr>
                <a:spLocks/>
              </p:cNvSpPr>
              <p:nvPr/>
            </p:nvSpPr>
            <p:spPr bwMode="auto">
              <a:xfrm flipV="1">
                <a:off x="5063" y="3639"/>
                <a:ext cx="364" cy="264"/>
              </a:xfrm>
              <a:custGeom>
                <a:avLst/>
                <a:gdLst>
                  <a:gd name="T0" fmla="*/ 152 w 1591"/>
                  <a:gd name="T1" fmla="*/ 924 h 1158"/>
                  <a:gd name="T2" fmla="*/ 758 w 1591"/>
                  <a:gd name="T3" fmla="*/ 1140 h 1158"/>
                  <a:gd name="T4" fmla="*/ 1457 w 1591"/>
                  <a:gd name="T5" fmla="*/ 901 h 1158"/>
                  <a:gd name="T6" fmla="*/ 1591 w 1591"/>
                  <a:gd name="T7" fmla="*/ 18 h 1158"/>
                  <a:gd name="T8" fmla="*/ 1335 w 1591"/>
                  <a:gd name="T9" fmla="*/ 7 h 1158"/>
                  <a:gd name="T10" fmla="*/ 1251 w 1591"/>
                  <a:gd name="T11" fmla="*/ 506 h 1158"/>
                  <a:gd name="T12" fmla="*/ 1227 w 1591"/>
                  <a:gd name="T13" fmla="*/ 10 h 1158"/>
                  <a:gd name="T14" fmla="*/ 391 w 1591"/>
                  <a:gd name="T15" fmla="*/ 8 h 1158"/>
                  <a:gd name="T16" fmla="*/ 373 w 1591"/>
                  <a:gd name="T17" fmla="*/ 496 h 1158"/>
                  <a:gd name="T18" fmla="*/ 283 w 1591"/>
                  <a:gd name="T19" fmla="*/ 5 h 1158"/>
                  <a:gd name="T20" fmla="*/ 0 w 1591"/>
                  <a:gd name="T21" fmla="*/ 42 h 1158"/>
                  <a:gd name="T22" fmla="*/ 152 w 1591"/>
                  <a:gd name="T23" fmla="*/ 924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91" h="1158">
                    <a:moveTo>
                      <a:pt x="152" y="924"/>
                    </a:moveTo>
                    <a:cubicBezTo>
                      <a:pt x="305" y="1093"/>
                      <a:pt x="537" y="1154"/>
                      <a:pt x="758" y="1140"/>
                    </a:cubicBezTo>
                    <a:cubicBezTo>
                      <a:pt x="1009" y="1158"/>
                      <a:pt x="1282" y="1088"/>
                      <a:pt x="1457" y="901"/>
                    </a:cubicBezTo>
                    <a:cubicBezTo>
                      <a:pt x="1573" y="624"/>
                      <a:pt x="1588" y="315"/>
                      <a:pt x="1591" y="18"/>
                    </a:cubicBezTo>
                    <a:cubicBezTo>
                      <a:pt x="1505" y="17"/>
                      <a:pt x="1420" y="13"/>
                      <a:pt x="1335" y="7"/>
                    </a:cubicBezTo>
                    <a:cubicBezTo>
                      <a:pt x="1305" y="173"/>
                      <a:pt x="1286" y="341"/>
                      <a:pt x="1251" y="506"/>
                    </a:cubicBezTo>
                    <a:cubicBezTo>
                      <a:pt x="1236" y="341"/>
                      <a:pt x="1232" y="175"/>
                      <a:pt x="1227" y="10"/>
                    </a:cubicBezTo>
                    <a:cubicBezTo>
                      <a:pt x="949" y="5"/>
                      <a:pt x="670" y="11"/>
                      <a:pt x="391" y="8"/>
                    </a:cubicBezTo>
                    <a:cubicBezTo>
                      <a:pt x="390" y="171"/>
                      <a:pt x="398" y="335"/>
                      <a:pt x="373" y="496"/>
                    </a:cubicBezTo>
                    <a:cubicBezTo>
                      <a:pt x="334" y="334"/>
                      <a:pt x="316" y="168"/>
                      <a:pt x="283" y="5"/>
                    </a:cubicBezTo>
                    <a:cubicBezTo>
                      <a:pt x="187" y="10"/>
                      <a:pt x="88" y="0"/>
                      <a:pt x="0" y="42"/>
                    </a:cubicBezTo>
                    <a:cubicBezTo>
                      <a:pt x="53" y="335"/>
                      <a:pt x="17" y="650"/>
                      <a:pt x="152" y="9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315" name="Freeform 102"/>
              <p:cNvSpPr>
                <a:spLocks/>
              </p:cNvSpPr>
              <p:nvPr/>
            </p:nvSpPr>
            <p:spPr bwMode="auto">
              <a:xfrm flipV="1">
                <a:off x="5458" y="3638"/>
                <a:ext cx="364" cy="264"/>
              </a:xfrm>
              <a:custGeom>
                <a:avLst/>
                <a:gdLst>
                  <a:gd name="T0" fmla="*/ 152 w 1594"/>
                  <a:gd name="T1" fmla="*/ 918 h 1153"/>
                  <a:gd name="T2" fmla="*/ 759 w 1594"/>
                  <a:gd name="T3" fmla="*/ 1133 h 1153"/>
                  <a:gd name="T4" fmla="*/ 1466 w 1594"/>
                  <a:gd name="T5" fmla="*/ 868 h 1153"/>
                  <a:gd name="T6" fmla="*/ 1594 w 1594"/>
                  <a:gd name="T7" fmla="*/ 6 h 1153"/>
                  <a:gd name="T8" fmla="*/ 1311 w 1594"/>
                  <a:gd name="T9" fmla="*/ 20 h 1153"/>
                  <a:gd name="T10" fmla="*/ 1253 w 1594"/>
                  <a:gd name="T11" fmla="*/ 512 h 1153"/>
                  <a:gd name="T12" fmla="*/ 1231 w 1594"/>
                  <a:gd name="T13" fmla="*/ 6 h 1153"/>
                  <a:gd name="T14" fmla="*/ 397 w 1594"/>
                  <a:gd name="T15" fmla="*/ 4 h 1153"/>
                  <a:gd name="T16" fmla="*/ 370 w 1594"/>
                  <a:gd name="T17" fmla="*/ 507 h 1153"/>
                  <a:gd name="T18" fmla="*/ 284 w 1594"/>
                  <a:gd name="T19" fmla="*/ 8 h 1153"/>
                  <a:gd name="T20" fmla="*/ 0 w 1594"/>
                  <a:gd name="T21" fmla="*/ 9 h 1153"/>
                  <a:gd name="T22" fmla="*/ 152 w 1594"/>
                  <a:gd name="T23" fmla="*/ 918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94" h="1153">
                    <a:moveTo>
                      <a:pt x="152" y="918"/>
                    </a:moveTo>
                    <a:cubicBezTo>
                      <a:pt x="305" y="1085"/>
                      <a:pt x="538" y="1149"/>
                      <a:pt x="759" y="1133"/>
                    </a:cubicBezTo>
                    <a:cubicBezTo>
                      <a:pt x="1016" y="1153"/>
                      <a:pt x="1302" y="1078"/>
                      <a:pt x="1466" y="868"/>
                    </a:cubicBezTo>
                    <a:cubicBezTo>
                      <a:pt x="1575" y="597"/>
                      <a:pt x="1582" y="295"/>
                      <a:pt x="1594" y="6"/>
                    </a:cubicBezTo>
                    <a:cubicBezTo>
                      <a:pt x="1500" y="7"/>
                      <a:pt x="1405" y="8"/>
                      <a:pt x="1311" y="20"/>
                    </a:cubicBezTo>
                    <a:cubicBezTo>
                      <a:pt x="1319" y="186"/>
                      <a:pt x="1281" y="349"/>
                      <a:pt x="1253" y="512"/>
                    </a:cubicBezTo>
                    <a:cubicBezTo>
                      <a:pt x="1230" y="344"/>
                      <a:pt x="1236" y="175"/>
                      <a:pt x="1231" y="6"/>
                    </a:cubicBezTo>
                    <a:cubicBezTo>
                      <a:pt x="953" y="0"/>
                      <a:pt x="675" y="0"/>
                      <a:pt x="397" y="4"/>
                    </a:cubicBezTo>
                    <a:cubicBezTo>
                      <a:pt x="391" y="172"/>
                      <a:pt x="388" y="340"/>
                      <a:pt x="370" y="507"/>
                    </a:cubicBezTo>
                    <a:cubicBezTo>
                      <a:pt x="341" y="341"/>
                      <a:pt x="315" y="174"/>
                      <a:pt x="284" y="8"/>
                    </a:cubicBezTo>
                    <a:cubicBezTo>
                      <a:pt x="189" y="8"/>
                      <a:pt x="95" y="8"/>
                      <a:pt x="0" y="9"/>
                    </a:cubicBezTo>
                    <a:cubicBezTo>
                      <a:pt x="49" y="311"/>
                      <a:pt x="16" y="636"/>
                      <a:pt x="152" y="91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4"/>
          <p:cNvGrpSpPr>
            <a:grpSpLocks noChangeAspect="1"/>
          </p:cNvGrpSpPr>
          <p:nvPr/>
        </p:nvGrpSpPr>
        <p:grpSpPr bwMode="auto">
          <a:xfrm>
            <a:off x="1730062" y="1467375"/>
            <a:ext cx="2041765" cy="1562521"/>
            <a:chOff x="4242" y="1379"/>
            <a:chExt cx="1538" cy="1177"/>
          </a:xfrm>
          <a:solidFill>
            <a:srgbClr val="595959"/>
          </a:solidFill>
        </p:grpSpPr>
        <p:grpSp>
          <p:nvGrpSpPr>
            <p:cNvPr id="155" name="Group 11"/>
            <p:cNvGrpSpPr>
              <a:grpSpLocks/>
            </p:cNvGrpSpPr>
            <p:nvPr/>
          </p:nvGrpSpPr>
          <p:grpSpPr bwMode="auto">
            <a:xfrm>
              <a:off x="4295" y="2178"/>
              <a:ext cx="1435" cy="307"/>
              <a:chOff x="4295" y="2178"/>
              <a:chExt cx="1435" cy="307"/>
            </a:xfrm>
            <a:grpFill/>
          </p:grpSpPr>
          <p:sp>
            <p:nvSpPr>
              <p:cNvPr id="173" name="Freeform 5"/>
              <p:cNvSpPr>
                <a:spLocks/>
              </p:cNvSpPr>
              <p:nvPr/>
            </p:nvSpPr>
            <p:spPr bwMode="auto">
              <a:xfrm flipV="1">
                <a:off x="4713" y="2178"/>
                <a:ext cx="38" cy="19"/>
              </a:xfrm>
              <a:custGeom>
                <a:avLst/>
                <a:gdLst>
                  <a:gd name="T0" fmla="*/ 0 w 167"/>
                  <a:gd name="T1" fmla="*/ 58 h 84"/>
                  <a:gd name="T2" fmla="*/ 167 w 167"/>
                  <a:gd name="T3" fmla="*/ 61 h 84"/>
                  <a:gd name="T4" fmla="*/ 0 w 167"/>
                  <a:gd name="T5" fmla="*/ 5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7" h="84">
                    <a:moveTo>
                      <a:pt x="0" y="58"/>
                    </a:moveTo>
                    <a:cubicBezTo>
                      <a:pt x="50" y="78"/>
                      <a:pt x="117" y="84"/>
                      <a:pt x="167" y="61"/>
                    </a:cubicBezTo>
                    <a:cubicBezTo>
                      <a:pt x="159" y="0"/>
                      <a:pt x="10" y="1"/>
                      <a:pt x="0" y="5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74" name="Freeform 6"/>
              <p:cNvSpPr>
                <a:spLocks/>
              </p:cNvSpPr>
              <p:nvPr/>
            </p:nvSpPr>
            <p:spPr bwMode="auto">
              <a:xfrm flipV="1">
                <a:off x="5274" y="2181"/>
                <a:ext cx="37" cy="17"/>
              </a:xfrm>
              <a:custGeom>
                <a:avLst/>
                <a:gdLst>
                  <a:gd name="T0" fmla="*/ 0 w 160"/>
                  <a:gd name="T1" fmla="*/ 59 h 74"/>
                  <a:gd name="T2" fmla="*/ 160 w 160"/>
                  <a:gd name="T3" fmla="*/ 54 h 74"/>
                  <a:gd name="T4" fmla="*/ 0 w 160"/>
                  <a:gd name="T5" fmla="*/ 5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0" h="74">
                    <a:moveTo>
                      <a:pt x="0" y="59"/>
                    </a:moveTo>
                    <a:cubicBezTo>
                      <a:pt x="50" y="74"/>
                      <a:pt x="111" y="73"/>
                      <a:pt x="160" y="54"/>
                    </a:cubicBezTo>
                    <a:cubicBezTo>
                      <a:pt x="148" y="0"/>
                      <a:pt x="9" y="5"/>
                      <a:pt x="0" y="5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75" name="Freeform 7"/>
              <p:cNvSpPr>
                <a:spLocks/>
              </p:cNvSpPr>
              <p:nvPr/>
            </p:nvSpPr>
            <p:spPr bwMode="auto">
              <a:xfrm flipV="1">
                <a:off x="4533" y="2283"/>
                <a:ext cx="80" cy="38"/>
              </a:xfrm>
              <a:custGeom>
                <a:avLst/>
                <a:gdLst>
                  <a:gd name="T0" fmla="*/ 0 w 353"/>
                  <a:gd name="T1" fmla="*/ 55 h 168"/>
                  <a:gd name="T2" fmla="*/ 175 w 353"/>
                  <a:gd name="T3" fmla="*/ 58 h 168"/>
                  <a:gd name="T4" fmla="*/ 237 w 353"/>
                  <a:gd name="T5" fmla="*/ 138 h 168"/>
                  <a:gd name="T6" fmla="*/ 353 w 353"/>
                  <a:gd name="T7" fmla="*/ 76 h 168"/>
                  <a:gd name="T8" fmla="*/ 0 w 353"/>
                  <a:gd name="T9" fmla="*/ 55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168">
                    <a:moveTo>
                      <a:pt x="0" y="55"/>
                    </a:moveTo>
                    <a:cubicBezTo>
                      <a:pt x="5" y="168"/>
                      <a:pt x="126" y="111"/>
                      <a:pt x="175" y="58"/>
                    </a:cubicBezTo>
                    <a:cubicBezTo>
                      <a:pt x="190" y="78"/>
                      <a:pt x="221" y="118"/>
                      <a:pt x="237" y="138"/>
                    </a:cubicBezTo>
                    <a:cubicBezTo>
                      <a:pt x="266" y="122"/>
                      <a:pt x="324" y="91"/>
                      <a:pt x="353" y="76"/>
                    </a:cubicBezTo>
                    <a:cubicBezTo>
                      <a:pt x="247" y="8"/>
                      <a:pt x="113" y="0"/>
                      <a:pt x="0" y="5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76" name="Freeform 8"/>
              <p:cNvSpPr>
                <a:spLocks/>
              </p:cNvSpPr>
              <p:nvPr/>
            </p:nvSpPr>
            <p:spPr bwMode="auto">
              <a:xfrm flipV="1">
                <a:off x="5369" y="2289"/>
                <a:ext cx="172" cy="37"/>
              </a:xfrm>
              <a:custGeom>
                <a:avLst/>
                <a:gdLst>
                  <a:gd name="T0" fmla="*/ 462 w 754"/>
                  <a:gd name="T1" fmla="*/ 161 h 161"/>
                  <a:gd name="T2" fmla="*/ 294 w 754"/>
                  <a:gd name="T3" fmla="*/ 161 h 161"/>
                  <a:gd name="T4" fmla="*/ 378 w 754"/>
                  <a:gd name="T5" fmla="*/ 73 h 161"/>
                  <a:gd name="T6" fmla="*/ 462 w 754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54" h="161">
                    <a:moveTo>
                      <a:pt x="462" y="161"/>
                    </a:moveTo>
                    <a:cubicBezTo>
                      <a:pt x="754" y="0"/>
                      <a:pt x="0" y="2"/>
                      <a:pt x="294" y="161"/>
                    </a:cubicBezTo>
                    <a:cubicBezTo>
                      <a:pt x="315" y="139"/>
                      <a:pt x="357" y="95"/>
                      <a:pt x="378" y="73"/>
                    </a:cubicBezTo>
                    <a:cubicBezTo>
                      <a:pt x="399" y="95"/>
                      <a:pt x="441" y="139"/>
                      <a:pt x="462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77" name="Freeform 9"/>
              <p:cNvSpPr>
                <a:spLocks/>
              </p:cNvSpPr>
              <p:nvPr/>
            </p:nvSpPr>
            <p:spPr bwMode="auto">
              <a:xfrm flipV="1">
                <a:off x="4295" y="2434"/>
                <a:ext cx="137" cy="50"/>
              </a:xfrm>
              <a:custGeom>
                <a:avLst/>
                <a:gdLst>
                  <a:gd name="T0" fmla="*/ 0 w 601"/>
                  <a:gd name="T1" fmla="*/ 125 h 219"/>
                  <a:gd name="T2" fmla="*/ 201 w 601"/>
                  <a:gd name="T3" fmla="*/ 219 h 219"/>
                  <a:gd name="T4" fmla="*/ 209 w 601"/>
                  <a:gd name="T5" fmla="*/ 102 h 219"/>
                  <a:gd name="T6" fmla="*/ 368 w 601"/>
                  <a:gd name="T7" fmla="*/ 214 h 219"/>
                  <a:gd name="T8" fmla="*/ 513 w 601"/>
                  <a:gd name="T9" fmla="*/ 81 h 219"/>
                  <a:gd name="T10" fmla="*/ 0 w 601"/>
                  <a:gd name="T11" fmla="*/ 12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1" h="219">
                    <a:moveTo>
                      <a:pt x="0" y="125"/>
                    </a:moveTo>
                    <a:cubicBezTo>
                      <a:pt x="65" y="162"/>
                      <a:pt x="132" y="192"/>
                      <a:pt x="201" y="219"/>
                    </a:cubicBezTo>
                    <a:cubicBezTo>
                      <a:pt x="203" y="190"/>
                      <a:pt x="207" y="131"/>
                      <a:pt x="209" y="102"/>
                    </a:cubicBezTo>
                    <a:cubicBezTo>
                      <a:pt x="295" y="101"/>
                      <a:pt x="390" y="97"/>
                      <a:pt x="368" y="214"/>
                    </a:cubicBezTo>
                    <a:cubicBezTo>
                      <a:pt x="422" y="191"/>
                      <a:pt x="601" y="162"/>
                      <a:pt x="513" y="81"/>
                    </a:cubicBezTo>
                    <a:cubicBezTo>
                      <a:pt x="357" y="0"/>
                      <a:pt x="137" y="2"/>
                      <a:pt x="0" y="1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78" name="Freeform 10"/>
              <p:cNvSpPr>
                <a:spLocks/>
              </p:cNvSpPr>
              <p:nvPr/>
            </p:nvSpPr>
            <p:spPr bwMode="auto">
              <a:xfrm flipV="1">
                <a:off x="5607" y="2434"/>
                <a:ext cx="123" cy="51"/>
              </a:xfrm>
              <a:custGeom>
                <a:avLst/>
                <a:gdLst>
                  <a:gd name="T0" fmla="*/ 1 w 541"/>
                  <a:gd name="T1" fmla="*/ 98 h 222"/>
                  <a:gd name="T2" fmla="*/ 183 w 541"/>
                  <a:gd name="T3" fmla="*/ 219 h 222"/>
                  <a:gd name="T4" fmla="*/ 185 w 541"/>
                  <a:gd name="T5" fmla="*/ 110 h 222"/>
                  <a:gd name="T6" fmla="*/ 332 w 541"/>
                  <a:gd name="T7" fmla="*/ 110 h 222"/>
                  <a:gd name="T8" fmla="*/ 342 w 541"/>
                  <a:gd name="T9" fmla="*/ 222 h 222"/>
                  <a:gd name="T10" fmla="*/ 541 w 541"/>
                  <a:gd name="T11" fmla="*/ 128 h 222"/>
                  <a:gd name="T12" fmla="*/ 1 w 541"/>
                  <a:gd name="T13" fmla="*/ 98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1" h="222">
                    <a:moveTo>
                      <a:pt x="1" y="98"/>
                    </a:moveTo>
                    <a:cubicBezTo>
                      <a:pt x="0" y="193"/>
                      <a:pt x="119" y="188"/>
                      <a:pt x="183" y="219"/>
                    </a:cubicBezTo>
                    <a:cubicBezTo>
                      <a:pt x="184" y="192"/>
                      <a:pt x="185" y="138"/>
                      <a:pt x="185" y="110"/>
                    </a:cubicBezTo>
                    <a:cubicBezTo>
                      <a:pt x="234" y="110"/>
                      <a:pt x="283" y="110"/>
                      <a:pt x="332" y="110"/>
                    </a:cubicBezTo>
                    <a:cubicBezTo>
                      <a:pt x="335" y="138"/>
                      <a:pt x="340" y="194"/>
                      <a:pt x="342" y="222"/>
                    </a:cubicBezTo>
                    <a:cubicBezTo>
                      <a:pt x="410" y="194"/>
                      <a:pt x="477" y="164"/>
                      <a:pt x="541" y="128"/>
                    </a:cubicBezTo>
                    <a:cubicBezTo>
                      <a:pt x="396" y="0"/>
                      <a:pt x="162" y="3"/>
                      <a:pt x="1" y="9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156" name="Group 28"/>
            <p:cNvGrpSpPr>
              <a:grpSpLocks/>
            </p:cNvGrpSpPr>
            <p:nvPr/>
          </p:nvGrpSpPr>
          <p:grpSpPr bwMode="auto">
            <a:xfrm>
              <a:off x="4242" y="1379"/>
              <a:ext cx="1538" cy="1177"/>
              <a:chOff x="4242" y="1379"/>
              <a:chExt cx="1538" cy="1177"/>
            </a:xfrm>
            <a:grpFill/>
          </p:grpSpPr>
          <p:sp>
            <p:nvSpPr>
              <p:cNvPr id="157" name="Freeform 12"/>
              <p:cNvSpPr>
                <a:spLocks/>
              </p:cNvSpPr>
              <p:nvPr/>
            </p:nvSpPr>
            <p:spPr bwMode="auto">
              <a:xfrm flipV="1">
                <a:off x="4751" y="1379"/>
                <a:ext cx="465" cy="1010"/>
              </a:xfrm>
              <a:custGeom>
                <a:avLst/>
                <a:gdLst>
                  <a:gd name="T0" fmla="*/ 58 w 2041"/>
                  <a:gd name="T1" fmla="*/ 4013 h 4425"/>
                  <a:gd name="T2" fmla="*/ 233 w 2041"/>
                  <a:gd name="T3" fmla="*/ 4425 h 4425"/>
                  <a:gd name="T4" fmla="*/ 369 w 2041"/>
                  <a:gd name="T5" fmla="*/ 4259 h 4425"/>
                  <a:gd name="T6" fmla="*/ 424 w 2041"/>
                  <a:gd name="T7" fmla="*/ 3533 h 4425"/>
                  <a:gd name="T8" fmla="*/ 930 w 2041"/>
                  <a:gd name="T9" fmla="*/ 3298 h 4425"/>
                  <a:gd name="T10" fmla="*/ 1150 w 2041"/>
                  <a:gd name="T11" fmla="*/ 2561 h 4425"/>
                  <a:gd name="T12" fmla="*/ 1370 w 2041"/>
                  <a:gd name="T13" fmla="*/ 3304 h 4425"/>
                  <a:gd name="T14" fmla="*/ 1882 w 2041"/>
                  <a:gd name="T15" fmla="*/ 2979 h 4425"/>
                  <a:gd name="T16" fmla="*/ 2010 w 2041"/>
                  <a:gd name="T17" fmla="*/ 1768 h 4425"/>
                  <a:gd name="T18" fmla="*/ 1737 w 2041"/>
                  <a:gd name="T19" fmla="*/ 1722 h 4425"/>
                  <a:gd name="T20" fmla="*/ 1626 w 2041"/>
                  <a:gd name="T21" fmla="*/ 2867 h 4425"/>
                  <a:gd name="T22" fmla="*/ 1615 w 2041"/>
                  <a:gd name="T23" fmla="*/ 236 h 4425"/>
                  <a:gd name="T24" fmla="*/ 1185 w 2041"/>
                  <a:gd name="T25" fmla="*/ 276 h 4425"/>
                  <a:gd name="T26" fmla="*/ 1187 w 2041"/>
                  <a:gd name="T27" fmla="*/ 1791 h 4425"/>
                  <a:gd name="T28" fmla="*/ 1111 w 2041"/>
                  <a:gd name="T29" fmla="*/ 1814 h 4425"/>
                  <a:gd name="T30" fmla="*/ 1106 w 2041"/>
                  <a:gd name="T31" fmla="*/ 249 h 4425"/>
                  <a:gd name="T32" fmla="*/ 684 w 2041"/>
                  <a:gd name="T33" fmla="*/ 237 h 4425"/>
                  <a:gd name="T34" fmla="*/ 678 w 2041"/>
                  <a:gd name="T35" fmla="*/ 3032 h 4425"/>
                  <a:gd name="T36" fmla="*/ 58 w 2041"/>
                  <a:gd name="T37" fmla="*/ 4013 h 4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41" h="4425">
                    <a:moveTo>
                      <a:pt x="58" y="4013"/>
                    </a:moveTo>
                    <a:cubicBezTo>
                      <a:pt x="80" y="4160"/>
                      <a:pt x="55" y="4368"/>
                      <a:pt x="233" y="4425"/>
                    </a:cubicBezTo>
                    <a:cubicBezTo>
                      <a:pt x="296" y="4390"/>
                      <a:pt x="392" y="4351"/>
                      <a:pt x="369" y="4259"/>
                    </a:cubicBezTo>
                    <a:cubicBezTo>
                      <a:pt x="338" y="4018"/>
                      <a:pt x="293" y="3754"/>
                      <a:pt x="424" y="3533"/>
                    </a:cubicBezTo>
                    <a:cubicBezTo>
                      <a:pt x="524" y="3357"/>
                      <a:pt x="737" y="3288"/>
                      <a:pt x="930" y="3298"/>
                    </a:cubicBezTo>
                    <a:cubicBezTo>
                      <a:pt x="976" y="3046"/>
                      <a:pt x="1013" y="2782"/>
                      <a:pt x="1150" y="2561"/>
                    </a:cubicBezTo>
                    <a:cubicBezTo>
                      <a:pt x="1285" y="2786"/>
                      <a:pt x="1322" y="3050"/>
                      <a:pt x="1370" y="3304"/>
                    </a:cubicBezTo>
                    <a:cubicBezTo>
                      <a:pt x="1598" y="3339"/>
                      <a:pt x="1803" y="3186"/>
                      <a:pt x="1882" y="2979"/>
                    </a:cubicBezTo>
                    <a:cubicBezTo>
                      <a:pt x="2041" y="2598"/>
                      <a:pt x="2027" y="2173"/>
                      <a:pt x="2010" y="1768"/>
                    </a:cubicBezTo>
                    <a:cubicBezTo>
                      <a:pt x="2011" y="1621"/>
                      <a:pt x="1787" y="1583"/>
                      <a:pt x="1737" y="1722"/>
                    </a:cubicBezTo>
                    <a:cubicBezTo>
                      <a:pt x="1730" y="2103"/>
                      <a:pt x="1773" y="2503"/>
                      <a:pt x="1626" y="2867"/>
                    </a:cubicBezTo>
                    <a:cubicBezTo>
                      <a:pt x="1613" y="1990"/>
                      <a:pt x="1631" y="1113"/>
                      <a:pt x="1615" y="236"/>
                    </a:cubicBezTo>
                    <a:cubicBezTo>
                      <a:pt x="1567" y="0"/>
                      <a:pt x="1194" y="36"/>
                      <a:pt x="1185" y="276"/>
                    </a:cubicBezTo>
                    <a:cubicBezTo>
                      <a:pt x="1159" y="780"/>
                      <a:pt x="1212" y="1286"/>
                      <a:pt x="1187" y="1791"/>
                    </a:cubicBezTo>
                    <a:cubicBezTo>
                      <a:pt x="1168" y="1797"/>
                      <a:pt x="1130" y="1808"/>
                      <a:pt x="1111" y="1814"/>
                    </a:cubicBezTo>
                    <a:cubicBezTo>
                      <a:pt x="1105" y="1292"/>
                      <a:pt x="1120" y="770"/>
                      <a:pt x="1106" y="249"/>
                    </a:cubicBezTo>
                    <a:cubicBezTo>
                      <a:pt x="1079" y="23"/>
                      <a:pt x="722" y="16"/>
                      <a:pt x="684" y="237"/>
                    </a:cubicBezTo>
                    <a:cubicBezTo>
                      <a:pt x="673" y="1169"/>
                      <a:pt x="679" y="2101"/>
                      <a:pt x="678" y="3032"/>
                    </a:cubicBezTo>
                    <a:cubicBezTo>
                      <a:pt x="240" y="3124"/>
                      <a:pt x="0" y="3591"/>
                      <a:pt x="58" y="40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58" name="Freeform 13"/>
              <p:cNvSpPr>
                <a:spLocks/>
              </p:cNvSpPr>
              <p:nvPr/>
            </p:nvSpPr>
            <p:spPr bwMode="auto">
              <a:xfrm flipV="1">
                <a:off x="4910" y="1419"/>
                <a:ext cx="202" cy="205"/>
              </a:xfrm>
              <a:custGeom>
                <a:avLst/>
                <a:gdLst>
                  <a:gd name="T0" fmla="*/ 321 w 887"/>
                  <a:gd name="T1" fmla="*/ 821 h 899"/>
                  <a:gd name="T2" fmla="*/ 827 w 887"/>
                  <a:gd name="T3" fmla="*/ 553 h 899"/>
                  <a:gd name="T4" fmla="*/ 580 w 887"/>
                  <a:gd name="T5" fmla="*/ 78 h 899"/>
                  <a:gd name="T6" fmla="*/ 77 w 887"/>
                  <a:gd name="T7" fmla="*/ 322 h 899"/>
                  <a:gd name="T8" fmla="*/ 321 w 887"/>
                  <a:gd name="T9" fmla="*/ 821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7" h="899">
                    <a:moveTo>
                      <a:pt x="321" y="821"/>
                    </a:moveTo>
                    <a:cubicBezTo>
                      <a:pt x="526" y="899"/>
                      <a:pt x="777" y="766"/>
                      <a:pt x="827" y="553"/>
                    </a:cubicBezTo>
                    <a:cubicBezTo>
                      <a:pt x="887" y="362"/>
                      <a:pt x="769" y="140"/>
                      <a:pt x="580" y="78"/>
                    </a:cubicBezTo>
                    <a:cubicBezTo>
                      <a:pt x="383" y="0"/>
                      <a:pt x="140" y="121"/>
                      <a:pt x="77" y="322"/>
                    </a:cubicBezTo>
                    <a:cubicBezTo>
                      <a:pt x="0" y="518"/>
                      <a:pt x="122" y="758"/>
                      <a:pt x="321" y="82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59" name="Freeform 14"/>
              <p:cNvSpPr>
                <a:spLocks/>
              </p:cNvSpPr>
              <p:nvPr/>
            </p:nvSpPr>
            <p:spPr bwMode="auto">
              <a:xfrm flipV="1">
                <a:off x="4981" y="1635"/>
                <a:ext cx="30" cy="37"/>
              </a:xfrm>
              <a:custGeom>
                <a:avLst/>
                <a:gdLst>
                  <a:gd name="T0" fmla="*/ 0 w 132"/>
                  <a:gd name="T1" fmla="*/ 161 h 161"/>
                  <a:gd name="T2" fmla="*/ 132 w 132"/>
                  <a:gd name="T3" fmla="*/ 87 h 161"/>
                  <a:gd name="T4" fmla="*/ 1 w 132"/>
                  <a:gd name="T5" fmla="*/ 0 h 161"/>
                  <a:gd name="T6" fmla="*/ 0 w 132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161">
                    <a:moveTo>
                      <a:pt x="0" y="161"/>
                    </a:moveTo>
                    <a:cubicBezTo>
                      <a:pt x="44" y="136"/>
                      <a:pt x="88" y="112"/>
                      <a:pt x="132" y="87"/>
                    </a:cubicBezTo>
                    <a:cubicBezTo>
                      <a:pt x="88" y="58"/>
                      <a:pt x="45" y="29"/>
                      <a:pt x="1" y="0"/>
                    </a:cubicBezTo>
                    <a:cubicBezTo>
                      <a:pt x="1" y="53"/>
                      <a:pt x="1" y="107"/>
                      <a:pt x="0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0" name="Freeform 15"/>
              <p:cNvSpPr>
                <a:spLocks/>
              </p:cNvSpPr>
              <p:nvPr/>
            </p:nvSpPr>
            <p:spPr bwMode="auto">
              <a:xfrm flipV="1">
                <a:off x="5014" y="1634"/>
                <a:ext cx="30" cy="38"/>
              </a:xfrm>
              <a:custGeom>
                <a:avLst/>
                <a:gdLst>
                  <a:gd name="T0" fmla="*/ 0 w 132"/>
                  <a:gd name="T1" fmla="*/ 88 h 164"/>
                  <a:gd name="T2" fmla="*/ 132 w 132"/>
                  <a:gd name="T3" fmla="*/ 164 h 164"/>
                  <a:gd name="T4" fmla="*/ 132 w 132"/>
                  <a:gd name="T5" fmla="*/ 0 h 164"/>
                  <a:gd name="T6" fmla="*/ 0 w 132"/>
                  <a:gd name="T7" fmla="*/ 8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164">
                    <a:moveTo>
                      <a:pt x="0" y="88"/>
                    </a:moveTo>
                    <a:cubicBezTo>
                      <a:pt x="44" y="113"/>
                      <a:pt x="88" y="139"/>
                      <a:pt x="132" y="164"/>
                    </a:cubicBezTo>
                    <a:cubicBezTo>
                      <a:pt x="132" y="109"/>
                      <a:pt x="132" y="54"/>
                      <a:pt x="132" y="0"/>
                    </a:cubicBezTo>
                    <a:cubicBezTo>
                      <a:pt x="88" y="29"/>
                      <a:pt x="44" y="58"/>
                      <a:pt x="0" y="8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1" name="Freeform 16"/>
              <p:cNvSpPr>
                <a:spLocks/>
              </p:cNvSpPr>
              <p:nvPr/>
            </p:nvSpPr>
            <p:spPr bwMode="auto">
              <a:xfrm flipV="1">
                <a:off x="4998" y="1670"/>
                <a:ext cx="45" cy="45"/>
              </a:xfrm>
              <a:custGeom>
                <a:avLst/>
                <a:gdLst>
                  <a:gd name="T0" fmla="*/ 37 w 201"/>
                  <a:gd name="T1" fmla="*/ 162 h 197"/>
                  <a:gd name="T2" fmla="*/ 37 w 201"/>
                  <a:gd name="T3" fmla="*/ 162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1" h="197">
                    <a:moveTo>
                      <a:pt x="37" y="162"/>
                    </a:moveTo>
                    <a:cubicBezTo>
                      <a:pt x="201" y="197"/>
                      <a:pt x="0" y="0"/>
                      <a:pt x="37" y="1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2" name="Freeform 17"/>
              <p:cNvSpPr>
                <a:spLocks/>
              </p:cNvSpPr>
              <p:nvPr/>
            </p:nvSpPr>
            <p:spPr bwMode="auto">
              <a:xfrm flipV="1">
                <a:off x="4998" y="1697"/>
                <a:ext cx="45" cy="46"/>
              </a:xfrm>
              <a:custGeom>
                <a:avLst/>
                <a:gdLst>
                  <a:gd name="T0" fmla="*/ 35 w 200"/>
                  <a:gd name="T1" fmla="*/ 162 h 198"/>
                  <a:gd name="T2" fmla="*/ 35 w 200"/>
                  <a:gd name="T3" fmla="*/ 16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0" h="198">
                    <a:moveTo>
                      <a:pt x="35" y="162"/>
                    </a:moveTo>
                    <a:cubicBezTo>
                      <a:pt x="200" y="198"/>
                      <a:pt x="0" y="0"/>
                      <a:pt x="35" y="1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3" name="Freeform 18"/>
              <p:cNvSpPr>
                <a:spLocks/>
              </p:cNvSpPr>
              <p:nvPr/>
            </p:nvSpPr>
            <p:spPr bwMode="auto">
              <a:xfrm flipV="1">
                <a:off x="4998" y="1729"/>
                <a:ext cx="45" cy="45"/>
              </a:xfrm>
              <a:custGeom>
                <a:avLst/>
                <a:gdLst>
                  <a:gd name="T0" fmla="*/ 35 w 199"/>
                  <a:gd name="T1" fmla="*/ 162 h 198"/>
                  <a:gd name="T2" fmla="*/ 35 w 199"/>
                  <a:gd name="T3" fmla="*/ 162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99" h="198">
                    <a:moveTo>
                      <a:pt x="35" y="162"/>
                    </a:moveTo>
                    <a:cubicBezTo>
                      <a:pt x="199" y="198"/>
                      <a:pt x="0" y="0"/>
                      <a:pt x="35" y="1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4" name="Freeform 19"/>
              <p:cNvSpPr>
                <a:spLocks/>
              </p:cNvSpPr>
              <p:nvPr/>
            </p:nvSpPr>
            <p:spPr bwMode="auto">
              <a:xfrm flipV="1">
                <a:off x="4297" y="1882"/>
                <a:ext cx="244" cy="141"/>
              </a:xfrm>
              <a:custGeom>
                <a:avLst/>
                <a:gdLst>
                  <a:gd name="T0" fmla="*/ 55 w 1073"/>
                  <a:gd name="T1" fmla="*/ 272 h 618"/>
                  <a:gd name="T2" fmla="*/ 353 w 1073"/>
                  <a:gd name="T3" fmla="*/ 549 h 618"/>
                  <a:gd name="T4" fmla="*/ 477 w 1073"/>
                  <a:gd name="T5" fmla="*/ 207 h 618"/>
                  <a:gd name="T6" fmla="*/ 555 w 1073"/>
                  <a:gd name="T7" fmla="*/ 251 h 618"/>
                  <a:gd name="T8" fmla="*/ 1073 w 1073"/>
                  <a:gd name="T9" fmla="*/ 128 h 618"/>
                  <a:gd name="T10" fmla="*/ 437 w 1073"/>
                  <a:gd name="T11" fmla="*/ 179 h 618"/>
                  <a:gd name="T12" fmla="*/ 55 w 1073"/>
                  <a:gd name="T13" fmla="*/ 272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3" h="618">
                    <a:moveTo>
                      <a:pt x="55" y="272"/>
                    </a:moveTo>
                    <a:cubicBezTo>
                      <a:pt x="0" y="442"/>
                      <a:pt x="187" y="618"/>
                      <a:pt x="353" y="549"/>
                    </a:cubicBezTo>
                    <a:cubicBezTo>
                      <a:pt x="493" y="502"/>
                      <a:pt x="529" y="333"/>
                      <a:pt x="477" y="207"/>
                    </a:cubicBezTo>
                    <a:cubicBezTo>
                      <a:pt x="503" y="222"/>
                      <a:pt x="529" y="236"/>
                      <a:pt x="555" y="251"/>
                    </a:cubicBezTo>
                    <a:cubicBezTo>
                      <a:pt x="702" y="133"/>
                      <a:pt x="891" y="109"/>
                      <a:pt x="1073" y="128"/>
                    </a:cubicBezTo>
                    <a:cubicBezTo>
                      <a:pt x="887" y="0"/>
                      <a:pt x="600" y="24"/>
                      <a:pt x="437" y="179"/>
                    </a:cubicBezTo>
                    <a:cubicBezTo>
                      <a:pt x="321" y="53"/>
                      <a:pt x="98" y="107"/>
                      <a:pt x="55" y="27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5" name="Freeform 20"/>
              <p:cNvSpPr>
                <a:spLocks noEditPoints="1"/>
              </p:cNvSpPr>
              <p:nvPr/>
            </p:nvSpPr>
            <p:spPr bwMode="auto">
              <a:xfrm flipV="1">
                <a:off x="5246" y="1878"/>
                <a:ext cx="478" cy="328"/>
              </a:xfrm>
              <a:custGeom>
                <a:avLst/>
                <a:gdLst>
                  <a:gd name="T0" fmla="*/ 1637 w 2097"/>
                  <a:gd name="T1" fmla="*/ 1227 h 1440"/>
                  <a:gd name="T2" fmla="*/ 2067 w 2097"/>
                  <a:gd name="T3" fmla="*/ 1162 h 1440"/>
                  <a:gd name="T4" fmla="*/ 1689 w 2097"/>
                  <a:gd name="T5" fmla="*/ 952 h 1440"/>
                  <a:gd name="T6" fmla="*/ 1038 w 2097"/>
                  <a:gd name="T7" fmla="*/ 912 h 1440"/>
                  <a:gd name="T8" fmla="*/ 809 w 2097"/>
                  <a:gd name="T9" fmla="*/ 898 h 1440"/>
                  <a:gd name="T10" fmla="*/ 240 w 2097"/>
                  <a:gd name="T11" fmla="*/ 876 h 1440"/>
                  <a:gd name="T12" fmla="*/ 235 w 2097"/>
                  <a:gd name="T13" fmla="*/ 166 h 1440"/>
                  <a:gd name="T14" fmla="*/ 414 w 2097"/>
                  <a:gd name="T15" fmla="*/ 102 h 1440"/>
                  <a:gd name="T16" fmla="*/ 0 w 2097"/>
                  <a:gd name="T17" fmla="*/ 75 h 1440"/>
                  <a:gd name="T18" fmla="*/ 176 w 2097"/>
                  <a:gd name="T19" fmla="*/ 167 h 1440"/>
                  <a:gd name="T20" fmla="*/ 120 w 2097"/>
                  <a:gd name="T21" fmla="*/ 948 h 1440"/>
                  <a:gd name="T22" fmla="*/ 312 w 2097"/>
                  <a:gd name="T23" fmla="*/ 876 h 1440"/>
                  <a:gd name="T24" fmla="*/ 755 w 2097"/>
                  <a:gd name="T25" fmla="*/ 970 h 1440"/>
                  <a:gd name="T26" fmla="*/ 1068 w 2097"/>
                  <a:gd name="T27" fmla="*/ 945 h 1440"/>
                  <a:gd name="T28" fmla="*/ 1637 w 2097"/>
                  <a:gd name="T29" fmla="*/ 1227 h 1440"/>
                  <a:gd name="T30" fmla="*/ 123 w 2097"/>
                  <a:gd name="T31" fmla="*/ 97 h 1440"/>
                  <a:gd name="T32" fmla="*/ 283 w 2097"/>
                  <a:gd name="T33" fmla="*/ 92 h 1440"/>
                  <a:gd name="T34" fmla="*/ 123 w 2097"/>
                  <a:gd name="T35" fmla="*/ 97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97" h="1440">
                    <a:moveTo>
                      <a:pt x="1637" y="1227"/>
                    </a:moveTo>
                    <a:cubicBezTo>
                      <a:pt x="1706" y="1440"/>
                      <a:pt x="2058" y="1384"/>
                      <a:pt x="2067" y="1162"/>
                    </a:cubicBezTo>
                    <a:cubicBezTo>
                      <a:pt x="2097" y="958"/>
                      <a:pt x="1848" y="844"/>
                      <a:pt x="1689" y="952"/>
                    </a:cubicBezTo>
                    <a:cubicBezTo>
                      <a:pt x="1491" y="846"/>
                      <a:pt x="1247" y="811"/>
                      <a:pt x="1038" y="912"/>
                    </a:cubicBezTo>
                    <a:cubicBezTo>
                      <a:pt x="966" y="873"/>
                      <a:pt x="886" y="864"/>
                      <a:pt x="809" y="898"/>
                    </a:cubicBezTo>
                    <a:cubicBezTo>
                      <a:pt x="632" y="803"/>
                      <a:pt x="424" y="802"/>
                      <a:pt x="240" y="876"/>
                    </a:cubicBezTo>
                    <a:cubicBezTo>
                      <a:pt x="232" y="639"/>
                      <a:pt x="239" y="403"/>
                      <a:pt x="235" y="166"/>
                    </a:cubicBezTo>
                    <a:cubicBezTo>
                      <a:pt x="295" y="146"/>
                      <a:pt x="355" y="125"/>
                      <a:pt x="414" y="102"/>
                    </a:cubicBezTo>
                    <a:cubicBezTo>
                      <a:pt x="301" y="0"/>
                      <a:pt x="132" y="37"/>
                      <a:pt x="0" y="75"/>
                    </a:cubicBezTo>
                    <a:cubicBezTo>
                      <a:pt x="50" y="120"/>
                      <a:pt x="112" y="146"/>
                      <a:pt x="176" y="167"/>
                    </a:cubicBezTo>
                    <a:cubicBezTo>
                      <a:pt x="158" y="426"/>
                      <a:pt x="232" y="704"/>
                      <a:pt x="120" y="948"/>
                    </a:cubicBezTo>
                    <a:cubicBezTo>
                      <a:pt x="168" y="1088"/>
                      <a:pt x="318" y="991"/>
                      <a:pt x="312" y="876"/>
                    </a:cubicBezTo>
                    <a:cubicBezTo>
                      <a:pt x="467" y="850"/>
                      <a:pt x="625" y="881"/>
                      <a:pt x="755" y="970"/>
                    </a:cubicBezTo>
                    <a:cubicBezTo>
                      <a:pt x="738" y="1230"/>
                      <a:pt x="1130" y="1204"/>
                      <a:pt x="1068" y="945"/>
                    </a:cubicBezTo>
                    <a:cubicBezTo>
                      <a:pt x="1283" y="888"/>
                      <a:pt x="1610" y="971"/>
                      <a:pt x="1637" y="1227"/>
                    </a:cubicBezTo>
                    <a:moveTo>
                      <a:pt x="123" y="97"/>
                    </a:moveTo>
                    <a:cubicBezTo>
                      <a:pt x="132" y="43"/>
                      <a:pt x="271" y="38"/>
                      <a:pt x="283" y="92"/>
                    </a:cubicBezTo>
                    <a:cubicBezTo>
                      <a:pt x="234" y="111"/>
                      <a:pt x="173" y="112"/>
                      <a:pt x="123" y="9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6" name="Freeform 21"/>
              <p:cNvSpPr>
                <a:spLocks/>
              </p:cNvSpPr>
              <p:nvPr/>
            </p:nvSpPr>
            <p:spPr bwMode="auto">
              <a:xfrm flipV="1">
                <a:off x="4514" y="1927"/>
                <a:ext cx="108" cy="100"/>
              </a:xfrm>
              <a:custGeom>
                <a:avLst/>
                <a:gdLst>
                  <a:gd name="T0" fmla="*/ 189 w 474"/>
                  <a:gd name="T1" fmla="*/ 367 h 438"/>
                  <a:gd name="T2" fmla="*/ 314 w 474"/>
                  <a:gd name="T3" fmla="*/ 98 h 438"/>
                  <a:gd name="T4" fmla="*/ 189 w 474"/>
                  <a:gd name="T5" fmla="*/ 36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4" h="438">
                    <a:moveTo>
                      <a:pt x="189" y="367"/>
                    </a:moveTo>
                    <a:cubicBezTo>
                      <a:pt x="357" y="438"/>
                      <a:pt x="474" y="182"/>
                      <a:pt x="314" y="98"/>
                    </a:cubicBezTo>
                    <a:cubicBezTo>
                      <a:pt x="138" y="0"/>
                      <a:pt x="0" y="302"/>
                      <a:pt x="189" y="36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7" name="Freeform 22"/>
              <p:cNvSpPr>
                <a:spLocks noEditPoints="1"/>
              </p:cNvSpPr>
              <p:nvPr/>
            </p:nvSpPr>
            <p:spPr bwMode="auto">
              <a:xfrm flipV="1">
                <a:off x="4597" y="1958"/>
                <a:ext cx="182" cy="250"/>
              </a:xfrm>
              <a:custGeom>
                <a:avLst/>
                <a:gdLst>
                  <a:gd name="T0" fmla="*/ 488 w 797"/>
                  <a:gd name="T1" fmla="*/ 882 h 1093"/>
                  <a:gd name="T2" fmla="*/ 678 w 797"/>
                  <a:gd name="T3" fmla="*/ 954 h 1093"/>
                  <a:gd name="T4" fmla="*/ 618 w 797"/>
                  <a:gd name="T5" fmla="*/ 177 h 1093"/>
                  <a:gd name="T6" fmla="*/ 797 w 797"/>
                  <a:gd name="T7" fmla="*/ 85 h 1093"/>
                  <a:gd name="T8" fmla="*/ 386 w 797"/>
                  <a:gd name="T9" fmla="*/ 105 h 1093"/>
                  <a:gd name="T10" fmla="*/ 559 w 797"/>
                  <a:gd name="T11" fmla="*/ 179 h 1093"/>
                  <a:gd name="T12" fmla="*/ 558 w 797"/>
                  <a:gd name="T13" fmla="*/ 881 h 1093"/>
                  <a:gd name="T14" fmla="*/ 0 w 797"/>
                  <a:gd name="T15" fmla="*/ 895 h 1093"/>
                  <a:gd name="T16" fmla="*/ 488 w 797"/>
                  <a:gd name="T17" fmla="*/ 882 h 1093"/>
                  <a:gd name="T18" fmla="*/ 507 w 797"/>
                  <a:gd name="T19" fmla="*/ 103 h 1093"/>
                  <a:gd name="T20" fmla="*/ 674 w 797"/>
                  <a:gd name="T21" fmla="*/ 106 h 1093"/>
                  <a:gd name="T22" fmla="*/ 507 w 797"/>
                  <a:gd name="T23" fmla="*/ 103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7" h="1093">
                    <a:moveTo>
                      <a:pt x="488" y="882"/>
                    </a:moveTo>
                    <a:cubicBezTo>
                      <a:pt x="474" y="998"/>
                      <a:pt x="633" y="1093"/>
                      <a:pt x="678" y="954"/>
                    </a:cubicBezTo>
                    <a:cubicBezTo>
                      <a:pt x="564" y="712"/>
                      <a:pt x="642" y="435"/>
                      <a:pt x="618" y="177"/>
                    </a:cubicBezTo>
                    <a:cubicBezTo>
                      <a:pt x="681" y="153"/>
                      <a:pt x="743" y="126"/>
                      <a:pt x="797" y="85"/>
                    </a:cubicBezTo>
                    <a:cubicBezTo>
                      <a:pt x="667" y="25"/>
                      <a:pt x="502" y="0"/>
                      <a:pt x="386" y="105"/>
                    </a:cubicBezTo>
                    <a:cubicBezTo>
                      <a:pt x="444" y="130"/>
                      <a:pt x="503" y="149"/>
                      <a:pt x="559" y="179"/>
                    </a:cubicBezTo>
                    <a:cubicBezTo>
                      <a:pt x="564" y="413"/>
                      <a:pt x="560" y="647"/>
                      <a:pt x="558" y="881"/>
                    </a:cubicBezTo>
                    <a:cubicBezTo>
                      <a:pt x="378" y="810"/>
                      <a:pt x="176" y="809"/>
                      <a:pt x="0" y="895"/>
                    </a:cubicBezTo>
                    <a:cubicBezTo>
                      <a:pt x="124" y="1022"/>
                      <a:pt x="318" y="795"/>
                      <a:pt x="488" y="882"/>
                    </a:cubicBezTo>
                    <a:moveTo>
                      <a:pt x="507" y="103"/>
                    </a:moveTo>
                    <a:cubicBezTo>
                      <a:pt x="517" y="46"/>
                      <a:pt x="666" y="45"/>
                      <a:pt x="674" y="106"/>
                    </a:cubicBezTo>
                    <a:cubicBezTo>
                      <a:pt x="624" y="129"/>
                      <a:pt x="557" y="123"/>
                      <a:pt x="507" y="10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8" name="Freeform 23"/>
              <p:cNvSpPr>
                <a:spLocks noEditPoints="1"/>
              </p:cNvSpPr>
              <p:nvPr/>
            </p:nvSpPr>
            <p:spPr bwMode="auto">
              <a:xfrm flipV="1">
                <a:off x="4242" y="2006"/>
                <a:ext cx="229" cy="501"/>
              </a:xfrm>
              <a:custGeom>
                <a:avLst/>
                <a:gdLst>
                  <a:gd name="T0" fmla="*/ 439 w 1004"/>
                  <a:gd name="T1" fmla="*/ 2195 h 2195"/>
                  <a:gd name="T2" fmla="*/ 591 w 1004"/>
                  <a:gd name="T3" fmla="*/ 2194 h 2195"/>
                  <a:gd name="T4" fmla="*/ 591 w 1004"/>
                  <a:gd name="T5" fmla="*/ 385 h 2195"/>
                  <a:gd name="T6" fmla="*/ 1004 w 1004"/>
                  <a:gd name="T7" fmla="*/ 199 h 2195"/>
                  <a:gd name="T8" fmla="*/ 50 w 1004"/>
                  <a:gd name="T9" fmla="*/ 175 h 2195"/>
                  <a:gd name="T10" fmla="*/ 441 w 1004"/>
                  <a:gd name="T11" fmla="*/ 385 h 2195"/>
                  <a:gd name="T12" fmla="*/ 439 w 1004"/>
                  <a:gd name="T13" fmla="*/ 2195 h 2195"/>
                  <a:gd name="T14" fmla="*/ 233 w 1004"/>
                  <a:gd name="T15" fmla="*/ 226 h 2195"/>
                  <a:gd name="T16" fmla="*/ 746 w 1004"/>
                  <a:gd name="T17" fmla="*/ 182 h 2195"/>
                  <a:gd name="T18" fmla="*/ 601 w 1004"/>
                  <a:gd name="T19" fmla="*/ 315 h 2195"/>
                  <a:gd name="T20" fmla="*/ 442 w 1004"/>
                  <a:gd name="T21" fmla="*/ 203 h 2195"/>
                  <a:gd name="T22" fmla="*/ 434 w 1004"/>
                  <a:gd name="T23" fmla="*/ 320 h 2195"/>
                  <a:gd name="T24" fmla="*/ 233 w 1004"/>
                  <a:gd name="T25" fmla="*/ 226 h 2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04" h="2195">
                    <a:moveTo>
                      <a:pt x="439" y="2195"/>
                    </a:moveTo>
                    <a:cubicBezTo>
                      <a:pt x="490" y="2194"/>
                      <a:pt x="540" y="2194"/>
                      <a:pt x="591" y="2194"/>
                    </a:cubicBezTo>
                    <a:cubicBezTo>
                      <a:pt x="588" y="1591"/>
                      <a:pt x="589" y="988"/>
                      <a:pt x="591" y="385"/>
                    </a:cubicBezTo>
                    <a:cubicBezTo>
                      <a:pt x="727" y="354"/>
                      <a:pt x="972" y="373"/>
                      <a:pt x="1004" y="199"/>
                    </a:cubicBezTo>
                    <a:cubicBezTo>
                      <a:pt x="747" y="0"/>
                      <a:pt x="324" y="14"/>
                      <a:pt x="50" y="175"/>
                    </a:cubicBezTo>
                    <a:cubicBezTo>
                      <a:pt x="0" y="362"/>
                      <a:pt x="314" y="358"/>
                      <a:pt x="441" y="385"/>
                    </a:cubicBezTo>
                    <a:cubicBezTo>
                      <a:pt x="438" y="988"/>
                      <a:pt x="441" y="1592"/>
                      <a:pt x="439" y="2195"/>
                    </a:cubicBezTo>
                    <a:moveTo>
                      <a:pt x="233" y="226"/>
                    </a:moveTo>
                    <a:cubicBezTo>
                      <a:pt x="370" y="103"/>
                      <a:pt x="590" y="101"/>
                      <a:pt x="746" y="182"/>
                    </a:cubicBezTo>
                    <a:cubicBezTo>
                      <a:pt x="834" y="263"/>
                      <a:pt x="655" y="292"/>
                      <a:pt x="601" y="315"/>
                    </a:cubicBezTo>
                    <a:cubicBezTo>
                      <a:pt x="623" y="198"/>
                      <a:pt x="528" y="202"/>
                      <a:pt x="442" y="203"/>
                    </a:cubicBezTo>
                    <a:cubicBezTo>
                      <a:pt x="440" y="232"/>
                      <a:pt x="436" y="291"/>
                      <a:pt x="434" y="320"/>
                    </a:cubicBezTo>
                    <a:cubicBezTo>
                      <a:pt x="365" y="293"/>
                      <a:pt x="298" y="263"/>
                      <a:pt x="233" y="22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69" name="Freeform 24"/>
              <p:cNvSpPr>
                <a:spLocks noEditPoints="1"/>
              </p:cNvSpPr>
              <p:nvPr/>
            </p:nvSpPr>
            <p:spPr bwMode="auto">
              <a:xfrm flipV="1">
                <a:off x="5555" y="2006"/>
                <a:ext cx="225" cy="496"/>
              </a:xfrm>
              <a:custGeom>
                <a:avLst/>
                <a:gdLst>
                  <a:gd name="T0" fmla="*/ 412 w 987"/>
                  <a:gd name="T1" fmla="*/ 2170 h 2172"/>
                  <a:gd name="T2" fmla="*/ 564 w 987"/>
                  <a:gd name="T3" fmla="*/ 2172 h 2172"/>
                  <a:gd name="T4" fmla="*/ 562 w 987"/>
                  <a:gd name="T5" fmla="*/ 362 h 2172"/>
                  <a:gd name="T6" fmla="*/ 966 w 987"/>
                  <a:gd name="T7" fmla="*/ 230 h 2172"/>
                  <a:gd name="T8" fmla="*/ 701 w 987"/>
                  <a:gd name="T9" fmla="*/ 53 h 2172"/>
                  <a:gd name="T10" fmla="*/ 0 w 987"/>
                  <a:gd name="T11" fmla="*/ 177 h 2172"/>
                  <a:gd name="T12" fmla="*/ 413 w 987"/>
                  <a:gd name="T13" fmla="*/ 362 h 2172"/>
                  <a:gd name="T14" fmla="*/ 412 w 987"/>
                  <a:gd name="T15" fmla="*/ 2170 h 2172"/>
                  <a:gd name="T16" fmla="*/ 229 w 987"/>
                  <a:gd name="T17" fmla="*/ 173 h 2172"/>
                  <a:gd name="T18" fmla="*/ 769 w 987"/>
                  <a:gd name="T19" fmla="*/ 203 h 2172"/>
                  <a:gd name="T20" fmla="*/ 570 w 987"/>
                  <a:gd name="T21" fmla="*/ 297 h 2172"/>
                  <a:gd name="T22" fmla="*/ 560 w 987"/>
                  <a:gd name="T23" fmla="*/ 185 h 2172"/>
                  <a:gd name="T24" fmla="*/ 413 w 987"/>
                  <a:gd name="T25" fmla="*/ 185 h 2172"/>
                  <a:gd name="T26" fmla="*/ 411 w 987"/>
                  <a:gd name="T27" fmla="*/ 294 h 2172"/>
                  <a:gd name="T28" fmla="*/ 229 w 987"/>
                  <a:gd name="T29" fmla="*/ 173 h 2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7" h="2172">
                    <a:moveTo>
                      <a:pt x="412" y="2170"/>
                    </a:moveTo>
                    <a:cubicBezTo>
                      <a:pt x="462" y="2171"/>
                      <a:pt x="513" y="2171"/>
                      <a:pt x="564" y="2172"/>
                    </a:cubicBezTo>
                    <a:cubicBezTo>
                      <a:pt x="562" y="1569"/>
                      <a:pt x="566" y="966"/>
                      <a:pt x="562" y="362"/>
                    </a:cubicBezTo>
                    <a:cubicBezTo>
                      <a:pt x="700" y="340"/>
                      <a:pt x="861" y="336"/>
                      <a:pt x="966" y="230"/>
                    </a:cubicBezTo>
                    <a:cubicBezTo>
                      <a:pt x="987" y="95"/>
                      <a:pt x="798" y="77"/>
                      <a:pt x="701" y="53"/>
                    </a:cubicBezTo>
                    <a:cubicBezTo>
                      <a:pt x="470" y="37"/>
                      <a:pt x="179" y="0"/>
                      <a:pt x="0" y="177"/>
                    </a:cubicBezTo>
                    <a:cubicBezTo>
                      <a:pt x="29" y="349"/>
                      <a:pt x="278" y="332"/>
                      <a:pt x="413" y="362"/>
                    </a:cubicBezTo>
                    <a:cubicBezTo>
                      <a:pt x="413" y="965"/>
                      <a:pt x="416" y="1567"/>
                      <a:pt x="412" y="2170"/>
                    </a:cubicBezTo>
                    <a:moveTo>
                      <a:pt x="229" y="173"/>
                    </a:moveTo>
                    <a:cubicBezTo>
                      <a:pt x="390" y="78"/>
                      <a:pt x="624" y="75"/>
                      <a:pt x="769" y="203"/>
                    </a:cubicBezTo>
                    <a:cubicBezTo>
                      <a:pt x="705" y="239"/>
                      <a:pt x="638" y="269"/>
                      <a:pt x="570" y="297"/>
                    </a:cubicBezTo>
                    <a:cubicBezTo>
                      <a:pt x="568" y="269"/>
                      <a:pt x="563" y="213"/>
                      <a:pt x="560" y="185"/>
                    </a:cubicBezTo>
                    <a:cubicBezTo>
                      <a:pt x="511" y="185"/>
                      <a:pt x="462" y="185"/>
                      <a:pt x="413" y="185"/>
                    </a:cubicBezTo>
                    <a:cubicBezTo>
                      <a:pt x="413" y="213"/>
                      <a:pt x="412" y="267"/>
                      <a:pt x="411" y="294"/>
                    </a:cubicBezTo>
                    <a:cubicBezTo>
                      <a:pt x="347" y="263"/>
                      <a:pt x="228" y="268"/>
                      <a:pt x="229" y="17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70" name="Freeform 25"/>
              <p:cNvSpPr>
                <a:spLocks noEditPoints="1"/>
              </p:cNvSpPr>
              <p:nvPr/>
            </p:nvSpPr>
            <p:spPr bwMode="auto">
              <a:xfrm flipV="1">
                <a:off x="4499" y="2016"/>
                <a:ext cx="143" cy="320"/>
              </a:xfrm>
              <a:custGeom>
                <a:avLst/>
                <a:gdLst>
                  <a:gd name="T0" fmla="*/ 263 w 628"/>
                  <a:gd name="T1" fmla="*/ 1401 h 1401"/>
                  <a:gd name="T2" fmla="*/ 364 w 628"/>
                  <a:gd name="T3" fmla="*/ 1400 h 1401"/>
                  <a:gd name="T4" fmla="*/ 363 w 628"/>
                  <a:gd name="T5" fmla="*/ 250 h 1401"/>
                  <a:gd name="T6" fmla="*/ 628 w 628"/>
                  <a:gd name="T7" fmla="*/ 118 h 1401"/>
                  <a:gd name="T8" fmla="*/ 0 w 628"/>
                  <a:gd name="T9" fmla="*/ 115 h 1401"/>
                  <a:gd name="T10" fmla="*/ 264 w 628"/>
                  <a:gd name="T11" fmla="*/ 251 h 1401"/>
                  <a:gd name="T12" fmla="*/ 263 w 628"/>
                  <a:gd name="T13" fmla="*/ 1401 h 1401"/>
                  <a:gd name="T14" fmla="*/ 150 w 628"/>
                  <a:gd name="T15" fmla="*/ 118 h 1401"/>
                  <a:gd name="T16" fmla="*/ 503 w 628"/>
                  <a:gd name="T17" fmla="*/ 139 h 1401"/>
                  <a:gd name="T18" fmla="*/ 387 w 628"/>
                  <a:gd name="T19" fmla="*/ 201 h 1401"/>
                  <a:gd name="T20" fmla="*/ 325 w 628"/>
                  <a:gd name="T21" fmla="*/ 121 h 1401"/>
                  <a:gd name="T22" fmla="*/ 150 w 628"/>
                  <a:gd name="T23" fmla="*/ 118 h 1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8" h="1401">
                    <a:moveTo>
                      <a:pt x="263" y="1401"/>
                    </a:moveTo>
                    <a:cubicBezTo>
                      <a:pt x="288" y="1401"/>
                      <a:pt x="338" y="1401"/>
                      <a:pt x="364" y="1400"/>
                    </a:cubicBezTo>
                    <a:cubicBezTo>
                      <a:pt x="362" y="1017"/>
                      <a:pt x="364" y="634"/>
                      <a:pt x="363" y="250"/>
                    </a:cubicBezTo>
                    <a:cubicBezTo>
                      <a:pt x="451" y="222"/>
                      <a:pt x="619" y="239"/>
                      <a:pt x="628" y="118"/>
                    </a:cubicBezTo>
                    <a:cubicBezTo>
                      <a:pt x="448" y="0"/>
                      <a:pt x="183" y="4"/>
                      <a:pt x="0" y="115"/>
                    </a:cubicBezTo>
                    <a:cubicBezTo>
                      <a:pt x="6" y="238"/>
                      <a:pt x="176" y="222"/>
                      <a:pt x="264" y="251"/>
                    </a:cubicBezTo>
                    <a:cubicBezTo>
                      <a:pt x="263" y="634"/>
                      <a:pt x="265" y="1018"/>
                      <a:pt x="263" y="1401"/>
                    </a:cubicBezTo>
                    <a:moveTo>
                      <a:pt x="150" y="118"/>
                    </a:moveTo>
                    <a:cubicBezTo>
                      <a:pt x="263" y="63"/>
                      <a:pt x="397" y="71"/>
                      <a:pt x="503" y="139"/>
                    </a:cubicBezTo>
                    <a:cubicBezTo>
                      <a:pt x="474" y="154"/>
                      <a:pt x="416" y="185"/>
                      <a:pt x="387" y="201"/>
                    </a:cubicBezTo>
                    <a:cubicBezTo>
                      <a:pt x="371" y="181"/>
                      <a:pt x="340" y="141"/>
                      <a:pt x="325" y="121"/>
                    </a:cubicBezTo>
                    <a:cubicBezTo>
                      <a:pt x="276" y="174"/>
                      <a:pt x="155" y="231"/>
                      <a:pt x="150" y="11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71" name="Freeform 26"/>
              <p:cNvSpPr>
                <a:spLocks noEditPoints="1"/>
              </p:cNvSpPr>
              <p:nvPr/>
            </p:nvSpPr>
            <p:spPr bwMode="auto">
              <a:xfrm flipV="1">
                <a:off x="5369" y="2016"/>
                <a:ext cx="172" cy="320"/>
              </a:xfrm>
              <a:custGeom>
                <a:avLst/>
                <a:gdLst>
                  <a:gd name="T0" fmla="*/ 328 w 754"/>
                  <a:gd name="T1" fmla="*/ 1403 h 1403"/>
                  <a:gd name="T2" fmla="*/ 428 w 754"/>
                  <a:gd name="T3" fmla="*/ 1403 h 1403"/>
                  <a:gd name="T4" fmla="*/ 427 w 754"/>
                  <a:gd name="T5" fmla="*/ 253 h 1403"/>
                  <a:gd name="T6" fmla="*/ 670 w 754"/>
                  <a:gd name="T7" fmla="*/ 103 h 1403"/>
                  <a:gd name="T8" fmla="*/ 44 w 754"/>
                  <a:gd name="T9" fmla="*/ 119 h 1403"/>
                  <a:gd name="T10" fmla="*/ 329 w 754"/>
                  <a:gd name="T11" fmla="*/ 253 h 1403"/>
                  <a:gd name="T12" fmla="*/ 328 w 754"/>
                  <a:gd name="T13" fmla="*/ 1403 h 1403"/>
                  <a:gd name="T14" fmla="*/ 462 w 754"/>
                  <a:gd name="T15" fmla="*/ 205 h 1403"/>
                  <a:gd name="T16" fmla="*/ 378 w 754"/>
                  <a:gd name="T17" fmla="*/ 117 h 1403"/>
                  <a:gd name="T18" fmla="*/ 294 w 754"/>
                  <a:gd name="T19" fmla="*/ 205 h 1403"/>
                  <a:gd name="T20" fmla="*/ 462 w 754"/>
                  <a:gd name="T21" fmla="*/ 205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4" h="1403">
                    <a:moveTo>
                      <a:pt x="328" y="1403"/>
                    </a:moveTo>
                    <a:cubicBezTo>
                      <a:pt x="353" y="1403"/>
                      <a:pt x="403" y="1403"/>
                      <a:pt x="428" y="1403"/>
                    </a:cubicBezTo>
                    <a:cubicBezTo>
                      <a:pt x="426" y="1019"/>
                      <a:pt x="428" y="636"/>
                      <a:pt x="427" y="253"/>
                    </a:cubicBezTo>
                    <a:cubicBezTo>
                      <a:pt x="507" y="232"/>
                      <a:pt x="741" y="223"/>
                      <a:pt x="670" y="103"/>
                    </a:cubicBezTo>
                    <a:cubicBezTo>
                      <a:pt x="478" y="0"/>
                      <a:pt x="233" y="19"/>
                      <a:pt x="44" y="119"/>
                    </a:cubicBezTo>
                    <a:cubicBezTo>
                      <a:pt x="96" y="229"/>
                      <a:pt x="226" y="231"/>
                      <a:pt x="329" y="253"/>
                    </a:cubicBezTo>
                    <a:cubicBezTo>
                      <a:pt x="328" y="636"/>
                      <a:pt x="330" y="1020"/>
                      <a:pt x="328" y="1403"/>
                    </a:cubicBezTo>
                    <a:moveTo>
                      <a:pt x="462" y="205"/>
                    </a:moveTo>
                    <a:cubicBezTo>
                      <a:pt x="441" y="183"/>
                      <a:pt x="399" y="139"/>
                      <a:pt x="378" y="117"/>
                    </a:cubicBezTo>
                    <a:cubicBezTo>
                      <a:pt x="357" y="139"/>
                      <a:pt x="315" y="183"/>
                      <a:pt x="294" y="205"/>
                    </a:cubicBezTo>
                    <a:cubicBezTo>
                      <a:pt x="0" y="46"/>
                      <a:pt x="754" y="44"/>
                      <a:pt x="462" y="20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72" name="Freeform 27"/>
              <p:cNvSpPr>
                <a:spLocks/>
              </p:cNvSpPr>
              <p:nvPr/>
            </p:nvSpPr>
            <p:spPr bwMode="auto">
              <a:xfrm flipV="1">
                <a:off x="4423" y="2170"/>
                <a:ext cx="1179" cy="386"/>
              </a:xfrm>
              <a:custGeom>
                <a:avLst/>
                <a:gdLst>
                  <a:gd name="T0" fmla="*/ 0 w 5172"/>
                  <a:gd name="T1" fmla="*/ 3 h 1692"/>
                  <a:gd name="T2" fmla="*/ 1914 w 5172"/>
                  <a:gd name="T3" fmla="*/ 1690 h 1692"/>
                  <a:gd name="T4" fmla="*/ 2079 w 5172"/>
                  <a:gd name="T5" fmla="*/ 1689 h 1692"/>
                  <a:gd name="T6" fmla="*/ 2093 w 5172"/>
                  <a:gd name="T7" fmla="*/ 938 h 1692"/>
                  <a:gd name="T8" fmla="*/ 2587 w 5172"/>
                  <a:gd name="T9" fmla="*/ 994 h 1692"/>
                  <a:gd name="T10" fmla="*/ 3068 w 5172"/>
                  <a:gd name="T11" fmla="*/ 913 h 1692"/>
                  <a:gd name="T12" fmla="*/ 3095 w 5172"/>
                  <a:gd name="T13" fmla="*/ 1692 h 1692"/>
                  <a:gd name="T14" fmla="*/ 3259 w 5172"/>
                  <a:gd name="T15" fmla="*/ 1689 h 1692"/>
                  <a:gd name="T16" fmla="*/ 5172 w 5172"/>
                  <a:gd name="T17" fmla="*/ 2 h 1692"/>
                  <a:gd name="T18" fmla="*/ 0 w 5172"/>
                  <a:gd name="T19" fmla="*/ 3 h 1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72" h="1692">
                    <a:moveTo>
                      <a:pt x="0" y="3"/>
                    </a:moveTo>
                    <a:cubicBezTo>
                      <a:pt x="639" y="564"/>
                      <a:pt x="1277" y="1127"/>
                      <a:pt x="1914" y="1690"/>
                    </a:cubicBezTo>
                    <a:cubicBezTo>
                      <a:pt x="1969" y="1690"/>
                      <a:pt x="2024" y="1690"/>
                      <a:pt x="2079" y="1689"/>
                    </a:cubicBezTo>
                    <a:cubicBezTo>
                      <a:pt x="2089" y="1439"/>
                      <a:pt x="2060" y="1186"/>
                      <a:pt x="2093" y="938"/>
                    </a:cubicBezTo>
                    <a:cubicBezTo>
                      <a:pt x="2170" y="687"/>
                      <a:pt x="2557" y="736"/>
                      <a:pt x="2587" y="994"/>
                    </a:cubicBezTo>
                    <a:cubicBezTo>
                      <a:pt x="2614" y="750"/>
                      <a:pt x="2971" y="685"/>
                      <a:pt x="3068" y="913"/>
                    </a:cubicBezTo>
                    <a:cubicBezTo>
                      <a:pt x="3126" y="1166"/>
                      <a:pt x="3075" y="1434"/>
                      <a:pt x="3095" y="1692"/>
                    </a:cubicBezTo>
                    <a:cubicBezTo>
                      <a:pt x="3150" y="1691"/>
                      <a:pt x="3204" y="1690"/>
                      <a:pt x="3259" y="1689"/>
                    </a:cubicBezTo>
                    <a:cubicBezTo>
                      <a:pt x="3896" y="1126"/>
                      <a:pt x="4534" y="564"/>
                      <a:pt x="5172" y="2"/>
                    </a:cubicBezTo>
                    <a:cubicBezTo>
                      <a:pt x="3448" y="1"/>
                      <a:pt x="1724" y="0"/>
                      <a:pt x="0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179" name="Group 46"/>
          <p:cNvGrpSpPr>
            <a:grpSpLocks/>
          </p:cNvGrpSpPr>
          <p:nvPr/>
        </p:nvGrpSpPr>
        <p:grpSpPr bwMode="auto">
          <a:xfrm>
            <a:off x="4301241" y="1738482"/>
            <a:ext cx="2843215" cy="1449983"/>
            <a:chOff x="2836" y="1647"/>
            <a:chExt cx="2004" cy="1022"/>
          </a:xfrm>
          <a:solidFill>
            <a:srgbClr val="595959"/>
          </a:solidFill>
        </p:grpSpPr>
        <p:sp>
          <p:nvSpPr>
            <p:cNvPr id="180" name="Freeform 19"/>
            <p:cNvSpPr>
              <a:spLocks/>
            </p:cNvSpPr>
            <p:nvPr/>
          </p:nvSpPr>
          <p:spPr bwMode="auto">
            <a:xfrm flipV="1">
              <a:off x="3741" y="1647"/>
              <a:ext cx="185" cy="161"/>
            </a:xfrm>
            <a:custGeom>
              <a:avLst/>
              <a:gdLst>
                <a:gd name="T0" fmla="*/ 359 w 810"/>
                <a:gd name="T1" fmla="*/ 475 h 703"/>
                <a:gd name="T2" fmla="*/ 733 w 810"/>
                <a:gd name="T3" fmla="*/ 543 h 703"/>
                <a:gd name="T4" fmla="*/ 620 w 810"/>
                <a:gd name="T5" fmla="*/ 0 h 703"/>
                <a:gd name="T6" fmla="*/ 102 w 810"/>
                <a:gd name="T7" fmla="*/ 190 h 703"/>
                <a:gd name="T8" fmla="*/ 359 w 810"/>
                <a:gd name="T9" fmla="*/ 475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0" h="703">
                  <a:moveTo>
                    <a:pt x="359" y="475"/>
                  </a:moveTo>
                  <a:cubicBezTo>
                    <a:pt x="390" y="649"/>
                    <a:pt x="647" y="703"/>
                    <a:pt x="733" y="543"/>
                  </a:cubicBezTo>
                  <a:cubicBezTo>
                    <a:pt x="810" y="359"/>
                    <a:pt x="692" y="168"/>
                    <a:pt x="620" y="0"/>
                  </a:cubicBezTo>
                  <a:cubicBezTo>
                    <a:pt x="439" y="19"/>
                    <a:pt x="223" y="36"/>
                    <a:pt x="102" y="190"/>
                  </a:cubicBezTo>
                  <a:cubicBezTo>
                    <a:pt x="0" y="347"/>
                    <a:pt x="192" y="543"/>
                    <a:pt x="359" y="4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1" name="Freeform 20"/>
            <p:cNvSpPr>
              <a:spLocks/>
            </p:cNvSpPr>
            <p:nvPr/>
          </p:nvSpPr>
          <p:spPr bwMode="auto">
            <a:xfrm flipV="1">
              <a:off x="4251" y="1750"/>
              <a:ext cx="199" cy="192"/>
            </a:xfrm>
            <a:custGeom>
              <a:avLst/>
              <a:gdLst>
                <a:gd name="T0" fmla="*/ 360 w 874"/>
                <a:gd name="T1" fmla="*/ 771 h 840"/>
                <a:gd name="T2" fmla="*/ 762 w 874"/>
                <a:gd name="T3" fmla="*/ 303 h 840"/>
                <a:gd name="T4" fmla="*/ 158 w 874"/>
                <a:gd name="T5" fmla="*/ 217 h 840"/>
                <a:gd name="T6" fmla="*/ 360 w 874"/>
                <a:gd name="T7" fmla="*/ 771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4" h="840">
                  <a:moveTo>
                    <a:pt x="360" y="771"/>
                  </a:moveTo>
                  <a:cubicBezTo>
                    <a:pt x="618" y="840"/>
                    <a:pt x="874" y="549"/>
                    <a:pt x="762" y="303"/>
                  </a:cubicBezTo>
                  <a:cubicBezTo>
                    <a:pt x="679" y="53"/>
                    <a:pt x="307" y="0"/>
                    <a:pt x="158" y="217"/>
                  </a:cubicBezTo>
                  <a:cubicBezTo>
                    <a:pt x="0" y="407"/>
                    <a:pt x="120" y="726"/>
                    <a:pt x="360" y="7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2" name="Freeform 21"/>
            <p:cNvSpPr>
              <a:spLocks/>
            </p:cNvSpPr>
            <p:nvPr/>
          </p:nvSpPr>
          <p:spPr bwMode="auto">
            <a:xfrm flipV="1">
              <a:off x="4578" y="1757"/>
              <a:ext cx="175" cy="179"/>
            </a:xfrm>
            <a:custGeom>
              <a:avLst/>
              <a:gdLst>
                <a:gd name="T0" fmla="*/ 297 w 766"/>
                <a:gd name="T1" fmla="*/ 745 h 783"/>
                <a:gd name="T2" fmla="*/ 698 w 766"/>
                <a:gd name="T3" fmla="*/ 509 h 783"/>
                <a:gd name="T4" fmla="*/ 456 w 766"/>
                <a:gd name="T5" fmla="*/ 65 h 783"/>
                <a:gd name="T6" fmla="*/ 17 w 766"/>
                <a:gd name="T7" fmla="*/ 377 h 783"/>
                <a:gd name="T8" fmla="*/ 297 w 766"/>
                <a:gd name="T9" fmla="*/ 745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6" h="783">
                  <a:moveTo>
                    <a:pt x="297" y="745"/>
                  </a:moveTo>
                  <a:cubicBezTo>
                    <a:pt x="466" y="783"/>
                    <a:pt x="649" y="675"/>
                    <a:pt x="698" y="509"/>
                  </a:cubicBezTo>
                  <a:cubicBezTo>
                    <a:pt x="766" y="328"/>
                    <a:pt x="643" y="109"/>
                    <a:pt x="456" y="65"/>
                  </a:cubicBezTo>
                  <a:cubicBezTo>
                    <a:pt x="255" y="0"/>
                    <a:pt x="24" y="166"/>
                    <a:pt x="17" y="377"/>
                  </a:cubicBezTo>
                  <a:cubicBezTo>
                    <a:pt x="0" y="547"/>
                    <a:pt x="130" y="714"/>
                    <a:pt x="297" y="7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3" name="Freeform 22"/>
            <p:cNvSpPr>
              <a:spLocks/>
            </p:cNvSpPr>
            <p:nvPr/>
          </p:nvSpPr>
          <p:spPr bwMode="auto">
            <a:xfrm flipV="1">
              <a:off x="3965" y="1752"/>
              <a:ext cx="181" cy="185"/>
            </a:xfrm>
            <a:custGeom>
              <a:avLst/>
              <a:gdLst>
                <a:gd name="T0" fmla="*/ 240 w 797"/>
                <a:gd name="T1" fmla="*/ 718 h 808"/>
                <a:gd name="T2" fmla="*/ 714 w 797"/>
                <a:gd name="T3" fmla="*/ 546 h 808"/>
                <a:gd name="T4" fmla="*/ 525 w 797"/>
                <a:gd name="T5" fmla="*/ 79 h 808"/>
                <a:gd name="T6" fmla="*/ 66 w 797"/>
                <a:gd name="T7" fmla="*/ 285 h 808"/>
                <a:gd name="T8" fmla="*/ 240 w 797"/>
                <a:gd name="T9" fmla="*/ 71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7" h="808">
                  <a:moveTo>
                    <a:pt x="240" y="718"/>
                  </a:moveTo>
                  <a:cubicBezTo>
                    <a:pt x="410" y="808"/>
                    <a:pt x="640" y="723"/>
                    <a:pt x="714" y="546"/>
                  </a:cubicBezTo>
                  <a:cubicBezTo>
                    <a:pt x="797" y="373"/>
                    <a:pt x="705" y="147"/>
                    <a:pt x="525" y="79"/>
                  </a:cubicBezTo>
                  <a:cubicBezTo>
                    <a:pt x="350" y="0"/>
                    <a:pt x="127" y="105"/>
                    <a:pt x="66" y="285"/>
                  </a:cubicBezTo>
                  <a:cubicBezTo>
                    <a:pt x="0" y="446"/>
                    <a:pt x="85" y="645"/>
                    <a:pt x="240" y="7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4" name="Freeform 23"/>
            <p:cNvSpPr>
              <a:spLocks/>
            </p:cNvSpPr>
            <p:nvPr/>
          </p:nvSpPr>
          <p:spPr bwMode="auto">
            <a:xfrm flipV="1">
              <a:off x="3563" y="1772"/>
              <a:ext cx="180" cy="201"/>
            </a:xfrm>
            <a:custGeom>
              <a:avLst/>
              <a:gdLst>
                <a:gd name="T0" fmla="*/ 278 w 791"/>
                <a:gd name="T1" fmla="*/ 765 h 880"/>
                <a:gd name="T2" fmla="*/ 771 w 791"/>
                <a:gd name="T3" fmla="*/ 431 h 880"/>
                <a:gd name="T4" fmla="*/ 232 w 791"/>
                <a:gd name="T5" fmla="*/ 152 h 880"/>
                <a:gd name="T6" fmla="*/ 278 w 791"/>
                <a:gd name="T7" fmla="*/ 765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1" h="880">
                  <a:moveTo>
                    <a:pt x="278" y="765"/>
                  </a:moveTo>
                  <a:cubicBezTo>
                    <a:pt x="502" y="880"/>
                    <a:pt x="791" y="679"/>
                    <a:pt x="771" y="431"/>
                  </a:cubicBezTo>
                  <a:cubicBezTo>
                    <a:pt x="769" y="173"/>
                    <a:pt x="444" y="0"/>
                    <a:pt x="232" y="152"/>
                  </a:cubicBezTo>
                  <a:cubicBezTo>
                    <a:pt x="0" y="286"/>
                    <a:pt x="29" y="668"/>
                    <a:pt x="278" y="7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5" name="Freeform 24"/>
            <p:cNvSpPr>
              <a:spLocks/>
            </p:cNvSpPr>
            <p:nvPr/>
          </p:nvSpPr>
          <p:spPr bwMode="auto">
            <a:xfrm flipV="1">
              <a:off x="3040" y="1853"/>
              <a:ext cx="217" cy="227"/>
            </a:xfrm>
            <a:custGeom>
              <a:avLst/>
              <a:gdLst>
                <a:gd name="T0" fmla="*/ 315 w 954"/>
                <a:gd name="T1" fmla="*/ 848 h 993"/>
                <a:gd name="T2" fmla="*/ 853 w 954"/>
                <a:gd name="T3" fmla="*/ 381 h 993"/>
                <a:gd name="T4" fmla="*/ 206 w 954"/>
                <a:gd name="T5" fmla="*/ 203 h 993"/>
                <a:gd name="T6" fmla="*/ 315 w 954"/>
                <a:gd name="T7" fmla="*/ 848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4" h="993">
                  <a:moveTo>
                    <a:pt x="315" y="848"/>
                  </a:moveTo>
                  <a:cubicBezTo>
                    <a:pt x="603" y="993"/>
                    <a:pt x="954" y="686"/>
                    <a:pt x="853" y="381"/>
                  </a:cubicBezTo>
                  <a:cubicBezTo>
                    <a:pt x="787" y="106"/>
                    <a:pt x="403" y="0"/>
                    <a:pt x="206" y="203"/>
                  </a:cubicBezTo>
                  <a:cubicBezTo>
                    <a:pt x="0" y="380"/>
                    <a:pt x="65" y="747"/>
                    <a:pt x="315" y="8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6" name="Freeform 25"/>
            <p:cNvSpPr>
              <a:spLocks/>
            </p:cNvSpPr>
            <p:nvPr/>
          </p:nvSpPr>
          <p:spPr bwMode="auto">
            <a:xfrm flipV="1">
              <a:off x="4206" y="1877"/>
              <a:ext cx="322" cy="493"/>
            </a:xfrm>
            <a:custGeom>
              <a:avLst/>
              <a:gdLst>
                <a:gd name="T0" fmla="*/ 0 w 1415"/>
                <a:gd name="T1" fmla="*/ 1891 h 2157"/>
                <a:gd name="T2" fmla="*/ 190 w 1415"/>
                <a:gd name="T3" fmla="*/ 2157 h 2157"/>
                <a:gd name="T4" fmla="*/ 148 w 1415"/>
                <a:gd name="T5" fmla="*/ 1964 h 2157"/>
                <a:gd name="T6" fmla="*/ 347 w 1415"/>
                <a:gd name="T7" fmla="*/ 1587 h 2157"/>
                <a:gd name="T8" fmla="*/ 593 w 1415"/>
                <a:gd name="T9" fmla="*/ 1608 h 2157"/>
                <a:gd name="T10" fmla="*/ 548 w 1415"/>
                <a:gd name="T11" fmla="*/ 1651 h 2157"/>
                <a:gd name="T12" fmla="*/ 417 w 1415"/>
                <a:gd name="T13" fmla="*/ 1561 h 2157"/>
                <a:gd name="T14" fmla="*/ 716 w 1415"/>
                <a:gd name="T15" fmla="*/ 1897 h 2157"/>
                <a:gd name="T16" fmla="*/ 1068 w 1415"/>
                <a:gd name="T17" fmla="*/ 1500 h 2157"/>
                <a:gd name="T18" fmla="*/ 1115 w 1415"/>
                <a:gd name="T19" fmla="*/ 906 h 2157"/>
                <a:gd name="T20" fmla="*/ 1415 w 1415"/>
                <a:gd name="T21" fmla="*/ 86 h 2157"/>
                <a:gd name="T22" fmla="*/ 367 w 1415"/>
                <a:gd name="T23" fmla="*/ 100 h 2157"/>
                <a:gd name="T24" fmla="*/ 583 w 1415"/>
                <a:gd name="T25" fmla="*/ 1144 h 2157"/>
                <a:gd name="T26" fmla="*/ 408 w 1415"/>
                <a:gd name="T27" fmla="*/ 1285 h 2157"/>
                <a:gd name="T28" fmla="*/ 876 w 1415"/>
                <a:gd name="T29" fmla="*/ 1621 h 2157"/>
                <a:gd name="T30" fmla="*/ 597 w 1415"/>
                <a:gd name="T31" fmla="*/ 1717 h 2157"/>
                <a:gd name="T32" fmla="*/ 641 w 1415"/>
                <a:gd name="T33" fmla="*/ 1664 h 2157"/>
                <a:gd name="T34" fmla="*/ 838 w 1415"/>
                <a:gd name="T35" fmla="*/ 1605 h 2157"/>
                <a:gd name="T36" fmla="*/ 319 w 1415"/>
                <a:gd name="T37" fmla="*/ 1349 h 2157"/>
                <a:gd name="T38" fmla="*/ 0 w 1415"/>
                <a:gd name="T39" fmla="*/ 1891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5" h="2157">
                  <a:moveTo>
                    <a:pt x="0" y="1891"/>
                  </a:moveTo>
                  <a:cubicBezTo>
                    <a:pt x="60" y="1979"/>
                    <a:pt x="145" y="2054"/>
                    <a:pt x="190" y="2157"/>
                  </a:cubicBezTo>
                  <a:cubicBezTo>
                    <a:pt x="245" y="2090"/>
                    <a:pt x="180" y="2023"/>
                    <a:pt x="148" y="1964"/>
                  </a:cubicBezTo>
                  <a:cubicBezTo>
                    <a:pt x="267" y="1882"/>
                    <a:pt x="237" y="1689"/>
                    <a:pt x="347" y="1587"/>
                  </a:cubicBezTo>
                  <a:cubicBezTo>
                    <a:pt x="410" y="1493"/>
                    <a:pt x="520" y="1575"/>
                    <a:pt x="593" y="1608"/>
                  </a:cubicBezTo>
                  <a:cubicBezTo>
                    <a:pt x="578" y="1622"/>
                    <a:pt x="563" y="1637"/>
                    <a:pt x="548" y="1651"/>
                  </a:cubicBezTo>
                  <a:cubicBezTo>
                    <a:pt x="511" y="1612"/>
                    <a:pt x="467" y="1582"/>
                    <a:pt x="417" y="1561"/>
                  </a:cubicBezTo>
                  <a:cubicBezTo>
                    <a:pt x="472" y="1701"/>
                    <a:pt x="553" y="1868"/>
                    <a:pt x="716" y="1897"/>
                  </a:cubicBezTo>
                  <a:cubicBezTo>
                    <a:pt x="930" y="1940"/>
                    <a:pt x="1126" y="1704"/>
                    <a:pt x="1068" y="1500"/>
                  </a:cubicBezTo>
                  <a:cubicBezTo>
                    <a:pt x="1023" y="1303"/>
                    <a:pt x="1030" y="1092"/>
                    <a:pt x="1115" y="906"/>
                  </a:cubicBezTo>
                  <a:cubicBezTo>
                    <a:pt x="1236" y="641"/>
                    <a:pt x="1317" y="360"/>
                    <a:pt x="1415" y="86"/>
                  </a:cubicBezTo>
                  <a:cubicBezTo>
                    <a:pt x="1071" y="13"/>
                    <a:pt x="707" y="0"/>
                    <a:pt x="367" y="100"/>
                  </a:cubicBezTo>
                  <a:cubicBezTo>
                    <a:pt x="481" y="441"/>
                    <a:pt x="766" y="774"/>
                    <a:pt x="583" y="1144"/>
                  </a:cubicBezTo>
                  <a:cubicBezTo>
                    <a:pt x="511" y="1173"/>
                    <a:pt x="452" y="1222"/>
                    <a:pt x="408" y="1285"/>
                  </a:cubicBezTo>
                  <a:cubicBezTo>
                    <a:pt x="607" y="1304"/>
                    <a:pt x="798" y="1439"/>
                    <a:pt x="876" y="1621"/>
                  </a:cubicBezTo>
                  <a:cubicBezTo>
                    <a:pt x="894" y="1778"/>
                    <a:pt x="691" y="1817"/>
                    <a:pt x="597" y="1717"/>
                  </a:cubicBezTo>
                  <a:cubicBezTo>
                    <a:pt x="611" y="1699"/>
                    <a:pt x="626" y="1681"/>
                    <a:pt x="641" y="1664"/>
                  </a:cubicBezTo>
                  <a:cubicBezTo>
                    <a:pt x="670" y="1803"/>
                    <a:pt x="887" y="1732"/>
                    <a:pt x="838" y="1605"/>
                  </a:cubicBezTo>
                  <a:cubicBezTo>
                    <a:pt x="731" y="1438"/>
                    <a:pt x="528" y="1276"/>
                    <a:pt x="319" y="1349"/>
                  </a:cubicBezTo>
                  <a:cubicBezTo>
                    <a:pt x="115" y="1446"/>
                    <a:pt x="45" y="1688"/>
                    <a:pt x="0" y="18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7" name="Freeform 26"/>
            <p:cNvSpPr>
              <a:spLocks/>
            </p:cNvSpPr>
            <p:nvPr/>
          </p:nvSpPr>
          <p:spPr bwMode="auto">
            <a:xfrm flipV="1">
              <a:off x="3985" y="1915"/>
              <a:ext cx="248" cy="457"/>
            </a:xfrm>
            <a:custGeom>
              <a:avLst/>
              <a:gdLst>
                <a:gd name="T0" fmla="*/ 298 w 1086"/>
                <a:gd name="T1" fmla="*/ 1873 h 2002"/>
                <a:gd name="T2" fmla="*/ 746 w 1086"/>
                <a:gd name="T3" fmla="*/ 1545 h 2002"/>
                <a:gd name="T4" fmla="*/ 1086 w 1086"/>
                <a:gd name="T5" fmla="*/ 94 h 2002"/>
                <a:gd name="T6" fmla="*/ 35 w 1086"/>
                <a:gd name="T7" fmla="*/ 115 h 2002"/>
                <a:gd name="T8" fmla="*/ 299 w 1086"/>
                <a:gd name="T9" fmla="*/ 981 h 2002"/>
                <a:gd name="T10" fmla="*/ 548 w 1086"/>
                <a:gd name="T11" fmla="*/ 1644 h 2002"/>
                <a:gd name="T12" fmla="*/ 287 w 1086"/>
                <a:gd name="T13" fmla="*/ 1708 h 2002"/>
                <a:gd name="T14" fmla="*/ 122 w 1086"/>
                <a:gd name="T15" fmla="*/ 1231 h 2002"/>
                <a:gd name="T16" fmla="*/ 298 w 1086"/>
                <a:gd name="T17" fmla="*/ 1873 h 2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6" h="2002">
                  <a:moveTo>
                    <a:pt x="298" y="1873"/>
                  </a:moveTo>
                  <a:cubicBezTo>
                    <a:pt x="509" y="2002"/>
                    <a:pt x="787" y="1775"/>
                    <a:pt x="746" y="1545"/>
                  </a:cubicBezTo>
                  <a:cubicBezTo>
                    <a:pt x="603" y="1029"/>
                    <a:pt x="978" y="579"/>
                    <a:pt x="1086" y="94"/>
                  </a:cubicBezTo>
                  <a:cubicBezTo>
                    <a:pt x="741" y="24"/>
                    <a:pt x="372" y="0"/>
                    <a:pt x="35" y="115"/>
                  </a:cubicBezTo>
                  <a:cubicBezTo>
                    <a:pt x="126" y="400"/>
                    <a:pt x="372" y="670"/>
                    <a:pt x="299" y="981"/>
                  </a:cubicBezTo>
                  <a:cubicBezTo>
                    <a:pt x="418" y="1186"/>
                    <a:pt x="520" y="1407"/>
                    <a:pt x="548" y="1644"/>
                  </a:cubicBezTo>
                  <a:cubicBezTo>
                    <a:pt x="560" y="1783"/>
                    <a:pt x="339" y="1842"/>
                    <a:pt x="287" y="1708"/>
                  </a:cubicBezTo>
                  <a:cubicBezTo>
                    <a:pt x="242" y="1546"/>
                    <a:pt x="205" y="1380"/>
                    <a:pt x="122" y="1231"/>
                  </a:cubicBezTo>
                  <a:cubicBezTo>
                    <a:pt x="0" y="1448"/>
                    <a:pt x="107" y="1734"/>
                    <a:pt x="298" y="18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8" name="Freeform 27"/>
            <p:cNvSpPr>
              <a:spLocks/>
            </p:cNvSpPr>
            <p:nvPr/>
          </p:nvSpPr>
          <p:spPr bwMode="auto">
            <a:xfrm flipV="1">
              <a:off x="4602" y="1916"/>
              <a:ext cx="238" cy="454"/>
            </a:xfrm>
            <a:custGeom>
              <a:avLst/>
              <a:gdLst>
                <a:gd name="T0" fmla="*/ 269 w 1046"/>
                <a:gd name="T1" fmla="*/ 1871 h 1987"/>
                <a:gd name="T2" fmla="*/ 702 w 1046"/>
                <a:gd name="T3" fmla="*/ 1536 h 1987"/>
                <a:gd name="T4" fmla="*/ 726 w 1046"/>
                <a:gd name="T5" fmla="*/ 957 h 1987"/>
                <a:gd name="T6" fmla="*/ 1046 w 1046"/>
                <a:gd name="T7" fmla="*/ 86 h 1987"/>
                <a:gd name="T8" fmla="*/ 0 w 1046"/>
                <a:gd name="T9" fmla="*/ 98 h 1987"/>
                <a:gd name="T10" fmla="*/ 253 w 1046"/>
                <a:gd name="T11" fmla="*/ 1019 h 1987"/>
                <a:gd name="T12" fmla="*/ 500 w 1046"/>
                <a:gd name="T13" fmla="*/ 1676 h 1987"/>
                <a:gd name="T14" fmla="*/ 237 w 1046"/>
                <a:gd name="T15" fmla="*/ 1690 h 1987"/>
                <a:gd name="T16" fmla="*/ 181 w 1046"/>
                <a:gd name="T17" fmla="*/ 1285 h 1987"/>
                <a:gd name="T18" fmla="*/ 34 w 1046"/>
                <a:gd name="T19" fmla="*/ 1322 h 1987"/>
                <a:gd name="T20" fmla="*/ 269 w 1046"/>
                <a:gd name="T21" fmla="*/ 1871 h 1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46" h="1987">
                  <a:moveTo>
                    <a:pt x="269" y="1871"/>
                  </a:moveTo>
                  <a:cubicBezTo>
                    <a:pt x="482" y="1987"/>
                    <a:pt x="746" y="1763"/>
                    <a:pt x="702" y="1536"/>
                  </a:cubicBezTo>
                  <a:cubicBezTo>
                    <a:pt x="665" y="1344"/>
                    <a:pt x="647" y="1142"/>
                    <a:pt x="726" y="957"/>
                  </a:cubicBezTo>
                  <a:cubicBezTo>
                    <a:pt x="852" y="674"/>
                    <a:pt x="942" y="377"/>
                    <a:pt x="1046" y="86"/>
                  </a:cubicBezTo>
                  <a:cubicBezTo>
                    <a:pt x="702" y="13"/>
                    <a:pt x="340" y="0"/>
                    <a:pt x="0" y="98"/>
                  </a:cubicBezTo>
                  <a:cubicBezTo>
                    <a:pt x="83" y="406"/>
                    <a:pt x="350" y="685"/>
                    <a:pt x="253" y="1019"/>
                  </a:cubicBezTo>
                  <a:cubicBezTo>
                    <a:pt x="503" y="1124"/>
                    <a:pt x="539" y="1442"/>
                    <a:pt x="500" y="1676"/>
                  </a:cubicBezTo>
                  <a:cubicBezTo>
                    <a:pt x="471" y="1802"/>
                    <a:pt x="280" y="1809"/>
                    <a:pt x="237" y="1690"/>
                  </a:cubicBezTo>
                  <a:cubicBezTo>
                    <a:pt x="216" y="1556"/>
                    <a:pt x="252" y="1410"/>
                    <a:pt x="181" y="1285"/>
                  </a:cubicBezTo>
                  <a:cubicBezTo>
                    <a:pt x="132" y="1297"/>
                    <a:pt x="83" y="1310"/>
                    <a:pt x="34" y="1322"/>
                  </a:cubicBezTo>
                  <a:cubicBezTo>
                    <a:pt x="0" y="1529"/>
                    <a:pt x="94" y="1755"/>
                    <a:pt x="269" y="18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89" name="Freeform 28"/>
            <p:cNvSpPr>
              <a:spLocks/>
            </p:cNvSpPr>
            <p:nvPr/>
          </p:nvSpPr>
          <p:spPr bwMode="auto">
            <a:xfrm flipV="1">
              <a:off x="3539" y="1939"/>
              <a:ext cx="421" cy="439"/>
            </a:xfrm>
            <a:custGeom>
              <a:avLst/>
              <a:gdLst>
                <a:gd name="T0" fmla="*/ 556 w 1850"/>
                <a:gd name="T1" fmla="*/ 1463 h 1921"/>
                <a:gd name="T2" fmla="*/ 796 w 1850"/>
                <a:gd name="T3" fmla="*/ 1852 h 1921"/>
                <a:gd name="T4" fmla="*/ 1209 w 1850"/>
                <a:gd name="T5" fmla="*/ 1499 h 1921"/>
                <a:gd name="T6" fmla="*/ 1579 w 1850"/>
                <a:gd name="T7" fmla="*/ 803 h 1921"/>
                <a:gd name="T8" fmla="*/ 1850 w 1850"/>
                <a:gd name="T9" fmla="*/ 129 h 1921"/>
                <a:gd name="T10" fmla="*/ 789 w 1850"/>
                <a:gd name="T11" fmla="*/ 151 h 1921"/>
                <a:gd name="T12" fmla="*/ 1028 w 1850"/>
                <a:gd name="T13" fmla="*/ 689 h 1921"/>
                <a:gd name="T14" fmla="*/ 834 w 1850"/>
                <a:gd name="T15" fmla="*/ 1079 h 1921"/>
                <a:gd name="T16" fmla="*/ 654 w 1850"/>
                <a:gd name="T17" fmla="*/ 1132 h 1921"/>
                <a:gd name="T18" fmla="*/ 981 w 1850"/>
                <a:gd name="T19" fmla="*/ 1559 h 1921"/>
                <a:gd name="T20" fmla="*/ 728 w 1850"/>
                <a:gd name="T21" fmla="*/ 1704 h 1921"/>
                <a:gd name="T22" fmla="*/ 949 w 1850"/>
                <a:gd name="T23" fmla="*/ 1568 h 1921"/>
                <a:gd name="T24" fmla="*/ 240 w 1850"/>
                <a:gd name="T25" fmla="*/ 673 h 1921"/>
                <a:gd name="T26" fmla="*/ 78 w 1850"/>
                <a:gd name="T27" fmla="*/ 796 h 1921"/>
                <a:gd name="T28" fmla="*/ 734 w 1850"/>
                <a:gd name="T29" fmla="*/ 1608 h 1921"/>
                <a:gd name="T30" fmla="*/ 694 w 1850"/>
                <a:gd name="T31" fmla="*/ 1651 h 1921"/>
                <a:gd name="T32" fmla="*/ 556 w 1850"/>
                <a:gd name="T33" fmla="*/ 1463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50" h="1921">
                  <a:moveTo>
                    <a:pt x="556" y="1463"/>
                  </a:moveTo>
                  <a:cubicBezTo>
                    <a:pt x="582" y="1614"/>
                    <a:pt x="626" y="1806"/>
                    <a:pt x="796" y="1852"/>
                  </a:cubicBezTo>
                  <a:cubicBezTo>
                    <a:pt x="1011" y="1921"/>
                    <a:pt x="1222" y="1711"/>
                    <a:pt x="1209" y="1499"/>
                  </a:cubicBezTo>
                  <a:cubicBezTo>
                    <a:pt x="1218" y="1219"/>
                    <a:pt x="1412" y="1007"/>
                    <a:pt x="1579" y="803"/>
                  </a:cubicBezTo>
                  <a:cubicBezTo>
                    <a:pt x="1682" y="584"/>
                    <a:pt x="1759" y="353"/>
                    <a:pt x="1850" y="129"/>
                  </a:cubicBezTo>
                  <a:cubicBezTo>
                    <a:pt x="1508" y="24"/>
                    <a:pt x="1121" y="0"/>
                    <a:pt x="789" y="151"/>
                  </a:cubicBezTo>
                  <a:cubicBezTo>
                    <a:pt x="869" y="330"/>
                    <a:pt x="956" y="507"/>
                    <a:pt x="1028" y="689"/>
                  </a:cubicBezTo>
                  <a:cubicBezTo>
                    <a:pt x="992" y="830"/>
                    <a:pt x="911" y="956"/>
                    <a:pt x="834" y="1079"/>
                  </a:cubicBezTo>
                  <a:cubicBezTo>
                    <a:pt x="771" y="1086"/>
                    <a:pt x="711" y="1104"/>
                    <a:pt x="654" y="1132"/>
                  </a:cubicBezTo>
                  <a:cubicBezTo>
                    <a:pt x="760" y="1276"/>
                    <a:pt x="890" y="1405"/>
                    <a:pt x="981" y="1559"/>
                  </a:cubicBezTo>
                  <a:cubicBezTo>
                    <a:pt x="1012" y="1697"/>
                    <a:pt x="837" y="1781"/>
                    <a:pt x="728" y="1704"/>
                  </a:cubicBezTo>
                  <a:cubicBezTo>
                    <a:pt x="815" y="1671"/>
                    <a:pt x="968" y="1713"/>
                    <a:pt x="949" y="1568"/>
                  </a:cubicBezTo>
                  <a:cubicBezTo>
                    <a:pt x="723" y="1262"/>
                    <a:pt x="482" y="967"/>
                    <a:pt x="240" y="673"/>
                  </a:cubicBezTo>
                  <a:cubicBezTo>
                    <a:pt x="168" y="566"/>
                    <a:pt x="0" y="697"/>
                    <a:pt x="78" y="796"/>
                  </a:cubicBezTo>
                  <a:cubicBezTo>
                    <a:pt x="291" y="1070"/>
                    <a:pt x="502" y="1349"/>
                    <a:pt x="734" y="1608"/>
                  </a:cubicBezTo>
                  <a:cubicBezTo>
                    <a:pt x="721" y="1623"/>
                    <a:pt x="707" y="1637"/>
                    <a:pt x="694" y="1651"/>
                  </a:cubicBezTo>
                  <a:cubicBezTo>
                    <a:pt x="661" y="1580"/>
                    <a:pt x="611" y="1519"/>
                    <a:pt x="556" y="14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0" name="Freeform 29"/>
            <p:cNvSpPr>
              <a:spLocks/>
            </p:cNvSpPr>
            <p:nvPr/>
          </p:nvSpPr>
          <p:spPr bwMode="auto">
            <a:xfrm flipV="1">
              <a:off x="3939" y="1959"/>
              <a:ext cx="173" cy="267"/>
            </a:xfrm>
            <a:custGeom>
              <a:avLst/>
              <a:gdLst>
                <a:gd name="T0" fmla="*/ 518 w 758"/>
                <a:gd name="T1" fmla="*/ 1043 h 1168"/>
                <a:gd name="T2" fmla="*/ 711 w 758"/>
                <a:gd name="T3" fmla="*/ 979 h 1168"/>
                <a:gd name="T4" fmla="*/ 165 w 758"/>
                <a:gd name="T5" fmla="*/ 0 h 1168"/>
                <a:gd name="T6" fmla="*/ 74 w 758"/>
                <a:gd name="T7" fmla="*/ 183 h 1168"/>
                <a:gd name="T8" fmla="*/ 518 w 758"/>
                <a:gd name="T9" fmla="*/ 1043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8" h="1168">
                  <a:moveTo>
                    <a:pt x="518" y="1043"/>
                  </a:moveTo>
                  <a:cubicBezTo>
                    <a:pt x="548" y="1168"/>
                    <a:pt x="758" y="1102"/>
                    <a:pt x="711" y="979"/>
                  </a:cubicBezTo>
                  <a:cubicBezTo>
                    <a:pt x="642" y="608"/>
                    <a:pt x="456" y="244"/>
                    <a:pt x="165" y="0"/>
                  </a:cubicBezTo>
                  <a:cubicBezTo>
                    <a:pt x="96" y="26"/>
                    <a:pt x="0" y="111"/>
                    <a:pt x="74" y="183"/>
                  </a:cubicBezTo>
                  <a:cubicBezTo>
                    <a:pt x="292" y="427"/>
                    <a:pt x="458" y="719"/>
                    <a:pt x="518" y="10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1" name="Freeform 30"/>
            <p:cNvSpPr>
              <a:spLocks/>
            </p:cNvSpPr>
            <p:nvPr/>
          </p:nvSpPr>
          <p:spPr bwMode="auto">
            <a:xfrm flipV="1">
              <a:off x="4538" y="1967"/>
              <a:ext cx="175" cy="175"/>
            </a:xfrm>
            <a:custGeom>
              <a:avLst/>
              <a:gdLst>
                <a:gd name="T0" fmla="*/ 613 w 768"/>
                <a:gd name="T1" fmla="*/ 740 h 767"/>
                <a:gd name="T2" fmla="*/ 753 w 768"/>
                <a:gd name="T3" fmla="*/ 612 h 767"/>
                <a:gd name="T4" fmla="*/ 566 w 768"/>
                <a:gd name="T5" fmla="*/ 79 h 767"/>
                <a:gd name="T6" fmla="*/ 84 w 768"/>
                <a:gd name="T7" fmla="*/ 198 h 767"/>
                <a:gd name="T8" fmla="*/ 142 w 768"/>
                <a:gd name="T9" fmla="*/ 387 h 767"/>
                <a:gd name="T10" fmla="*/ 481 w 768"/>
                <a:gd name="T11" fmla="*/ 272 h 767"/>
                <a:gd name="T12" fmla="*/ 613 w 768"/>
                <a:gd name="T13" fmla="*/ 74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8" h="767">
                  <a:moveTo>
                    <a:pt x="613" y="740"/>
                  </a:moveTo>
                  <a:cubicBezTo>
                    <a:pt x="690" y="767"/>
                    <a:pt x="768" y="689"/>
                    <a:pt x="753" y="612"/>
                  </a:cubicBezTo>
                  <a:cubicBezTo>
                    <a:pt x="762" y="424"/>
                    <a:pt x="746" y="185"/>
                    <a:pt x="566" y="79"/>
                  </a:cubicBezTo>
                  <a:cubicBezTo>
                    <a:pt x="399" y="0"/>
                    <a:pt x="215" y="95"/>
                    <a:pt x="84" y="198"/>
                  </a:cubicBezTo>
                  <a:cubicBezTo>
                    <a:pt x="0" y="246"/>
                    <a:pt x="40" y="401"/>
                    <a:pt x="142" y="387"/>
                  </a:cubicBezTo>
                  <a:cubicBezTo>
                    <a:pt x="260" y="366"/>
                    <a:pt x="351" y="225"/>
                    <a:pt x="481" y="272"/>
                  </a:cubicBezTo>
                  <a:cubicBezTo>
                    <a:pt x="616" y="399"/>
                    <a:pt x="462" y="641"/>
                    <a:pt x="613" y="7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2" name="Freeform 31"/>
            <p:cNvSpPr>
              <a:spLocks/>
            </p:cNvSpPr>
            <p:nvPr/>
          </p:nvSpPr>
          <p:spPr bwMode="auto">
            <a:xfrm flipV="1">
              <a:off x="4198" y="1976"/>
              <a:ext cx="31" cy="80"/>
            </a:xfrm>
            <a:custGeom>
              <a:avLst/>
              <a:gdLst>
                <a:gd name="T0" fmla="*/ 34 w 133"/>
                <a:gd name="T1" fmla="*/ 350 h 350"/>
                <a:gd name="T2" fmla="*/ 4 w 133"/>
                <a:gd name="T3" fmla="*/ 0 h 350"/>
                <a:gd name="T4" fmla="*/ 34 w 133"/>
                <a:gd name="T5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50">
                  <a:moveTo>
                    <a:pt x="34" y="350"/>
                  </a:moveTo>
                  <a:cubicBezTo>
                    <a:pt x="89" y="252"/>
                    <a:pt x="133" y="45"/>
                    <a:pt x="4" y="0"/>
                  </a:cubicBezTo>
                  <a:cubicBezTo>
                    <a:pt x="0" y="117"/>
                    <a:pt x="11" y="235"/>
                    <a:pt x="34" y="3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3" name="Freeform 32"/>
            <p:cNvSpPr>
              <a:spLocks/>
            </p:cNvSpPr>
            <p:nvPr/>
          </p:nvSpPr>
          <p:spPr bwMode="auto">
            <a:xfrm flipV="1">
              <a:off x="4563" y="1992"/>
              <a:ext cx="33" cy="58"/>
            </a:xfrm>
            <a:custGeom>
              <a:avLst/>
              <a:gdLst>
                <a:gd name="T0" fmla="*/ 0 w 143"/>
                <a:gd name="T1" fmla="*/ 12 h 254"/>
                <a:gd name="T2" fmla="*/ 143 w 143"/>
                <a:gd name="T3" fmla="*/ 254 h 254"/>
                <a:gd name="T4" fmla="*/ 0 w 143"/>
                <a:gd name="T5" fmla="*/ 1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254">
                  <a:moveTo>
                    <a:pt x="0" y="12"/>
                  </a:moveTo>
                  <a:cubicBezTo>
                    <a:pt x="37" y="96"/>
                    <a:pt x="20" y="254"/>
                    <a:pt x="143" y="254"/>
                  </a:cubicBezTo>
                  <a:cubicBezTo>
                    <a:pt x="103" y="173"/>
                    <a:pt x="126" y="0"/>
                    <a:pt x="0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4" name="Freeform 33"/>
            <p:cNvSpPr>
              <a:spLocks noEditPoints="1"/>
            </p:cNvSpPr>
            <p:nvPr/>
          </p:nvSpPr>
          <p:spPr bwMode="auto">
            <a:xfrm flipV="1">
              <a:off x="2836" y="2038"/>
              <a:ext cx="834" cy="631"/>
            </a:xfrm>
            <a:custGeom>
              <a:avLst/>
              <a:gdLst>
                <a:gd name="T0" fmla="*/ 463 w 3662"/>
                <a:gd name="T1" fmla="*/ 2130 h 2759"/>
                <a:gd name="T2" fmla="*/ 985 w 3662"/>
                <a:gd name="T3" fmla="*/ 2734 h 2759"/>
                <a:gd name="T4" fmla="*/ 1255 w 3662"/>
                <a:gd name="T5" fmla="*/ 2398 h 2759"/>
                <a:gd name="T6" fmla="*/ 1063 w 3662"/>
                <a:gd name="T7" fmla="*/ 2605 h 2759"/>
                <a:gd name="T8" fmla="*/ 855 w 3662"/>
                <a:gd name="T9" fmla="*/ 2389 h 2759"/>
                <a:gd name="T10" fmla="*/ 1122 w 3662"/>
                <a:gd name="T11" fmla="*/ 2034 h 2759"/>
                <a:gd name="T12" fmla="*/ 1001 w 3662"/>
                <a:gd name="T13" fmla="*/ 1614 h 2759"/>
                <a:gd name="T14" fmla="*/ 1496 w 3662"/>
                <a:gd name="T15" fmla="*/ 1613 h 2759"/>
                <a:gd name="T16" fmla="*/ 1495 w 3662"/>
                <a:gd name="T17" fmla="*/ 1727 h 2759"/>
                <a:gd name="T18" fmla="*/ 3661 w 3662"/>
                <a:gd name="T19" fmla="*/ 1727 h 2759"/>
                <a:gd name="T20" fmla="*/ 3662 w 3662"/>
                <a:gd name="T21" fmla="*/ 1619 h 2759"/>
                <a:gd name="T22" fmla="*/ 3540 w 3662"/>
                <a:gd name="T23" fmla="*/ 1609 h 2759"/>
                <a:gd name="T24" fmla="*/ 3542 w 3662"/>
                <a:gd name="T25" fmla="*/ 116 h 2759"/>
                <a:gd name="T26" fmla="*/ 3285 w 3662"/>
                <a:gd name="T27" fmla="*/ 116 h 2759"/>
                <a:gd name="T28" fmla="*/ 3284 w 3662"/>
                <a:gd name="T29" fmla="*/ 1368 h 2759"/>
                <a:gd name="T30" fmla="*/ 1993 w 3662"/>
                <a:gd name="T31" fmla="*/ 1371 h 2759"/>
                <a:gd name="T32" fmla="*/ 1877 w 3662"/>
                <a:gd name="T33" fmla="*/ 117 h 2759"/>
                <a:gd name="T34" fmla="*/ 1562 w 3662"/>
                <a:gd name="T35" fmla="*/ 77 h 2759"/>
                <a:gd name="T36" fmla="*/ 1263 w 3662"/>
                <a:gd name="T37" fmla="*/ 303 h 2759"/>
                <a:gd name="T38" fmla="*/ 1486 w 3662"/>
                <a:gd name="T39" fmla="*/ 1174 h 2759"/>
                <a:gd name="T40" fmla="*/ 1228 w 3662"/>
                <a:gd name="T41" fmla="*/ 1174 h 2759"/>
                <a:gd name="T42" fmla="*/ 1212 w 3662"/>
                <a:gd name="T43" fmla="*/ 1063 h 2759"/>
                <a:gd name="T44" fmla="*/ 1068 w 3662"/>
                <a:gd name="T45" fmla="*/ 1027 h 2759"/>
                <a:gd name="T46" fmla="*/ 749 w 3662"/>
                <a:gd name="T47" fmla="*/ 593 h 2759"/>
                <a:gd name="T48" fmla="*/ 1106 w 3662"/>
                <a:gd name="T49" fmla="*/ 117 h 2759"/>
                <a:gd name="T50" fmla="*/ 875 w 3662"/>
                <a:gd name="T51" fmla="*/ 116 h 2759"/>
                <a:gd name="T52" fmla="*/ 632 w 3662"/>
                <a:gd name="T53" fmla="*/ 440 h 2759"/>
                <a:gd name="T54" fmla="*/ 390 w 3662"/>
                <a:gd name="T55" fmla="*/ 116 h 2759"/>
                <a:gd name="T56" fmla="*/ 159 w 3662"/>
                <a:gd name="T57" fmla="*/ 117 h 2759"/>
                <a:gd name="T58" fmla="*/ 516 w 3662"/>
                <a:gd name="T59" fmla="*/ 594 h 2759"/>
                <a:gd name="T60" fmla="*/ 197 w 3662"/>
                <a:gd name="T61" fmla="*/ 1026 h 2759"/>
                <a:gd name="T62" fmla="*/ 54 w 3662"/>
                <a:gd name="T63" fmla="*/ 1268 h 2759"/>
                <a:gd name="T64" fmla="*/ 446 w 3662"/>
                <a:gd name="T65" fmla="*/ 1302 h 2759"/>
                <a:gd name="T66" fmla="*/ 463 w 3662"/>
                <a:gd name="T67" fmla="*/ 2130 h 2759"/>
                <a:gd name="T68" fmla="*/ 422 w 3662"/>
                <a:gd name="T69" fmla="*/ 1037 h 2759"/>
                <a:gd name="T70" fmla="*/ 632 w 3662"/>
                <a:gd name="T71" fmla="*/ 753 h 2759"/>
                <a:gd name="T72" fmla="*/ 843 w 3662"/>
                <a:gd name="T73" fmla="*/ 1037 h 2759"/>
                <a:gd name="T74" fmla="*/ 422 w 3662"/>
                <a:gd name="T75" fmla="*/ 1037 h 2759"/>
                <a:gd name="T76" fmla="*/ 632 w 3662"/>
                <a:gd name="T77" fmla="*/ 550 h 2759"/>
                <a:gd name="T78" fmla="*/ 632 w 3662"/>
                <a:gd name="T79" fmla="*/ 687 h 2759"/>
                <a:gd name="T80" fmla="*/ 632 w 3662"/>
                <a:gd name="T81" fmla="*/ 550 h 2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62" h="2759">
                  <a:moveTo>
                    <a:pt x="463" y="2130"/>
                  </a:moveTo>
                  <a:cubicBezTo>
                    <a:pt x="553" y="2378"/>
                    <a:pt x="668" y="2727"/>
                    <a:pt x="985" y="2734"/>
                  </a:cubicBezTo>
                  <a:cubicBezTo>
                    <a:pt x="1171" y="2759"/>
                    <a:pt x="1274" y="2560"/>
                    <a:pt x="1255" y="2398"/>
                  </a:cubicBezTo>
                  <a:cubicBezTo>
                    <a:pt x="1194" y="2468"/>
                    <a:pt x="1160" y="2576"/>
                    <a:pt x="1063" y="2605"/>
                  </a:cubicBezTo>
                  <a:cubicBezTo>
                    <a:pt x="943" y="2639"/>
                    <a:pt x="817" y="2508"/>
                    <a:pt x="855" y="2389"/>
                  </a:cubicBezTo>
                  <a:cubicBezTo>
                    <a:pt x="903" y="2245"/>
                    <a:pt x="1014" y="2134"/>
                    <a:pt x="1122" y="2034"/>
                  </a:cubicBezTo>
                  <a:cubicBezTo>
                    <a:pt x="1072" y="1897"/>
                    <a:pt x="1033" y="1756"/>
                    <a:pt x="1001" y="1614"/>
                  </a:cubicBezTo>
                  <a:cubicBezTo>
                    <a:pt x="1166" y="1613"/>
                    <a:pt x="1331" y="1614"/>
                    <a:pt x="1496" y="1613"/>
                  </a:cubicBezTo>
                  <a:cubicBezTo>
                    <a:pt x="1496" y="1642"/>
                    <a:pt x="1495" y="1699"/>
                    <a:pt x="1495" y="1727"/>
                  </a:cubicBezTo>
                  <a:cubicBezTo>
                    <a:pt x="2217" y="1722"/>
                    <a:pt x="2939" y="1729"/>
                    <a:pt x="3661" y="1727"/>
                  </a:cubicBezTo>
                  <a:cubicBezTo>
                    <a:pt x="3661" y="1700"/>
                    <a:pt x="3662" y="1646"/>
                    <a:pt x="3662" y="1619"/>
                  </a:cubicBezTo>
                  <a:cubicBezTo>
                    <a:pt x="3621" y="1615"/>
                    <a:pt x="3581" y="1612"/>
                    <a:pt x="3540" y="1609"/>
                  </a:cubicBezTo>
                  <a:cubicBezTo>
                    <a:pt x="3545" y="1111"/>
                    <a:pt x="3541" y="614"/>
                    <a:pt x="3542" y="116"/>
                  </a:cubicBezTo>
                  <a:cubicBezTo>
                    <a:pt x="3456" y="117"/>
                    <a:pt x="3370" y="117"/>
                    <a:pt x="3285" y="116"/>
                  </a:cubicBezTo>
                  <a:cubicBezTo>
                    <a:pt x="3284" y="534"/>
                    <a:pt x="3285" y="951"/>
                    <a:pt x="3284" y="1368"/>
                  </a:cubicBezTo>
                  <a:cubicBezTo>
                    <a:pt x="2854" y="1371"/>
                    <a:pt x="2424" y="1365"/>
                    <a:pt x="1993" y="1371"/>
                  </a:cubicBezTo>
                  <a:cubicBezTo>
                    <a:pt x="1831" y="970"/>
                    <a:pt x="1885" y="538"/>
                    <a:pt x="1877" y="117"/>
                  </a:cubicBezTo>
                  <a:cubicBezTo>
                    <a:pt x="1771" y="117"/>
                    <a:pt x="1659" y="132"/>
                    <a:pt x="1562" y="77"/>
                  </a:cubicBezTo>
                  <a:cubicBezTo>
                    <a:pt x="1418" y="0"/>
                    <a:pt x="1228" y="144"/>
                    <a:pt x="1263" y="303"/>
                  </a:cubicBezTo>
                  <a:cubicBezTo>
                    <a:pt x="1331" y="595"/>
                    <a:pt x="1415" y="883"/>
                    <a:pt x="1486" y="1174"/>
                  </a:cubicBezTo>
                  <a:cubicBezTo>
                    <a:pt x="1400" y="1174"/>
                    <a:pt x="1314" y="1174"/>
                    <a:pt x="1228" y="1174"/>
                  </a:cubicBezTo>
                  <a:cubicBezTo>
                    <a:pt x="1223" y="1137"/>
                    <a:pt x="1217" y="1100"/>
                    <a:pt x="1212" y="1063"/>
                  </a:cubicBezTo>
                  <a:cubicBezTo>
                    <a:pt x="1164" y="1051"/>
                    <a:pt x="1116" y="1039"/>
                    <a:pt x="1068" y="1027"/>
                  </a:cubicBezTo>
                  <a:cubicBezTo>
                    <a:pt x="964" y="881"/>
                    <a:pt x="854" y="739"/>
                    <a:pt x="749" y="593"/>
                  </a:cubicBezTo>
                  <a:cubicBezTo>
                    <a:pt x="871" y="437"/>
                    <a:pt x="988" y="276"/>
                    <a:pt x="1106" y="117"/>
                  </a:cubicBezTo>
                  <a:cubicBezTo>
                    <a:pt x="1029" y="117"/>
                    <a:pt x="952" y="117"/>
                    <a:pt x="875" y="116"/>
                  </a:cubicBezTo>
                  <a:cubicBezTo>
                    <a:pt x="791" y="222"/>
                    <a:pt x="711" y="331"/>
                    <a:pt x="632" y="440"/>
                  </a:cubicBezTo>
                  <a:cubicBezTo>
                    <a:pt x="553" y="331"/>
                    <a:pt x="473" y="222"/>
                    <a:pt x="390" y="116"/>
                  </a:cubicBezTo>
                  <a:cubicBezTo>
                    <a:pt x="313" y="117"/>
                    <a:pt x="236" y="117"/>
                    <a:pt x="159" y="117"/>
                  </a:cubicBezTo>
                  <a:cubicBezTo>
                    <a:pt x="277" y="276"/>
                    <a:pt x="394" y="437"/>
                    <a:pt x="516" y="594"/>
                  </a:cubicBezTo>
                  <a:cubicBezTo>
                    <a:pt x="410" y="738"/>
                    <a:pt x="302" y="881"/>
                    <a:pt x="197" y="1026"/>
                  </a:cubicBezTo>
                  <a:cubicBezTo>
                    <a:pt x="54" y="1017"/>
                    <a:pt x="0" y="1150"/>
                    <a:pt x="54" y="1268"/>
                  </a:cubicBezTo>
                  <a:cubicBezTo>
                    <a:pt x="165" y="1343"/>
                    <a:pt x="318" y="1289"/>
                    <a:pt x="446" y="1302"/>
                  </a:cubicBezTo>
                  <a:cubicBezTo>
                    <a:pt x="302" y="1557"/>
                    <a:pt x="397" y="1866"/>
                    <a:pt x="463" y="2130"/>
                  </a:cubicBezTo>
                  <a:moveTo>
                    <a:pt x="422" y="1037"/>
                  </a:moveTo>
                  <a:cubicBezTo>
                    <a:pt x="492" y="943"/>
                    <a:pt x="563" y="848"/>
                    <a:pt x="632" y="753"/>
                  </a:cubicBezTo>
                  <a:cubicBezTo>
                    <a:pt x="702" y="848"/>
                    <a:pt x="773" y="943"/>
                    <a:pt x="843" y="1037"/>
                  </a:cubicBezTo>
                  <a:cubicBezTo>
                    <a:pt x="703" y="1038"/>
                    <a:pt x="562" y="1038"/>
                    <a:pt x="422" y="1037"/>
                  </a:cubicBezTo>
                  <a:moveTo>
                    <a:pt x="632" y="550"/>
                  </a:moveTo>
                  <a:cubicBezTo>
                    <a:pt x="715" y="571"/>
                    <a:pt x="685" y="649"/>
                    <a:pt x="632" y="687"/>
                  </a:cubicBezTo>
                  <a:cubicBezTo>
                    <a:pt x="581" y="649"/>
                    <a:pt x="550" y="571"/>
                    <a:pt x="632" y="5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5" name="Freeform 34"/>
            <p:cNvSpPr>
              <a:spLocks/>
            </p:cNvSpPr>
            <p:nvPr/>
          </p:nvSpPr>
          <p:spPr bwMode="auto">
            <a:xfrm flipV="1">
              <a:off x="3031" y="2079"/>
              <a:ext cx="288" cy="178"/>
            </a:xfrm>
            <a:custGeom>
              <a:avLst/>
              <a:gdLst>
                <a:gd name="T0" fmla="*/ 43 w 1264"/>
                <a:gd name="T1" fmla="*/ 567 h 779"/>
                <a:gd name="T2" fmla="*/ 164 w 1264"/>
                <a:gd name="T3" fmla="*/ 771 h 779"/>
                <a:gd name="T4" fmla="*/ 353 w 1264"/>
                <a:gd name="T5" fmla="*/ 593 h 779"/>
                <a:gd name="T6" fmla="*/ 1048 w 1264"/>
                <a:gd name="T7" fmla="*/ 377 h 779"/>
                <a:gd name="T8" fmla="*/ 1264 w 1264"/>
                <a:gd name="T9" fmla="*/ 21 h 779"/>
                <a:gd name="T10" fmla="*/ 1111 w 1264"/>
                <a:gd name="T11" fmla="*/ 108 h 779"/>
                <a:gd name="T12" fmla="*/ 43 w 1264"/>
                <a:gd name="T13" fmla="*/ 567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4" h="779">
                  <a:moveTo>
                    <a:pt x="43" y="567"/>
                  </a:moveTo>
                  <a:cubicBezTo>
                    <a:pt x="0" y="653"/>
                    <a:pt x="64" y="776"/>
                    <a:pt x="164" y="771"/>
                  </a:cubicBezTo>
                  <a:cubicBezTo>
                    <a:pt x="268" y="779"/>
                    <a:pt x="297" y="657"/>
                    <a:pt x="353" y="593"/>
                  </a:cubicBezTo>
                  <a:cubicBezTo>
                    <a:pt x="507" y="376"/>
                    <a:pt x="802" y="328"/>
                    <a:pt x="1048" y="377"/>
                  </a:cubicBezTo>
                  <a:cubicBezTo>
                    <a:pt x="1262" y="428"/>
                    <a:pt x="1243" y="149"/>
                    <a:pt x="1264" y="21"/>
                  </a:cubicBezTo>
                  <a:cubicBezTo>
                    <a:pt x="1220" y="58"/>
                    <a:pt x="1183" y="145"/>
                    <a:pt x="1111" y="108"/>
                  </a:cubicBezTo>
                  <a:cubicBezTo>
                    <a:pt x="707" y="0"/>
                    <a:pt x="218" y="171"/>
                    <a:pt x="43" y="5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6" name="Freeform 35"/>
            <p:cNvSpPr>
              <a:spLocks/>
            </p:cNvSpPr>
            <p:nvPr/>
          </p:nvSpPr>
          <p:spPr bwMode="auto">
            <a:xfrm flipV="1">
              <a:off x="3933" y="2102"/>
              <a:ext cx="47" cy="65"/>
            </a:xfrm>
            <a:custGeom>
              <a:avLst/>
              <a:gdLst>
                <a:gd name="T0" fmla="*/ 0 w 207"/>
                <a:gd name="T1" fmla="*/ 271 h 287"/>
                <a:gd name="T2" fmla="*/ 125 w 207"/>
                <a:gd name="T3" fmla="*/ 0 h 287"/>
                <a:gd name="T4" fmla="*/ 0 w 207"/>
                <a:gd name="T5" fmla="*/ 27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287">
                  <a:moveTo>
                    <a:pt x="0" y="271"/>
                  </a:moveTo>
                  <a:cubicBezTo>
                    <a:pt x="110" y="287"/>
                    <a:pt x="207" y="81"/>
                    <a:pt x="125" y="0"/>
                  </a:cubicBezTo>
                  <a:cubicBezTo>
                    <a:pt x="82" y="89"/>
                    <a:pt x="38" y="179"/>
                    <a:pt x="0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7" name="Freeform 36"/>
            <p:cNvSpPr>
              <a:spLocks/>
            </p:cNvSpPr>
            <p:nvPr/>
          </p:nvSpPr>
          <p:spPr bwMode="auto">
            <a:xfrm flipV="1">
              <a:off x="4559" y="2107"/>
              <a:ext cx="30" cy="66"/>
            </a:xfrm>
            <a:custGeom>
              <a:avLst/>
              <a:gdLst>
                <a:gd name="T0" fmla="*/ 2 w 128"/>
                <a:gd name="T1" fmla="*/ 289 h 289"/>
                <a:gd name="T2" fmla="*/ 42 w 128"/>
                <a:gd name="T3" fmla="*/ 0 h 289"/>
                <a:gd name="T4" fmla="*/ 2 w 128"/>
                <a:gd name="T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289">
                  <a:moveTo>
                    <a:pt x="2" y="289"/>
                  </a:moveTo>
                  <a:cubicBezTo>
                    <a:pt x="92" y="234"/>
                    <a:pt x="128" y="72"/>
                    <a:pt x="42" y="0"/>
                  </a:cubicBezTo>
                  <a:cubicBezTo>
                    <a:pt x="7" y="92"/>
                    <a:pt x="0" y="191"/>
                    <a:pt x="2" y="2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8" name="Freeform 37"/>
            <p:cNvSpPr>
              <a:spLocks/>
            </p:cNvSpPr>
            <p:nvPr/>
          </p:nvSpPr>
          <p:spPr bwMode="auto">
            <a:xfrm flipV="1">
              <a:off x="3212" y="2125"/>
              <a:ext cx="55" cy="45"/>
            </a:xfrm>
            <a:custGeom>
              <a:avLst/>
              <a:gdLst>
                <a:gd name="T0" fmla="*/ 240 w 240"/>
                <a:gd name="T1" fmla="*/ 16 h 199"/>
                <a:gd name="T2" fmla="*/ 106 w 240"/>
                <a:gd name="T3" fmla="*/ 199 h 199"/>
                <a:gd name="T4" fmla="*/ 240 w 240"/>
                <a:gd name="T5" fmla="*/ 1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199">
                  <a:moveTo>
                    <a:pt x="240" y="16"/>
                  </a:moveTo>
                  <a:cubicBezTo>
                    <a:pt x="151" y="0"/>
                    <a:pt x="0" y="126"/>
                    <a:pt x="106" y="199"/>
                  </a:cubicBezTo>
                  <a:cubicBezTo>
                    <a:pt x="152" y="139"/>
                    <a:pt x="198" y="79"/>
                    <a:pt x="240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99" name="Freeform 38"/>
            <p:cNvSpPr>
              <a:spLocks/>
            </p:cNvSpPr>
            <p:nvPr/>
          </p:nvSpPr>
          <p:spPr bwMode="auto">
            <a:xfrm flipV="1">
              <a:off x="3499" y="2178"/>
              <a:ext cx="53" cy="35"/>
            </a:xfrm>
            <a:custGeom>
              <a:avLst/>
              <a:gdLst>
                <a:gd name="T0" fmla="*/ 0 w 233"/>
                <a:gd name="T1" fmla="*/ 150 h 150"/>
                <a:gd name="T2" fmla="*/ 233 w 233"/>
                <a:gd name="T3" fmla="*/ 116 h 150"/>
                <a:gd name="T4" fmla="*/ 0 w 233"/>
                <a:gd name="T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3" h="150">
                  <a:moveTo>
                    <a:pt x="0" y="150"/>
                  </a:moveTo>
                  <a:cubicBezTo>
                    <a:pt x="79" y="149"/>
                    <a:pt x="156" y="133"/>
                    <a:pt x="233" y="116"/>
                  </a:cubicBezTo>
                  <a:cubicBezTo>
                    <a:pt x="202" y="0"/>
                    <a:pt x="29" y="66"/>
                    <a:pt x="0" y="1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0" name="Freeform 39"/>
            <p:cNvSpPr>
              <a:spLocks/>
            </p:cNvSpPr>
            <p:nvPr/>
          </p:nvSpPr>
          <p:spPr bwMode="auto">
            <a:xfrm flipV="1">
              <a:off x="3600" y="2209"/>
              <a:ext cx="65" cy="54"/>
            </a:xfrm>
            <a:custGeom>
              <a:avLst/>
              <a:gdLst>
                <a:gd name="T0" fmla="*/ 0 w 285"/>
                <a:gd name="T1" fmla="*/ 192 h 238"/>
                <a:gd name="T2" fmla="*/ 285 w 285"/>
                <a:gd name="T3" fmla="*/ 0 h 238"/>
                <a:gd name="T4" fmla="*/ 0 w 285"/>
                <a:gd name="T5" fmla="*/ 19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5" h="238">
                  <a:moveTo>
                    <a:pt x="0" y="192"/>
                  </a:moveTo>
                  <a:cubicBezTo>
                    <a:pt x="120" y="238"/>
                    <a:pt x="259" y="113"/>
                    <a:pt x="285" y="0"/>
                  </a:cubicBezTo>
                  <a:cubicBezTo>
                    <a:pt x="175" y="38"/>
                    <a:pt x="89" y="121"/>
                    <a:pt x="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1" name="Freeform 40"/>
            <p:cNvSpPr>
              <a:spLocks/>
            </p:cNvSpPr>
            <p:nvPr/>
          </p:nvSpPr>
          <p:spPr bwMode="auto">
            <a:xfrm flipV="1">
              <a:off x="3970" y="2222"/>
              <a:ext cx="26" cy="51"/>
            </a:xfrm>
            <a:custGeom>
              <a:avLst/>
              <a:gdLst>
                <a:gd name="T0" fmla="*/ 40 w 113"/>
                <a:gd name="T1" fmla="*/ 0 h 223"/>
                <a:gd name="T2" fmla="*/ 103 w 113"/>
                <a:gd name="T3" fmla="*/ 223 h 223"/>
                <a:gd name="T4" fmla="*/ 113 w 113"/>
                <a:gd name="T5" fmla="*/ 6 h 223"/>
                <a:gd name="T6" fmla="*/ 40 w 113"/>
                <a:gd name="T7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223">
                  <a:moveTo>
                    <a:pt x="40" y="0"/>
                  </a:moveTo>
                  <a:cubicBezTo>
                    <a:pt x="48" y="78"/>
                    <a:pt x="0" y="193"/>
                    <a:pt x="103" y="223"/>
                  </a:cubicBezTo>
                  <a:cubicBezTo>
                    <a:pt x="108" y="151"/>
                    <a:pt x="111" y="78"/>
                    <a:pt x="113" y="6"/>
                  </a:cubicBezTo>
                  <a:cubicBezTo>
                    <a:pt x="95" y="4"/>
                    <a:pt x="58" y="1"/>
                    <a:pt x="4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2" name="Freeform 41"/>
            <p:cNvSpPr>
              <a:spLocks/>
            </p:cNvSpPr>
            <p:nvPr/>
          </p:nvSpPr>
          <p:spPr bwMode="auto">
            <a:xfrm flipV="1">
              <a:off x="3205" y="2253"/>
              <a:ext cx="210" cy="21"/>
            </a:xfrm>
            <a:custGeom>
              <a:avLst/>
              <a:gdLst>
                <a:gd name="T0" fmla="*/ 0 w 923"/>
                <a:gd name="T1" fmla="*/ 82 h 91"/>
                <a:gd name="T2" fmla="*/ 923 w 923"/>
                <a:gd name="T3" fmla="*/ 82 h 91"/>
                <a:gd name="T4" fmla="*/ 494 w 923"/>
                <a:gd name="T5" fmla="*/ 44 h 91"/>
                <a:gd name="T6" fmla="*/ 0 w 923"/>
                <a:gd name="T7" fmla="*/ 8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3" h="91">
                  <a:moveTo>
                    <a:pt x="0" y="82"/>
                  </a:moveTo>
                  <a:cubicBezTo>
                    <a:pt x="308" y="91"/>
                    <a:pt x="616" y="89"/>
                    <a:pt x="923" y="82"/>
                  </a:cubicBezTo>
                  <a:cubicBezTo>
                    <a:pt x="803" y="1"/>
                    <a:pt x="634" y="63"/>
                    <a:pt x="494" y="44"/>
                  </a:cubicBezTo>
                  <a:cubicBezTo>
                    <a:pt x="332" y="64"/>
                    <a:pt x="145" y="0"/>
                    <a:pt x="0" y="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3" name="Freeform 42"/>
            <p:cNvSpPr>
              <a:spLocks/>
            </p:cNvSpPr>
            <p:nvPr/>
          </p:nvSpPr>
          <p:spPr bwMode="auto">
            <a:xfrm flipV="1">
              <a:off x="3792" y="2372"/>
              <a:ext cx="82" cy="293"/>
            </a:xfrm>
            <a:custGeom>
              <a:avLst/>
              <a:gdLst>
                <a:gd name="T0" fmla="*/ 8 w 363"/>
                <a:gd name="T1" fmla="*/ 1283 h 1283"/>
                <a:gd name="T2" fmla="*/ 359 w 363"/>
                <a:gd name="T3" fmla="*/ 1269 h 1283"/>
                <a:gd name="T4" fmla="*/ 355 w 363"/>
                <a:gd name="T5" fmla="*/ 211 h 1283"/>
                <a:gd name="T6" fmla="*/ 13 w 363"/>
                <a:gd name="T7" fmla="*/ 184 h 1283"/>
                <a:gd name="T8" fmla="*/ 8 w 363"/>
                <a:gd name="T9" fmla="*/ 1283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283">
                  <a:moveTo>
                    <a:pt x="8" y="1283"/>
                  </a:moveTo>
                  <a:cubicBezTo>
                    <a:pt x="124" y="1270"/>
                    <a:pt x="241" y="1266"/>
                    <a:pt x="359" y="1269"/>
                  </a:cubicBezTo>
                  <a:cubicBezTo>
                    <a:pt x="355" y="916"/>
                    <a:pt x="363" y="563"/>
                    <a:pt x="355" y="211"/>
                  </a:cubicBezTo>
                  <a:cubicBezTo>
                    <a:pt x="348" y="23"/>
                    <a:pt x="50" y="0"/>
                    <a:pt x="13" y="184"/>
                  </a:cubicBezTo>
                  <a:cubicBezTo>
                    <a:pt x="0" y="550"/>
                    <a:pt x="11" y="917"/>
                    <a:pt x="8" y="12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4" name="Freeform 43"/>
            <p:cNvSpPr>
              <a:spLocks/>
            </p:cNvSpPr>
            <p:nvPr/>
          </p:nvSpPr>
          <p:spPr bwMode="auto">
            <a:xfrm flipV="1">
              <a:off x="4067" y="2373"/>
              <a:ext cx="83" cy="282"/>
            </a:xfrm>
            <a:custGeom>
              <a:avLst/>
              <a:gdLst>
                <a:gd name="T0" fmla="*/ 4 w 366"/>
                <a:gd name="T1" fmla="*/ 1235 h 1235"/>
                <a:gd name="T2" fmla="*/ 357 w 366"/>
                <a:gd name="T3" fmla="*/ 1228 h 1235"/>
                <a:gd name="T4" fmla="*/ 350 w 366"/>
                <a:gd name="T5" fmla="*/ 171 h 1235"/>
                <a:gd name="T6" fmla="*/ 11 w 366"/>
                <a:gd name="T7" fmla="*/ 185 h 1235"/>
                <a:gd name="T8" fmla="*/ 4 w 366"/>
                <a:gd name="T9" fmla="*/ 123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1235">
                  <a:moveTo>
                    <a:pt x="4" y="1235"/>
                  </a:moveTo>
                  <a:cubicBezTo>
                    <a:pt x="122" y="1228"/>
                    <a:pt x="239" y="1226"/>
                    <a:pt x="357" y="1228"/>
                  </a:cubicBezTo>
                  <a:cubicBezTo>
                    <a:pt x="351" y="876"/>
                    <a:pt x="366" y="523"/>
                    <a:pt x="350" y="171"/>
                  </a:cubicBezTo>
                  <a:cubicBezTo>
                    <a:pt x="310" y="0"/>
                    <a:pt x="34" y="11"/>
                    <a:pt x="11" y="185"/>
                  </a:cubicBezTo>
                  <a:cubicBezTo>
                    <a:pt x="0" y="535"/>
                    <a:pt x="13" y="885"/>
                    <a:pt x="4" y="12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5" name="Freeform 44"/>
            <p:cNvSpPr>
              <a:spLocks/>
            </p:cNvSpPr>
            <p:nvPr/>
          </p:nvSpPr>
          <p:spPr bwMode="auto">
            <a:xfrm flipV="1">
              <a:off x="4362" y="2372"/>
              <a:ext cx="84" cy="282"/>
            </a:xfrm>
            <a:custGeom>
              <a:avLst/>
              <a:gdLst>
                <a:gd name="T0" fmla="*/ 8 w 368"/>
                <a:gd name="T1" fmla="*/ 1233 h 1233"/>
                <a:gd name="T2" fmla="*/ 360 w 368"/>
                <a:gd name="T3" fmla="*/ 1222 h 1233"/>
                <a:gd name="T4" fmla="*/ 354 w 368"/>
                <a:gd name="T5" fmla="*/ 172 h 1233"/>
                <a:gd name="T6" fmla="*/ 14 w 368"/>
                <a:gd name="T7" fmla="*/ 172 h 1233"/>
                <a:gd name="T8" fmla="*/ 8 w 368"/>
                <a:gd name="T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1233">
                  <a:moveTo>
                    <a:pt x="8" y="1233"/>
                  </a:moveTo>
                  <a:cubicBezTo>
                    <a:pt x="125" y="1223"/>
                    <a:pt x="243" y="1220"/>
                    <a:pt x="360" y="1222"/>
                  </a:cubicBezTo>
                  <a:cubicBezTo>
                    <a:pt x="355" y="872"/>
                    <a:pt x="368" y="521"/>
                    <a:pt x="354" y="172"/>
                  </a:cubicBezTo>
                  <a:cubicBezTo>
                    <a:pt x="318" y="0"/>
                    <a:pt x="49" y="2"/>
                    <a:pt x="14" y="172"/>
                  </a:cubicBezTo>
                  <a:cubicBezTo>
                    <a:pt x="0" y="525"/>
                    <a:pt x="12" y="879"/>
                    <a:pt x="8" y="12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6" name="Freeform 45"/>
            <p:cNvSpPr>
              <a:spLocks/>
            </p:cNvSpPr>
            <p:nvPr/>
          </p:nvSpPr>
          <p:spPr bwMode="auto">
            <a:xfrm flipV="1">
              <a:off x="4675" y="2372"/>
              <a:ext cx="84" cy="282"/>
            </a:xfrm>
            <a:custGeom>
              <a:avLst/>
              <a:gdLst>
                <a:gd name="T0" fmla="*/ 7 w 370"/>
                <a:gd name="T1" fmla="*/ 1232 h 1232"/>
                <a:gd name="T2" fmla="*/ 357 w 370"/>
                <a:gd name="T3" fmla="*/ 1221 h 1232"/>
                <a:gd name="T4" fmla="*/ 347 w 370"/>
                <a:gd name="T5" fmla="*/ 170 h 1232"/>
                <a:gd name="T6" fmla="*/ 11 w 370"/>
                <a:gd name="T7" fmla="*/ 170 h 1232"/>
                <a:gd name="T8" fmla="*/ 7 w 370"/>
                <a:gd name="T9" fmla="*/ 1232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1232">
                  <a:moveTo>
                    <a:pt x="7" y="1232"/>
                  </a:moveTo>
                  <a:cubicBezTo>
                    <a:pt x="123" y="1223"/>
                    <a:pt x="240" y="1220"/>
                    <a:pt x="357" y="1221"/>
                  </a:cubicBezTo>
                  <a:cubicBezTo>
                    <a:pt x="349" y="871"/>
                    <a:pt x="370" y="519"/>
                    <a:pt x="347" y="170"/>
                  </a:cubicBezTo>
                  <a:cubicBezTo>
                    <a:pt x="316" y="0"/>
                    <a:pt x="39" y="0"/>
                    <a:pt x="11" y="170"/>
                  </a:cubicBezTo>
                  <a:cubicBezTo>
                    <a:pt x="0" y="524"/>
                    <a:pt x="10" y="878"/>
                    <a:pt x="7" y="12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07" name="Group 49"/>
          <p:cNvGrpSpPr>
            <a:grpSpLocks noChangeAspect="1"/>
          </p:cNvGrpSpPr>
          <p:nvPr/>
        </p:nvGrpSpPr>
        <p:grpSpPr bwMode="auto">
          <a:xfrm>
            <a:off x="7957747" y="1863928"/>
            <a:ext cx="1858029" cy="1283705"/>
            <a:chOff x="3822" y="461"/>
            <a:chExt cx="1417" cy="979"/>
          </a:xfrm>
          <a:solidFill>
            <a:srgbClr val="595959"/>
          </a:solidFill>
        </p:grpSpPr>
        <p:sp>
          <p:nvSpPr>
            <p:cNvPr id="208" name="Freeform 50"/>
            <p:cNvSpPr>
              <a:spLocks/>
            </p:cNvSpPr>
            <p:nvPr/>
          </p:nvSpPr>
          <p:spPr bwMode="auto">
            <a:xfrm flipV="1">
              <a:off x="4495" y="461"/>
              <a:ext cx="219" cy="219"/>
            </a:xfrm>
            <a:custGeom>
              <a:avLst/>
              <a:gdLst>
                <a:gd name="T0" fmla="*/ 402 w 960"/>
                <a:gd name="T1" fmla="*/ 876 h 956"/>
                <a:gd name="T2" fmla="*/ 879 w 960"/>
                <a:gd name="T3" fmla="*/ 403 h 956"/>
                <a:gd name="T4" fmla="*/ 231 w 960"/>
                <a:gd name="T5" fmla="*/ 205 h 956"/>
                <a:gd name="T6" fmla="*/ 402 w 960"/>
                <a:gd name="T7" fmla="*/ 876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0" h="956">
                  <a:moveTo>
                    <a:pt x="402" y="876"/>
                  </a:moveTo>
                  <a:cubicBezTo>
                    <a:pt x="673" y="956"/>
                    <a:pt x="960" y="675"/>
                    <a:pt x="879" y="403"/>
                  </a:cubicBezTo>
                  <a:cubicBezTo>
                    <a:pt x="824" y="120"/>
                    <a:pt x="434" y="0"/>
                    <a:pt x="231" y="205"/>
                  </a:cubicBezTo>
                  <a:cubicBezTo>
                    <a:pt x="0" y="398"/>
                    <a:pt x="107" y="817"/>
                    <a:pt x="402" y="8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09" name="Freeform 51"/>
            <p:cNvSpPr>
              <a:spLocks noEditPoints="1"/>
            </p:cNvSpPr>
            <p:nvPr/>
          </p:nvSpPr>
          <p:spPr bwMode="auto">
            <a:xfrm flipV="1">
              <a:off x="5030" y="482"/>
              <a:ext cx="182" cy="213"/>
            </a:xfrm>
            <a:custGeom>
              <a:avLst/>
              <a:gdLst>
                <a:gd name="T0" fmla="*/ 0 w 799"/>
                <a:gd name="T1" fmla="*/ 553 h 931"/>
                <a:gd name="T2" fmla="*/ 766 w 799"/>
                <a:gd name="T3" fmla="*/ 352 h 931"/>
                <a:gd name="T4" fmla="*/ 279 w 799"/>
                <a:gd name="T5" fmla="*/ 494 h 931"/>
                <a:gd name="T6" fmla="*/ 281 w 799"/>
                <a:gd name="T7" fmla="*/ 437 h 931"/>
                <a:gd name="T8" fmla="*/ 654 w 799"/>
                <a:gd name="T9" fmla="*/ 432 h 931"/>
                <a:gd name="T10" fmla="*/ 477 w 799"/>
                <a:gd name="T11" fmla="*/ 22 h 931"/>
                <a:gd name="T12" fmla="*/ 279 w 799"/>
                <a:gd name="T13" fmla="*/ 423 h 931"/>
                <a:gd name="T14" fmla="*/ 202 w 799"/>
                <a:gd name="T15" fmla="*/ 392 h 931"/>
                <a:gd name="T16" fmla="*/ 0 w 799"/>
                <a:gd name="T17" fmla="*/ 553 h 931"/>
                <a:gd name="T18" fmla="*/ 413 w 799"/>
                <a:gd name="T19" fmla="*/ 393 h 931"/>
                <a:gd name="T20" fmla="*/ 523 w 799"/>
                <a:gd name="T21" fmla="*/ 138 h 931"/>
                <a:gd name="T22" fmla="*/ 413 w 799"/>
                <a:gd name="T23" fmla="*/ 393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9" h="931">
                  <a:moveTo>
                    <a:pt x="0" y="553"/>
                  </a:moveTo>
                  <a:cubicBezTo>
                    <a:pt x="178" y="931"/>
                    <a:pt x="781" y="767"/>
                    <a:pt x="766" y="352"/>
                  </a:cubicBezTo>
                  <a:cubicBezTo>
                    <a:pt x="670" y="527"/>
                    <a:pt x="452" y="615"/>
                    <a:pt x="279" y="494"/>
                  </a:cubicBezTo>
                  <a:cubicBezTo>
                    <a:pt x="279" y="480"/>
                    <a:pt x="280" y="451"/>
                    <a:pt x="281" y="437"/>
                  </a:cubicBezTo>
                  <a:cubicBezTo>
                    <a:pt x="382" y="538"/>
                    <a:pt x="559" y="544"/>
                    <a:pt x="654" y="432"/>
                  </a:cubicBezTo>
                  <a:cubicBezTo>
                    <a:pt x="799" y="295"/>
                    <a:pt x="680" y="9"/>
                    <a:pt x="477" y="22"/>
                  </a:cubicBezTo>
                  <a:cubicBezTo>
                    <a:pt x="274" y="0"/>
                    <a:pt x="136" y="272"/>
                    <a:pt x="279" y="423"/>
                  </a:cubicBezTo>
                  <a:cubicBezTo>
                    <a:pt x="252" y="416"/>
                    <a:pt x="226" y="406"/>
                    <a:pt x="202" y="392"/>
                  </a:cubicBezTo>
                  <a:cubicBezTo>
                    <a:pt x="146" y="460"/>
                    <a:pt x="79" y="516"/>
                    <a:pt x="0" y="553"/>
                  </a:cubicBezTo>
                  <a:moveTo>
                    <a:pt x="413" y="393"/>
                  </a:moveTo>
                  <a:cubicBezTo>
                    <a:pt x="249" y="327"/>
                    <a:pt x="364" y="69"/>
                    <a:pt x="523" y="138"/>
                  </a:cubicBezTo>
                  <a:cubicBezTo>
                    <a:pt x="693" y="200"/>
                    <a:pt x="575" y="479"/>
                    <a:pt x="413" y="3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0" name="Freeform 52"/>
            <p:cNvSpPr>
              <a:spLocks/>
            </p:cNvSpPr>
            <p:nvPr/>
          </p:nvSpPr>
          <p:spPr bwMode="auto">
            <a:xfrm flipV="1">
              <a:off x="4041" y="512"/>
              <a:ext cx="219" cy="222"/>
            </a:xfrm>
            <a:custGeom>
              <a:avLst/>
              <a:gdLst>
                <a:gd name="T0" fmla="*/ 381 w 962"/>
                <a:gd name="T1" fmla="*/ 872 h 969"/>
                <a:gd name="T2" fmla="*/ 869 w 962"/>
                <a:gd name="T3" fmla="*/ 389 h 969"/>
                <a:gd name="T4" fmla="*/ 207 w 962"/>
                <a:gd name="T5" fmla="*/ 224 h 969"/>
                <a:gd name="T6" fmla="*/ 381 w 962"/>
                <a:gd name="T7" fmla="*/ 872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2" h="969">
                  <a:moveTo>
                    <a:pt x="381" y="872"/>
                  </a:moveTo>
                  <a:cubicBezTo>
                    <a:pt x="659" y="969"/>
                    <a:pt x="962" y="670"/>
                    <a:pt x="869" y="389"/>
                  </a:cubicBezTo>
                  <a:cubicBezTo>
                    <a:pt x="804" y="104"/>
                    <a:pt x="398" y="0"/>
                    <a:pt x="207" y="224"/>
                  </a:cubicBezTo>
                  <a:cubicBezTo>
                    <a:pt x="0" y="419"/>
                    <a:pt x="106" y="804"/>
                    <a:pt x="381" y="8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1" name="Freeform 53"/>
            <p:cNvSpPr>
              <a:spLocks noEditPoints="1"/>
            </p:cNvSpPr>
            <p:nvPr/>
          </p:nvSpPr>
          <p:spPr bwMode="auto">
            <a:xfrm flipV="1">
              <a:off x="4948" y="562"/>
              <a:ext cx="130" cy="146"/>
            </a:xfrm>
            <a:custGeom>
              <a:avLst/>
              <a:gdLst>
                <a:gd name="T0" fmla="*/ 179 w 567"/>
                <a:gd name="T1" fmla="*/ 546 h 641"/>
                <a:gd name="T2" fmla="*/ 541 w 567"/>
                <a:gd name="T3" fmla="*/ 313 h 641"/>
                <a:gd name="T4" fmla="*/ 132 w 567"/>
                <a:gd name="T5" fmla="*/ 139 h 641"/>
                <a:gd name="T6" fmla="*/ 179 w 567"/>
                <a:gd name="T7" fmla="*/ 546 h 641"/>
                <a:gd name="T8" fmla="*/ 217 w 567"/>
                <a:gd name="T9" fmla="*/ 438 h 641"/>
                <a:gd name="T10" fmla="*/ 370 w 567"/>
                <a:gd name="T11" fmla="*/ 208 h 641"/>
                <a:gd name="T12" fmla="*/ 217 w 567"/>
                <a:gd name="T13" fmla="*/ 43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641">
                  <a:moveTo>
                    <a:pt x="179" y="546"/>
                  </a:moveTo>
                  <a:cubicBezTo>
                    <a:pt x="336" y="641"/>
                    <a:pt x="567" y="496"/>
                    <a:pt x="541" y="313"/>
                  </a:cubicBezTo>
                  <a:cubicBezTo>
                    <a:pt x="548" y="114"/>
                    <a:pt x="272" y="0"/>
                    <a:pt x="132" y="139"/>
                  </a:cubicBezTo>
                  <a:cubicBezTo>
                    <a:pt x="0" y="244"/>
                    <a:pt x="27" y="475"/>
                    <a:pt x="179" y="546"/>
                  </a:cubicBezTo>
                  <a:moveTo>
                    <a:pt x="217" y="438"/>
                  </a:moveTo>
                  <a:cubicBezTo>
                    <a:pt x="63" y="346"/>
                    <a:pt x="230" y="110"/>
                    <a:pt x="370" y="208"/>
                  </a:cubicBezTo>
                  <a:cubicBezTo>
                    <a:pt x="529" y="296"/>
                    <a:pt x="358" y="556"/>
                    <a:pt x="217" y="4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2" name="Freeform 54"/>
            <p:cNvSpPr>
              <a:spLocks/>
            </p:cNvSpPr>
            <p:nvPr/>
          </p:nvSpPr>
          <p:spPr bwMode="auto">
            <a:xfrm flipV="1">
              <a:off x="4827" y="629"/>
              <a:ext cx="412" cy="163"/>
            </a:xfrm>
            <a:custGeom>
              <a:avLst/>
              <a:gdLst>
                <a:gd name="T0" fmla="*/ 405 w 1810"/>
                <a:gd name="T1" fmla="*/ 692 h 714"/>
                <a:gd name="T2" fmla="*/ 534 w 1810"/>
                <a:gd name="T3" fmla="*/ 714 h 714"/>
                <a:gd name="T4" fmla="*/ 1095 w 1810"/>
                <a:gd name="T5" fmla="*/ 584 h 714"/>
                <a:gd name="T6" fmla="*/ 1652 w 1810"/>
                <a:gd name="T7" fmla="*/ 713 h 714"/>
                <a:gd name="T8" fmla="*/ 1807 w 1810"/>
                <a:gd name="T9" fmla="*/ 691 h 714"/>
                <a:gd name="T10" fmla="*/ 1809 w 1810"/>
                <a:gd name="T11" fmla="*/ 74 h 714"/>
                <a:gd name="T12" fmla="*/ 1016 w 1810"/>
                <a:gd name="T13" fmla="*/ 41 h 714"/>
                <a:gd name="T14" fmla="*/ 756 w 1810"/>
                <a:gd name="T15" fmla="*/ 313 h 714"/>
                <a:gd name="T16" fmla="*/ 545 w 1810"/>
                <a:gd name="T17" fmla="*/ 37 h 714"/>
                <a:gd name="T18" fmla="*/ 404 w 1810"/>
                <a:gd name="T19" fmla="*/ 67 h 714"/>
                <a:gd name="T20" fmla="*/ 398 w 1810"/>
                <a:gd name="T21" fmla="*/ 178 h 714"/>
                <a:gd name="T22" fmla="*/ 0 w 1810"/>
                <a:gd name="T23" fmla="*/ 126 h 714"/>
                <a:gd name="T24" fmla="*/ 0 w 1810"/>
                <a:gd name="T25" fmla="*/ 632 h 714"/>
                <a:gd name="T26" fmla="*/ 396 w 1810"/>
                <a:gd name="T27" fmla="*/ 580 h 714"/>
                <a:gd name="T28" fmla="*/ 405 w 1810"/>
                <a:gd name="T29" fmla="*/ 692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0" h="714">
                  <a:moveTo>
                    <a:pt x="405" y="692"/>
                  </a:moveTo>
                  <a:cubicBezTo>
                    <a:pt x="448" y="700"/>
                    <a:pt x="491" y="708"/>
                    <a:pt x="534" y="714"/>
                  </a:cubicBezTo>
                  <a:cubicBezTo>
                    <a:pt x="527" y="406"/>
                    <a:pt x="972" y="292"/>
                    <a:pt x="1095" y="584"/>
                  </a:cubicBezTo>
                  <a:cubicBezTo>
                    <a:pt x="1218" y="297"/>
                    <a:pt x="1668" y="402"/>
                    <a:pt x="1652" y="713"/>
                  </a:cubicBezTo>
                  <a:cubicBezTo>
                    <a:pt x="1704" y="707"/>
                    <a:pt x="1756" y="700"/>
                    <a:pt x="1807" y="691"/>
                  </a:cubicBezTo>
                  <a:cubicBezTo>
                    <a:pt x="1810" y="485"/>
                    <a:pt x="1806" y="280"/>
                    <a:pt x="1809" y="74"/>
                  </a:cubicBezTo>
                  <a:cubicBezTo>
                    <a:pt x="1554" y="0"/>
                    <a:pt x="1279" y="62"/>
                    <a:pt x="1016" y="41"/>
                  </a:cubicBezTo>
                  <a:cubicBezTo>
                    <a:pt x="850" y="26"/>
                    <a:pt x="911" y="285"/>
                    <a:pt x="756" y="313"/>
                  </a:cubicBezTo>
                  <a:cubicBezTo>
                    <a:pt x="596" y="360"/>
                    <a:pt x="490" y="174"/>
                    <a:pt x="545" y="37"/>
                  </a:cubicBezTo>
                  <a:cubicBezTo>
                    <a:pt x="498" y="46"/>
                    <a:pt x="451" y="56"/>
                    <a:pt x="404" y="67"/>
                  </a:cubicBezTo>
                  <a:cubicBezTo>
                    <a:pt x="402" y="94"/>
                    <a:pt x="399" y="150"/>
                    <a:pt x="398" y="178"/>
                  </a:cubicBezTo>
                  <a:cubicBezTo>
                    <a:pt x="265" y="158"/>
                    <a:pt x="133" y="141"/>
                    <a:pt x="0" y="126"/>
                  </a:cubicBezTo>
                  <a:cubicBezTo>
                    <a:pt x="1" y="295"/>
                    <a:pt x="1" y="463"/>
                    <a:pt x="0" y="632"/>
                  </a:cubicBezTo>
                  <a:cubicBezTo>
                    <a:pt x="132" y="613"/>
                    <a:pt x="264" y="596"/>
                    <a:pt x="396" y="580"/>
                  </a:cubicBezTo>
                  <a:cubicBezTo>
                    <a:pt x="399" y="617"/>
                    <a:pt x="402" y="654"/>
                    <a:pt x="405" y="6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3" name="Freeform 55"/>
            <p:cNvSpPr>
              <a:spLocks/>
            </p:cNvSpPr>
            <p:nvPr/>
          </p:nvSpPr>
          <p:spPr bwMode="auto">
            <a:xfrm flipV="1">
              <a:off x="4404" y="673"/>
              <a:ext cx="409" cy="761"/>
            </a:xfrm>
            <a:custGeom>
              <a:avLst/>
              <a:gdLst>
                <a:gd name="T0" fmla="*/ 189 w 1793"/>
                <a:gd name="T1" fmla="*/ 3031 h 3331"/>
                <a:gd name="T2" fmla="*/ 675 w 1793"/>
                <a:gd name="T3" fmla="*/ 3303 h 3331"/>
                <a:gd name="T4" fmla="*/ 895 w 1793"/>
                <a:gd name="T5" fmla="*/ 2560 h 3331"/>
                <a:gd name="T6" fmla="*/ 1117 w 1793"/>
                <a:gd name="T7" fmla="*/ 3304 h 3331"/>
                <a:gd name="T8" fmla="*/ 1602 w 1793"/>
                <a:gd name="T9" fmla="*/ 3032 h 3331"/>
                <a:gd name="T10" fmla="*/ 1756 w 1793"/>
                <a:gd name="T11" fmla="*/ 1766 h 3331"/>
                <a:gd name="T12" fmla="*/ 1481 w 1793"/>
                <a:gd name="T13" fmla="*/ 1727 h 3331"/>
                <a:gd name="T14" fmla="*/ 1371 w 1793"/>
                <a:gd name="T15" fmla="*/ 2870 h 3331"/>
                <a:gd name="T16" fmla="*/ 1367 w 1793"/>
                <a:gd name="T17" fmla="*/ 456 h 3331"/>
                <a:gd name="T18" fmla="*/ 1298 w 1793"/>
                <a:gd name="T19" fmla="*/ 122 h 3331"/>
                <a:gd name="T20" fmla="*/ 937 w 1793"/>
                <a:gd name="T21" fmla="*/ 278 h 3331"/>
                <a:gd name="T22" fmla="*/ 936 w 1793"/>
                <a:gd name="T23" fmla="*/ 1802 h 3331"/>
                <a:gd name="T24" fmla="*/ 854 w 1793"/>
                <a:gd name="T25" fmla="*/ 1802 h 3331"/>
                <a:gd name="T26" fmla="*/ 851 w 1793"/>
                <a:gd name="T27" fmla="*/ 246 h 3331"/>
                <a:gd name="T28" fmla="*/ 428 w 1793"/>
                <a:gd name="T29" fmla="*/ 243 h 3331"/>
                <a:gd name="T30" fmla="*/ 419 w 1793"/>
                <a:gd name="T31" fmla="*/ 2868 h 3331"/>
                <a:gd name="T32" fmla="*/ 311 w 1793"/>
                <a:gd name="T33" fmla="*/ 1726 h 3331"/>
                <a:gd name="T34" fmla="*/ 35 w 1793"/>
                <a:gd name="T35" fmla="*/ 1767 h 3331"/>
                <a:gd name="T36" fmla="*/ 189 w 1793"/>
                <a:gd name="T37" fmla="*/ 3031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93" h="3331">
                  <a:moveTo>
                    <a:pt x="189" y="3031"/>
                  </a:moveTo>
                  <a:cubicBezTo>
                    <a:pt x="275" y="3215"/>
                    <a:pt x="471" y="3331"/>
                    <a:pt x="675" y="3303"/>
                  </a:cubicBezTo>
                  <a:cubicBezTo>
                    <a:pt x="722" y="3050"/>
                    <a:pt x="758" y="2784"/>
                    <a:pt x="895" y="2560"/>
                  </a:cubicBezTo>
                  <a:cubicBezTo>
                    <a:pt x="1036" y="2783"/>
                    <a:pt x="1068" y="3050"/>
                    <a:pt x="1117" y="3304"/>
                  </a:cubicBezTo>
                  <a:cubicBezTo>
                    <a:pt x="1321" y="3331"/>
                    <a:pt x="1515" y="3216"/>
                    <a:pt x="1602" y="3032"/>
                  </a:cubicBezTo>
                  <a:cubicBezTo>
                    <a:pt x="1793" y="2641"/>
                    <a:pt x="1772" y="2190"/>
                    <a:pt x="1756" y="1766"/>
                  </a:cubicBezTo>
                  <a:cubicBezTo>
                    <a:pt x="1762" y="1613"/>
                    <a:pt x="1521" y="1580"/>
                    <a:pt x="1481" y="1727"/>
                  </a:cubicBezTo>
                  <a:cubicBezTo>
                    <a:pt x="1477" y="2109"/>
                    <a:pt x="1519" y="2508"/>
                    <a:pt x="1371" y="2870"/>
                  </a:cubicBezTo>
                  <a:cubicBezTo>
                    <a:pt x="1361" y="2066"/>
                    <a:pt x="1369" y="1261"/>
                    <a:pt x="1367" y="456"/>
                  </a:cubicBezTo>
                  <a:cubicBezTo>
                    <a:pt x="1362" y="344"/>
                    <a:pt x="1393" y="206"/>
                    <a:pt x="1298" y="122"/>
                  </a:cubicBezTo>
                  <a:cubicBezTo>
                    <a:pt x="1173" y="0"/>
                    <a:pt x="926" y="98"/>
                    <a:pt x="937" y="278"/>
                  </a:cubicBezTo>
                  <a:cubicBezTo>
                    <a:pt x="934" y="786"/>
                    <a:pt x="937" y="1294"/>
                    <a:pt x="936" y="1802"/>
                  </a:cubicBezTo>
                  <a:cubicBezTo>
                    <a:pt x="915" y="1802"/>
                    <a:pt x="874" y="1802"/>
                    <a:pt x="854" y="1802"/>
                  </a:cubicBezTo>
                  <a:cubicBezTo>
                    <a:pt x="851" y="1284"/>
                    <a:pt x="858" y="765"/>
                    <a:pt x="851" y="246"/>
                  </a:cubicBezTo>
                  <a:cubicBezTo>
                    <a:pt x="832" y="15"/>
                    <a:pt x="452" y="13"/>
                    <a:pt x="428" y="243"/>
                  </a:cubicBezTo>
                  <a:cubicBezTo>
                    <a:pt x="413" y="1118"/>
                    <a:pt x="432" y="1993"/>
                    <a:pt x="419" y="2868"/>
                  </a:cubicBezTo>
                  <a:cubicBezTo>
                    <a:pt x="275" y="2505"/>
                    <a:pt x="312" y="2107"/>
                    <a:pt x="311" y="1726"/>
                  </a:cubicBezTo>
                  <a:cubicBezTo>
                    <a:pt x="268" y="1580"/>
                    <a:pt x="31" y="1615"/>
                    <a:pt x="35" y="1767"/>
                  </a:cubicBezTo>
                  <a:cubicBezTo>
                    <a:pt x="19" y="2190"/>
                    <a:pt x="0" y="2640"/>
                    <a:pt x="189" y="30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4" name="Freeform 56"/>
            <p:cNvSpPr>
              <a:spLocks/>
            </p:cNvSpPr>
            <p:nvPr/>
          </p:nvSpPr>
          <p:spPr bwMode="auto">
            <a:xfrm flipV="1">
              <a:off x="4576" y="679"/>
              <a:ext cx="31" cy="38"/>
            </a:xfrm>
            <a:custGeom>
              <a:avLst/>
              <a:gdLst>
                <a:gd name="T0" fmla="*/ 0 w 133"/>
                <a:gd name="T1" fmla="*/ 164 h 164"/>
                <a:gd name="T2" fmla="*/ 133 w 133"/>
                <a:gd name="T3" fmla="*/ 87 h 164"/>
                <a:gd name="T4" fmla="*/ 3 w 133"/>
                <a:gd name="T5" fmla="*/ 0 h 164"/>
                <a:gd name="T6" fmla="*/ 0 w 133"/>
                <a:gd name="T7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64">
                  <a:moveTo>
                    <a:pt x="0" y="164"/>
                  </a:moveTo>
                  <a:cubicBezTo>
                    <a:pt x="45" y="139"/>
                    <a:pt x="89" y="113"/>
                    <a:pt x="133" y="87"/>
                  </a:cubicBezTo>
                  <a:cubicBezTo>
                    <a:pt x="90" y="58"/>
                    <a:pt x="47" y="29"/>
                    <a:pt x="3" y="0"/>
                  </a:cubicBezTo>
                  <a:cubicBezTo>
                    <a:pt x="2" y="55"/>
                    <a:pt x="1" y="109"/>
                    <a:pt x="0" y="1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5" name="Freeform 57"/>
            <p:cNvSpPr>
              <a:spLocks/>
            </p:cNvSpPr>
            <p:nvPr/>
          </p:nvSpPr>
          <p:spPr bwMode="auto">
            <a:xfrm flipV="1">
              <a:off x="4610" y="680"/>
              <a:ext cx="30" cy="37"/>
            </a:xfrm>
            <a:custGeom>
              <a:avLst/>
              <a:gdLst>
                <a:gd name="T0" fmla="*/ 0 w 133"/>
                <a:gd name="T1" fmla="*/ 85 h 162"/>
                <a:gd name="T2" fmla="*/ 133 w 133"/>
                <a:gd name="T3" fmla="*/ 162 h 162"/>
                <a:gd name="T4" fmla="*/ 129 w 133"/>
                <a:gd name="T5" fmla="*/ 0 h 162"/>
                <a:gd name="T6" fmla="*/ 0 w 133"/>
                <a:gd name="T7" fmla="*/ 8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62">
                  <a:moveTo>
                    <a:pt x="0" y="85"/>
                  </a:moveTo>
                  <a:cubicBezTo>
                    <a:pt x="44" y="111"/>
                    <a:pt x="88" y="137"/>
                    <a:pt x="133" y="162"/>
                  </a:cubicBezTo>
                  <a:cubicBezTo>
                    <a:pt x="131" y="108"/>
                    <a:pt x="130" y="54"/>
                    <a:pt x="129" y="0"/>
                  </a:cubicBezTo>
                  <a:cubicBezTo>
                    <a:pt x="86" y="28"/>
                    <a:pt x="43" y="57"/>
                    <a:pt x="0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6" name="Freeform 58"/>
            <p:cNvSpPr>
              <a:spLocks/>
            </p:cNvSpPr>
            <p:nvPr/>
          </p:nvSpPr>
          <p:spPr bwMode="auto">
            <a:xfrm flipV="1">
              <a:off x="3822" y="690"/>
              <a:ext cx="559" cy="746"/>
            </a:xfrm>
            <a:custGeom>
              <a:avLst/>
              <a:gdLst>
                <a:gd name="T0" fmla="*/ 2229 w 2452"/>
                <a:gd name="T1" fmla="*/ 3204 h 3262"/>
                <a:gd name="T2" fmla="*/ 2422 w 2452"/>
                <a:gd name="T3" fmla="*/ 3139 h 3262"/>
                <a:gd name="T4" fmla="*/ 2288 w 2452"/>
                <a:gd name="T5" fmla="*/ 2853 h 3262"/>
                <a:gd name="T6" fmla="*/ 2186 w 2452"/>
                <a:gd name="T7" fmla="*/ 2572 h 3262"/>
                <a:gd name="T8" fmla="*/ 1527 w 2452"/>
                <a:gd name="T9" fmla="*/ 1833 h 3262"/>
                <a:gd name="T10" fmla="*/ 2004 w 2452"/>
                <a:gd name="T11" fmla="*/ 2482 h 3262"/>
                <a:gd name="T12" fmla="*/ 1356 w 2452"/>
                <a:gd name="T13" fmla="*/ 2475 h 3262"/>
                <a:gd name="T14" fmla="*/ 1317 w 2452"/>
                <a:gd name="T15" fmla="*/ 2079 h 3262"/>
                <a:gd name="T16" fmla="*/ 1263 w 2452"/>
                <a:gd name="T17" fmla="*/ 2752 h 3262"/>
                <a:gd name="T18" fmla="*/ 996 w 2452"/>
                <a:gd name="T19" fmla="*/ 2952 h 3262"/>
                <a:gd name="T20" fmla="*/ 1388 w 2452"/>
                <a:gd name="T21" fmla="*/ 1626 h 3262"/>
                <a:gd name="T22" fmla="*/ 1279 w 2452"/>
                <a:gd name="T23" fmla="*/ 196 h 3262"/>
                <a:gd name="T24" fmla="*/ 865 w 2452"/>
                <a:gd name="T25" fmla="*/ 285 h 3262"/>
                <a:gd name="T26" fmla="*/ 996 w 2452"/>
                <a:gd name="T27" fmla="*/ 1098 h 3262"/>
                <a:gd name="T28" fmla="*/ 9 w 2452"/>
                <a:gd name="T29" fmla="*/ 324 h 3262"/>
                <a:gd name="T30" fmla="*/ 0 w 2452"/>
                <a:gd name="T31" fmla="*/ 377 h 3262"/>
                <a:gd name="T32" fmla="*/ 934 w 2452"/>
                <a:gd name="T33" fmla="*/ 1109 h 3262"/>
                <a:gd name="T34" fmla="*/ 957 w 2452"/>
                <a:gd name="T35" fmla="*/ 1561 h 3262"/>
                <a:gd name="T36" fmla="*/ 731 w 2452"/>
                <a:gd name="T37" fmla="*/ 1804 h 3262"/>
                <a:gd name="T38" fmla="*/ 792 w 2452"/>
                <a:gd name="T39" fmla="*/ 2874 h 3262"/>
                <a:gd name="T40" fmla="*/ 1243 w 2452"/>
                <a:gd name="T41" fmla="*/ 3127 h 3262"/>
                <a:gd name="T42" fmla="*/ 1413 w 2452"/>
                <a:gd name="T43" fmla="*/ 2764 h 3262"/>
                <a:gd name="T44" fmla="*/ 2129 w 2452"/>
                <a:gd name="T45" fmla="*/ 2881 h 3262"/>
                <a:gd name="T46" fmla="*/ 2229 w 2452"/>
                <a:gd name="T47" fmla="*/ 3204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52" h="3262">
                  <a:moveTo>
                    <a:pt x="2229" y="3204"/>
                  </a:moveTo>
                  <a:cubicBezTo>
                    <a:pt x="2293" y="3262"/>
                    <a:pt x="2403" y="3221"/>
                    <a:pt x="2422" y="3139"/>
                  </a:cubicBezTo>
                  <a:cubicBezTo>
                    <a:pt x="2452" y="3020"/>
                    <a:pt x="2322" y="2955"/>
                    <a:pt x="2288" y="2853"/>
                  </a:cubicBezTo>
                  <a:cubicBezTo>
                    <a:pt x="2348" y="2740"/>
                    <a:pt x="2294" y="2628"/>
                    <a:pt x="2186" y="2572"/>
                  </a:cubicBezTo>
                  <a:cubicBezTo>
                    <a:pt x="2007" y="2300"/>
                    <a:pt x="1864" y="1948"/>
                    <a:pt x="1527" y="1833"/>
                  </a:cubicBezTo>
                  <a:cubicBezTo>
                    <a:pt x="1696" y="2023"/>
                    <a:pt x="1985" y="2182"/>
                    <a:pt x="2004" y="2482"/>
                  </a:cubicBezTo>
                  <a:cubicBezTo>
                    <a:pt x="1798" y="2396"/>
                    <a:pt x="1563" y="2389"/>
                    <a:pt x="1356" y="2475"/>
                  </a:cubicBezTo>
                  <a:cubicBezTo>
                    <a:pt x="1338" y="2343"/>
                    <a:pt x="1326" y="2211"/>
                    <a:pt x="1317" y="2079"/>
                  </a:cubicBezTo>
                  <a:cubicBezTo>
                    <a:pt x="1145" y="2262"/>
                    <a:pt x="1134" y="2542"/>
                    <a:pt x="1263" y="2752"/>
                  </a:cubicBezTo>
                  <a:cubicBezTo>
                    <a:pt x="1352" y="2904"/>
                    <a:pt x="1119" y="3078"/>
                    <a:pt x="996" y="2952"/>
                  </a:cubicBezTo>
                  <a:cubicBezTo>
                    <a:pt x="637" y="2524"/>
                    <a:pt x="874" y="1804"/>
                    <a:pt x="1388" y="1626"/>
                  </a:cubicBezTo>
                  <a:cubicBezTo>
                    <a:pt x="1474" y="1151"/>
                    <a:pt x="1425" y="654"/>
                    <a:pt x="1279" y="196"/>
                  </a:cubicBezTo>
                  <a:cubicBezTo>
                    <a:pt x="1191" y="0"/>
                    <a:pt x="870" y="71"/>
                    <a:pt x="865" y="285"/>
                  </a:cubicBezTo>
                  <a:cubicBezTo>
                    <a:pt x="921" y="553"/>
                    <a:pt x="990" y="822"/>
                    <a:pt x="996" y="1098"/>
                  </a:cubicBezTo>
                  <a:cubicBezTo>
                    <a:pt x="811" y="703"/>
                    <a:pt x="453" y="380"/>
                    <a:pt x="9" y="324"/>
                  </a:cubicBezTo>
                  <a:cubicBezTo>
                    <a:pt x="7" y="337"/>
                    <a:pt x="2" y="363"/>
                    <a:pt x="0" y="377"/>
                  </a:cubicBezTo>
                  <a:cubicBezTo>
                    <a:pt x="417" y="435"/>
                    <a:pt x="766" y="728"/>
                    <a:pt x="934" y="1109"/>
                  </a:cubicBezTo>
                  <a:cubicBezTo>
                    <a:pt x="1030" y="1245"/>
                    <a:pt x="979" y="1411"/>
                    <a:pt x="957" y="1561"/>
                  </a:cubicBezTo>
                  <a:cubicBezTo>
                    <a:pt x="852" y="1607"/>
                    <a:pt x="757" y="1687"/>
                    <a:pt x="731" y="1804"/>
                  </a:cubicBezTo>
                  <a:cubicBezTo>
                    <a:pt x="644" y="2156"/>
                    <a:pt x="670" y="2533"/>
                    <a:pt x="792" y="2874"/>
                  </a:cubicBezTo>
                  <a:cubicBezTo>
                    <a:pt x="856" y="3051"/>
                    <a:pt x="1054" y="3187"/>
                    <a:pt x="1243" y="3127"/>
                  </a:cubicBezTo>
                  <a:cubicBezTo>
                    <a:pt x="1384" y="3066"/>
                    <a:pt x="1404" y="2898"/>
                    <a:pt x="1413" y="2764"/>
                  </a:cubicBezTo>
                  <a:cubicBezTo>
                    <a:pt x="1645" y="2621"/>
                    <a:pt x="1935" y="2721"/>
                    <a:pt x="2129" y="2881"/>
                  </a:cubicBezTo>
                  <a:cubicBezTo>
                    <a:pt x="2207" y="2976"/>
                    <a:pt x="2124" y="3128"/>
                    <a:pt x="2229" y="32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7" name="Freeform 59"/>
            <p:cNvSpPr>
              <a:spLocks/>
            </p:cNvSpPr>
            <p:nvPr/>
          </p:nvSpPr>
          <p:spPr bwMode="auto">
            <a:xfrm flipV="1">
              <a:off x="4602" y="713"/>
              <a:ext cx="24" cy="40"/>
            </a:xfrm>
            <a:custGeom>
              <a:avLst/>
              <a:gdLst>
                <a:gd name="T0" fmla="*/ 0 w 106"/>
                <a:gd name="T1" fmla="*/ 119 h 176"/>
                <a:gd name="T2" fmla="*/ 0 w 106"/>
                <a:gd name="T3" fmla="*/ 11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76">
                  <a:moveTo>
                    <a:pt x="0" y="119"/>
                  </a:moveTo>
                  <a:cubicBezTo>
                    <a:pt x="106" y="176"/>
                    <a:pt x="6" y="0"/>
                    <a:pt x="0" y="1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8" name="Freeform 60"/>
            <p:cNvSpPr>
              <a:spLocks/>
            </p:cNvSpPr>
            <p:nvPr/>
          </p:nvSpPr>
          <p:spPr bwMode="auto">
            <a:xfrm flipV="1">
              <a:off x="4950" y="715"/>
              <a:ext cx="209" cy="159"/>
            </a:xfrm>
            <a:custGeom>
              <a:avLst/>
              <a:gdLst>
                <a:gd name="T0" fmla="*/ 28 w 916"/>
                <a:gd name="T1" fmla="*/ 486 h 698"/>
                <a:gd name="T2" fmla="*/ 273 w 916"/>
                <a:gd name="T3" fmla="*/ 585 h 698"/>
                <a:gd name="T4" fmla="*/ 445 w 916"/>
                <a:gd name="T5" fmla="*/ 271 h 698"/>
                <a:gd name="T6" fmla="*/ 916 w 916"/>
                <a:gd name="T7" fmla="*/ 369 h 698"/>
                <a:gd name="T8" fmla="*/ 439 w 916"/>
                <a:gd name="T9" fmla="*/ 1 h 698"/>
                <a:gd name="T10" fmla="*/ 28 w 916"/>
                <a:gd name="T11" fmla="*/ 4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6" h="698">
                  <a:moveTo>
                    <a:pt x="28" y="486"/>
                  </a:moveTo>
                  <a:cubicBezTo>
                    <a:pt x="0" y="618"/>
                    <a:pt x="202" y="698"/>
                    <a:pt x="273" y="585"/>
                  </a:cubicBezTo>
                  <a:cubicBezTo>
                    <a:pt x="325" y="478"/>
                    <a:pt x="362" y="361"/>
                    <a:pt x="445" y="271"/>
                  </a:cubicBezTo>
                  <a:cubicBezTo>
                    <a:pt x="572" y="398"/>
                    <a:pt x="754" y="376"/>
                    <a:pt x="916" y="369"/>
                  </a:cubicBezTo>
                  <a:cubicBezTo>
                    <a:pt x="811" y="197"/>
                    <a:pt x="661" y="0"/>
                    <a:pt x="439" y="1"/>
                  </a:cubicBezTo>
                  <a:cubicBezTo>
                    <a:pt x="200" y="24"/>
                    <a:pt x="77" y="278"/>
                    <a:pt x="28" y="4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19" name="Freeform 61"/>
            <p:cNvSpPr>
              <a:spLocks/>
            </p:cNvSpPr>
            <p:nvPr/>
          </p:nvSpPr>
          <p:spPr bwMode="auto">
            <a:xfrm flipV="1">
              <a:off x="4593" y="743"/>
              <a:ext cx="46" cy="45"/>
            </a:xfrm>
            <a:custGeom>
              <a:avLst/>
              <a:gdLst>
                <a:gd name="T0" fmla="*/ 36 w 199"/>
                <a:gd name="T1" fmla="*/ 162 h 198"/>
                <a:gd name="T2" fmla="*/ 36 w 199"/>
                <a:gd name="T3" fmla="*/ 16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9" h="198">
                  <a:moveTo>
                    <a:pt x="36" y="162"/>
                  </a:moveTo>
                  <a:cubicBezTo>
                    <a:pt x="199" y="198"/>
                    <a:pt x="0" y="0"/>
                    <a:pt x="36" y="1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0" name="Freeform 62"/>
            <p:cNvSpPr>
              <a:spLocks/>
            </p:cNvSpPr>
            <p:nvPr/>
          </p:nvSpPr>
          <p:spPr bwMode="auto">
            <a:xfrm flipV="1">
              <a:off x="3980" y="744"/>
              <a:ext cx="201" cy="318"/>
            </a:xfrm>
            <a:custGeom>
              <a:avLst/>
              <a:gdLst>
                <a:gd name="T0" fmla="*/ 331 w 885"/>
                <a:gd name="T1" fmla="*/ 1296 h 1389"/>
                <a:gd name="T2" fmla="*/ 523 w 885"/>
                <a:gd name="T3" fmla="*/ 1096 h 1389"/>
                <a:gd name="T4" fmla="*/ 743 w 885"/>
                <a:gd name="T5" fmla="*/ 303 h 1389"/>
                <a:gd name="T6" fmla="*/ 659 w 885"/>
                <a:gd name="T7" fmla="*/ 37 h 1389"/>
                <a:gd name="T8" fmla="*/ 331 w 885"/>
                <a:gd name="T9" fmla="*/ 129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1389">
                  <a:moveTo>
                    <a:pt x="331" y="1296"/>
                  </a:moveTo>
                  <a:cubicBezTo>
                    <a:pt x="456" y="1389"/>
                    <a:pt x="623" y="1218"/>
                    <a:pt x="523" y="1096"/>
                  </a:cubicBezTo>
                  <a:cubicBezTo>
                    <a:pt x="350" y="821"/>
                    <a:pt x="477" y="463"/>
                    <a:pt x="743" y="303"/>
                  </a:cubicBezTo>
                  <a:cubicBezTo>
                    <a:pt x="885" y="235"/>
                    <a:pt x="817" y="0"/>
                    <a:pt x="659" y="37"/>
                  </a:cubicBezTo>
                  <a:cubicBezTo>
                    <a:pt x="198" y="241"/>
                    <a:pt x="0" y="897"/>
                    <a:pt x="331" y="12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1" name="Freeform 63"/>
            <p:cNvSpPr>
              <a:spLocks/>
            </p:cNvSpPr>
            <p:nvPr/>
          </p:nvSpPr>
          <p:spPr bwMode="auto">
            <a:xfrm flipV="1">
              <a:off x="4593" y="774"/>
              <a:ext cx="46" cy="45"/>
            </a:xfrm>
            <a:custGeom>
              <a:avLst/>
              <a:gdLst>
                <a:gd name="T0" fmla="*/ 36 w 201"/>
                <a:gd name="T1" fmla="*/ 161 h 197"/>
                <a:gd name="T2" fmla="*/ 36 w 201"/>
                <a:gd name="T3" fmla="*/ 16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1" h="197">
                  <a:moveTo>
                    <a:pt x="36" y="161"/>
                  </a:moveTo>
                  <a:cubicBezTo>
                    <a:pt x="201" y="197"/>
                    <a:pt x="0" y="0"/>
                    <a:pt x="36" y="1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22" name="Freeform 64"/>
            <p:cNvSpPr>
              <a:spLocks/>
            </p:cNvSpPr>
            <p:nvPr/>
          </p:nvSpPr>
          <p:spPr bwMode="auto">
            <a:xfrm flipV="1">
              <a:off x="5045" y="791"/>
              <a:ext cx="193" cy="649"/>
            </a:xfrm>
            <a:custGeom>
              <a:avLst/>
              <a:gdLst>
                <a:gd name="T0" fmla="*/ 535 w 843"/>
                <a:gd name="T1" fmla="*/ 2839 h 2839"/>
                <a:gd name="T2" fmla="*/ 717 w 843"/>
                <a:gd name="T3" fmla="*/ 2838 h 2839"/>
                <a:gd name="T4" fmla="*/ 749 w 843"/>
                <a:gd name="T5" fmla="*/ 1797 h 2839"/>
                <a:gd name="T6" fmla="*/ 531 w 843"/>
                <a:gd name="T7" fmla="*/ 1578 h 2839"/>
                <a:gd name="T8" fmla="*/ 615 w 843"/>
                <a:gd name="T9" fmla="*/ 336 h 2839"/>
                <a:gd name="T10" fmla="*/ 210 w 843"/>
                <a:gd name="T11" fmla="*/ 208 h 2839"/>
                <a:gd name="T12" fmla="*/ 131 w 843"/>
                <a:gd name="T13" fmla="*/ 1785 h 2839"/>
                <a:gd name="T14" fmla="*/ 139 w 843"/>
                <a:gd name="T15" fmla="*/ 2452 h 2839"/>
                <a:gd name="T16" fmla="*/ 535 w 843"/>
                <a:gd name="T17" fmla="*/ 2839 h 2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3" h="2839">
                  <a:moveTo>
                    <a:pt x="535" y="2839"/>
                  </a:moveTo>
                  <a:cubicBezTo>
                    <a:pt x="595" y="2839"/>
                    <a:pt x="656" y="2839"/>
                    <a:pt x="717" y="2838"/>
                  </a:cubicBezTo>
                  <a:cubicBezTo>
                    <a:pt x="816" y="2501"/>
                    <a:pt x="843" y="2137"/>
                    <a:pt x="749" y="1797"/>
                  </a:cubicBezTo>
                  <a:cubicBezTo>
                    <a:pt x="719" y="1691"/>
                    <a:pt x="627" y="1622"/>
                    <a:pt x="531" y="1578"/>
                  </a:cubicBezTo>
                  <a:cubicBezTo>
                    <a:pt x="445" y="1164"/>
                    <a:pt x="517" y="740"/>
                    <a:pt x="615" y="336"/>
                  </a:cubicBezTo>
                  <a:cubicBezTo>
                    <a:pt x="662" y="107"/>
                    <a:pt x="304" y="0"/>
                    <a:pt x="210" y="208"/>
                  </a:cubicBezTo>
                  <a:cubicBezTo>
                    <a:pt x="49" y="713"/>
                    <a:pt x="0" y="1267"/>
                    <a:pt x="131" y="1785"/>
                  </a:cubicBezTo>
                  <a:cubicBezTo>
                    <a:pt x="179" y="2004"/>
                    <a:pt x="159" y="2231"/>
                    <a:pt x="139" y="2452"/>
                  </a:cubicBezTo>
                  <a:cubicBezTo>
                    <a:pt x="318" y="2522"/>
                    <a:pt x="444" y="2676"/>
                    <a:pt x="535" y="28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23" name="Group 31"/>
          <p:cNvGrpSpPr>
            <a:grpSpLocks noChangeAspect="1"/>
          </p:cNvGrpSpPr>
          <p:nvPr/>
        </p:nvGrpSpPr>
        <p:grpSpPr bwMode="auto">
          <a:xfrm>
            <a:off x="1641162" y="5876467"/>
            <a:ext cx="3578225" cy="1542113"/>
            <a:chOff x="421" y="2400"/>
            <a:chExt cx="2738" cy="1180"/>
          </a:xfrm>
          <a:solidFill>
            <a:srgbClr val="595959"/>
          </a:solidFill>
        </p:grpSpPr>
        <p:sp>
          <p:nvSpPr>
            <p:cNvPr id="224" name="Freeform 32"/>
            <p:cNvSpPr>
              <a:spLocks/>
            </p:cNvSpPr>
            <p:nvPr/>
          </p:nvSpPr>
          <p:spPr bwMode="auto">
            <a:xfrm flipV="1">
              <a:off x="712" y="3002"/>
              <a:ext cx="228" cy="365"/>
            </a:xfrm>
            <a:custGeom>
              <a:avLst/>
              <a:gdLst>
                <a:gd name="T0" fmla="*/ 19 w 1000"/>
                <a:gd name="T1" fmla="*/ 905 h 1597"/>
                <a:gd name="T2" fmla="*/ 80 w 1000"/>
                <a:gd name="T3" fmla="*/ 1597 h 1597"/>
                <a:gd name="T4" fmla="*/ 507 w 1000"/>
                <a:gd name="T5" fmla="*/ 1384 h 1597"/>
                <a:gd name="T6" fmla="*/ 509 w 1000"/>
                <a:gd name="T7" fmla="*/ 877 h 1597"/>
                <a:gd name="T8" fmla="*/ 763 w 1000"/>
                <a:gd name="T9" fmla="*/ 969 h 1597"/>
                <a:gd name="T10" fmla="*/ 925 w 1000"/>
                <a:gd name="T11" fmla="*/ 1556 h 1597"/>
                <a:gd name="T12" fmla="*/ 1000 w 1000"/>
                <a:gd name="T13" fmla="*/ 550 h 1597"/>
                <a:gd name="T14" fmla="*/ 735 w 1000"/>
                <a:gd name="T15" fmla="*/ 0 h 1597"/>
                <a:gd name="T16" fmla="*/ 19 w 1000"/>
                <a:gd name="T17" fmla="*/ 905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0" h="1597">
                  <a:moveTo>
                    <a:pt x="19" y="905"/>
                  </a:moveTo>
                  <a:cubicBezTo>
                    <a:pt x="0" y="1138"/>
                    <a:pt x="38" y="1369"/>
                    <a:pt x="80" y="1597"/>
                  </a:cubicBezTo>
                  <a:cubicBezTo>
                    <a:pt x="203" y="1492"/>
                    <a:pt x="348" y="1414"/>
                    <a:pt x="507" y="1384"/>
                  </a:cubicBezTo>
                  <a:cubicBezTo>
                    <a:pt x="474" y="1218"/>
                    <a:pt x="450" y="1039"/>
                    <a:pt x="509" y="877"/>
                  </a:cubicBezTo>
                  <a:cubicBezTo>
                    <a:pt x="576" y="745"/>
                    <a:pt x="801" y="822"/>
                    <a:pt x="763" y="969"/>
                  </a:cubicBezTo>
                  <a:cubicBezTo>
                    <a:pt x="722" y="1183"/>
                    <a:pt x="792" y="1389"/>
                    <a:pt x="925" y="1556"/>
                  </a:cubicBezTo>
                  <a:cubicBezTo>
                    <a:pt x="862" y="1228"/>
                    <a:pt x="801" y="842"/>
                    <a:pt x="1000" y="550"/>
                  </a:cubicBezTo>
                  <a:cubicBezTo>
                    <a:pt x="971" y="343"/>
                    <a:pt x="858" y="164"/>
                    <a:pt x="735" y="0"/>
                  </a:cubicBezTo>
                  <a:cubicBezTo>
                    <a:pt x="552" y="342"/>
                    <a:pt x="311" y="651"/>
                    <a:pt x="19" y="90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grpSp>
          <p:nvGrpSpPr>
            <p:cNvPr id="225" name="Group 57"/>
            <p:cNvGrpSpPr>
              <a:grpSpLocks/>
            </p:cNvGrpSpPr>
            <p:nvPr/>
          </p:nvGrpSpPr>
          <p:grpSpPr bwMode="auto">
            <a:xfrm>
              <a:off x="421" y="2400"/>
              <a:ext cx="2738" cy="1180"/>
              <a:chOff x="421" y="2400"/>
              <a:chExt cx="2738" cy="1180"/>
            </a:xfrm>
            <a:grpFill/>
          </p:grpSpPr>
          <p:sp>
            <p:nvSpPr>
              <p:cNvPr id="226" name="Freeform 33"/>
              <p:cNvSpPr>
                <a:spLocks noEditPoints="1"/>
              </p:cNvSpPr>
              <p:nvPr/>
            </p:nvSpPr>
            <p:spPr bwMode="auto">
              <a:xfrm flipV="1">
                <a:off x="1867" y="2400"/>
                <a:ext cx="837" cy="1166"/>
              </a:xfrm>
              <a:custGeom>
                <a:avLst/>
                <a:gdLst>
                  <a:gd name="T0" fmla="*/ 1038 w 3684"/>
                  <a:gd name="T1" fmla="*/ 4966 h 5108"/>
                  <a:gd name="T2" fmla="*/ 1189 w 3684"/>
                  <a:gd name="T3" fmla="*/ 5108 h 5108"/>
                  <a:gd name="T4" fmla="*/ 2191 w 3684"/>
                  <a:gd name="T5" fmla="*/ 2805 h 5108"/>
                  <a:gd name="T6" fmla="*/ 2312 w 3684"/>
                  <a:gd name="T7" fmla="*/ 2497 h 5108"/>
                  <a:gd name="T8" fmla="*/ 2723 w 3684"/>
                  <a:gd name="T9" fmla="*/ 3226 h 5108"/>
                  <a:gd name="T10" fmla="*/ 2728 w 3684"/>
                  <a:gd name="T11" fmla="*/ 2806 h 5108"/>
                  <a:gd name="T12" fmla="*/ 3045 w 3684"/>
                  <a:gd name="T13" fmla="*/ 3074 h 5108"/>
                  <a:gd name="T14" fmla="*/ 2951 w 3684"/>
                  <a:gd name="T15" fmla="*/ 1917 h 5108"/>
                  <a:gd name="T16" fmla="*/ 3417 w 3684"/>
                  <a:gd name="T17" fmla="*/ 190 h 5108"/>
                  <a:gd name="T18" fmla="*/ 3047 w 3684"/>
                  <a:gd name="T19" fmla="*/ 162 h 5108"/>
                  <a:gd name="T20" fmla="*/ 3060 w 3684"/>
                  <a:gd name="T21" fmla="*/ 505 h 5108"/>
                  <a:gd name="T22" fmla="*/ 2984 w 3684"/>
                  <a:gd name="T23" fmla="*/ 1192 h 5108"/>
                  <a:gd name="T24" fmla="*/ 2310 w 3684"/>
                  <a:gd name="T25" fmla="*/ 96 h 5108"/>
                  <a:gd name="T26" fmla="*/ 1972 w 3684"/>
                  <a:gd name="T27" fmla="*/ 254 h 5108"/>
                  <a:gd name="T28" fmla="*/ 2169 w 3684"/>
                  <a:gd name="T29" fmla="*/ 556 h 5108"/>
                  <a:gd name="T30" fmla="*/ 2529 w 3684"/>
                  <a:gd name="T31" fmla="*/ 1669 h 5108"/>
                  <a:gd name="T32" fmla="*/ 2208 w 3684"/>
                  <a:gd name="T33" fmla="*/ 2563 h 5108"/>
                  <a:gd name="T34" fmla="*/ 1264 w 3684"/>
                  <a:gd name="T35" fmla="*/ 2624 h 5108"/>
                  <a:gd name="T36" fmla="*/ 1223 w 3684"/>
                  <a:gd name="T37" fmla="*/ 2588 h 5108"/>
                  <a:gd name="T38" fmla="*/ 1622 w 3684"/>
                  <a:gd name="T39" fmla="*/ 2402 h 5108"/>
                  <a:gd name="T40" fmla="*/ 1438 w 3684"/>
                  <a:gd name="T41" fmla="*/ 2239 h 5108"/>
                  <a:gd name="T42" fmla="*/ 1365 w 3684"/>
                  <a:gd name="T43" fmla="*/ 1881 h 5108"/>
                  <a:gd name="T44" fmla="*/ 1725 w 3684"/>
                  <a:gd name="T45" fmla="*/ 1226 h 5108"/>
                  <a:gd name="T46" fmla="*/ 608 w 3684"/>
                  <a:gd name="T47" fmla="*/ 1186 h 5108"/>
                  <a:gd name="T48" fmla="*/ 917 w 3684"/>
                  <a:gd name="T49" fmla="*/ 2022 h 5108"/>
                  <a:gd name="T50" fmla="*/ 955 w 3684"/>
                  <a:gd name="T51" fmla="*/ 2616 h 5108"/>
                  <a:gd name="T52" fmla="*/ 1307 w 3684"/>
                  <a:gd name="T53" fmla="*/ 2993 h 5108"/>
                  <a:gd name="T54" fmla="*/ 1587 w 3684"/>
                  <a:gd name="T55" fmla="*/ 2790 h 5108"/>
                  <a:gd name="T56" fmla="*/ 1962 w 3684"/>
                  <a:gd name="T57" fmla="*/ 2694 h 5108"/>
                  <a:gd name="T58" fmla="*/ 1358 w 3684"/>
                  <a:gd name="T59" fmla="*/ 2850 h 5108"/>
                  <a:gd name="T60" fmla="*/ 1172 w 3684"/>
                  <a:gd name="T61" fmla="*/ 2622 h 5108"/>
                  <a:gd name="T62" fmla="*/ 1334 w 3684"/>
                  <a:gd name="T63" fmla="*/ 2824 h 5108"/>
                  <a:gd name="T64" fmla="*/ 2123 w 3684"/>
                  <a:gd name="T65" fmla="*/ 2758 h 5108"/>
                  <a:gd name="T66" fmla="*/ 1441 w 3684"/>
                  <a:gd name="T67" fmla="*/ 4334 h 5108"/>
                  <a:gd name="T68" fmla="*/ 432 w 3684"/>
                  <a:gd name="T69" fmla="*/ 3772 h 5108"/>
                  <a:gd name="T70" fmla="*/ 0 w 3684"/>
                  <a:gd name="T71" fmla="*/ 4466 h 5108"/>
                  <a:gd name="T72" fmla="*/ 1038 w 3684"/>
                  <a:gd name="T73" fmla="*/ 4966 h 5108"/>
                  <a:gd name="T74" fmla="*/ 692 w 3684"/>
                  <a:gd name="T75" fmla="*/ 4557 h 5108"/>
                  <a:gd name="T76" fmla="*/ 482 w 3684"/>
                  <a:gd name="T77" fmla="*/ 4417 h 5108"/>
                  <a:gd name="T78" fmla="*/ 889 w 3684"/>
                  <a:gd name="T79" fmla="*/ 4195 h 5108"/>
                  <a:gd name="T80" fmla="*/ 957 w 3684"/>
                  <a:gd name="T81" fmla="*/ 4632 h 5108"/>
                  <a:gd name="T82" fmla="*/ 692 w 3684"/>
                  <a:gd name="T83" fmla="*/ 4557 h 5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684" h="5108">
                    <a:moveTo>
                      <a:pt x="1038" y="4966"/>
                    </a:moveTo>
                    <a:cubicBezTo>
                      <a:pt x="1106" y="4992"/>
                      <a:pt x="1144" y="5055"/>
                      <a:pt x="1189" y="5108"/>
                    </a:cubicBezTo>
                    <a:cubicBezTo>
                      <a:pt x="1525" y="4341"/>
                      <a:pt x="1854" y="3571"/>
                      <a:pt x="2191" y="2805"/>
                    </a:cubicBezTo>
                    <a:cubicBezTo>
                      <a:pt x="2320" y="2751"/>
                      <a:pt x="2271" y="2603"/>
                      <a:pt x="2312" y="2497"/>
                    </a:cubicBezTo>
                    <a:cubicBezTo>
                      <a:pt x="2390" y="2763"/>
                      <a:pt x="2414" y="3120"/>
                      <a:pt x="2723" y="3226"/>
                    </a:cubicBezTo>
                    <a:cubicBezTo>
                      <a:pt x="2661" y="3099"/>
                      <a:pt x="2548" y="2893"/>
                      <a:pt x="2728" y="2806"/>
                    </a:cubicBezTo>
                    <a:cubicBezTo>
                      <a:pt x="2914" y="2737"/>
                      <a:pt x="2985" y="2944"/>
                      <a:pt x="3045" y="3074"/>
                    </a:cubicBezTo>
                    <a:cubicBezTo>
                      <a:pt x="3094" y="2686"/>
                      <a:pt x="2889" y="2310"/>
                      <a:pt x="2951" y="1917"/>
                    </a:cubicBezTo>
                    <a:cubicBezTo>
                      <a:pt x="3444" y="1511"/>
                      <a:pt x="3684" y="790"/>
                      <a:pt x="3417" y="190"/>
                    </a:cubicBezTo>
                    <a:cubicBezTo>
                      <a:pt x="3353" y="45"/>
                      <a:pt x="3134" y="31"/>
                      <a:pt x="3047" y="162"/>
                    </a:cubicBezTo>
                    <a:cubicBezTo>
                      <a:pt x="2963" y="265"/>
                      <a:pt x="3034" y="395"/>
                      <a:pt x="3060" y="505"/>
                    </a:cubicBezTo>
                    <a:cubicBezTo>
                      <a:pt x="3125" y="735"/>
                      <a:pt x="3079" y="978"/>
                      <a:pt x="2984" y="1192"/>
                    </a:cubicBezTo>
                    <a:cubicBezTo>
                      <a:pt x="2904" y="759"/>
                      <a:pt x="2659" y="364"/>
                      <a:pt x="2310" y="96"/>
                    </a:cubicBezTo>
                    <a:cubicBezTo>
                      <a:pt x="2183" y="0"/>
                      <a:pt x="1986" y="100"/>
                      <a:pt x="1972" y="254"/>
                    </a:cubicBezTo>
                    <a:cubicBezTo>
                      <a:pt x="1953" y="392"/>
                      <a:pt x="2087" y="469"/>
                      <a:pt x="2169" y="556"/>
                    </a:cubicBezTo>
                    <a:cubicBezTo>
                      <a:pt x="2465" y="836"/>
                      <a:pt x="2625" y="1266"/>
                      <a:pt x="2529" y="1669"/>
                    </a:cubicBezTo>
                    <a:cubicBezTo>
                      <a:pt x="2191" y="1852"/>
                      <a:pt x="2410" y="2294"/>
                      <a:pt x="2208" y="2563"/>
                    </a:cubicBezTo>
                    <a:cubicBezTo>
                      <a:pt x="1923" y="2376"/>
                      <a:pt x="1515" y="2379"/>
                      <a:pt x="1264" y="2624"/>
                    </a:cubicBezTo>
                    <a:cubicBezTo>
                      <a:pt x="1250" y="2612"/>
                      <a:pt x="1236" y="2600"/>
                      <a:pt x="1223" y="2588"/>
                    </a:cubicBezTo>
                    <a:cubicBezTo>
                      <a:pt x="1348" y="2510"/>
                      <a:pt x="1478" y="2438"/>
                      <a:pt x="1622" y="2402"/>
                    </a:cubicBezTo>
                    <a:cubicBezTo>
                      <a:pt x="1581" y="2327"/>
                      <a:pt x="1518" y="2271"/>
                      <a:pt x="1438" y="2239"/>
                    </a:cubicBezTo>
                    <a:cubicBezTo>
                      <a:pt x="1408" y="2121"/>
                      <a:pt x="1384" y="2001"/>
                      <a:pt x="1365" y="1881"/>
                    </a:cubicBezTo>
                    <a:cubicBezTo>
                      <a:pt x="1488" y="1664"/>
                      <a:pt x="1602" y="1443"/>
                      <a:pt x="1725" y="1226"/>
                    </a:cubicBezTo>
                    <a:cubicBezTo>
                      <a:pt x="1367" y="1099"/>
                      <a:pt x="975" y="1104"/>
                      <a:pt x="608" y="1186"/>
                    </a:cubicBezTo>
                    <a:cubicBezTo>
                      <a:pt x="711" y="1464"/>
                      <a:pt x="794" y="1751"/>
                      <a:pt x="917" y="2022"/>
                    </a:cubicBezTo>
                    <a:cubicBezTo>
                      <a:pt x="1001" y="2209"/>
                      <a:pt x="995" y="2419"/>
                      <a:pt x="955" y="2616"/>
                    </a:cubicBezTo>
                    <a:cubicBezTo>
                      <a:pt x="906" y="2815"/>
                      <a:pt x="1101" y="3036"/>
                      <a:pt x="1307" y="2993"/>
                    </a:cubicBezTo>
                    <a:cubicBezTo>
                      <a:pt x="1434" y="2983"/>
                      <a:pt x="1490" y="2851"/>
                      <a:pt x="1587" y="2790"/>
                    </a:cubicBezTo>
                    <a:cubicBezTo>
                      <a:pt x="1696" y="2711"/>
                      <a:pt x="1836" y="2717"/>
                      <a:pt x="1962" y="2694"/>
                    </a:cubicBezTo>
                    <a:cubicBezTo>
                      <a:pt x="1745" y="2626"/>
                      <a:pt x="1520" y="2702"/>
                      <a:pt x="1358" y="2850"/>
                    </a:cubicBezTo>
                    <a:cubicBezTo>
                      <a:pt x="1220" y="2951"/>
                      <a:pt x="1086" y="2742"/>
                      <a:pt x="1172" y="2622"/>
                    </a:cubicBezTo>
                    <a:cubicBezTo>
                      <a:pt x="1194" y="2711"/>
                      <a:pt x="1192" y="2899"/>
                      <a:pt x="1334" y="2824"/>
                    </a:cubicBezTo>
                    <a:cubicBezTo>
                      <a:pt x="1545" y="2613"/>
                      <a:pt x="1880" y="2578"/>
                      <a:pt x="2123" y="2758"/>
                    </a:cubicBezTo>
                    <a:cubicBezTo>
                      <a:pt x="1898" y="3285"/>
                      <a:pt x="1666" y="3808"/>
                      <a:pt x="1441" y="4334"/>
                    </a:cubicBezTo>
                    <a:cubicBezTo>
                      <a:pt x="1110" y="4137"/>
                      <a:pt x="770" y="3955"/>
                      <a:pt x="432" y="3772"/>
                    </a:cubicBezTo>
                    <a:cubicBezTo>
                      <a:pt x="289" y="4004"/>
                      <a:pt x="144" y="4235"/>
                      <a:pt x="0" y="4466"/>
                    </a:cubicBezTo>
                    <a:cubicBezTo>
                      <a:pt x="345" y="4634"/>
                      <a:pt x="692" y="4799"/>
                      <a:pt x="1038" y="4966"/>
                    </a:cubicBezTo>
                    <a:moveTo>
                      <a:pt x="692" y="4557"/>
                    </a:moveTo>
                    <a:cubicBezTo>
                      <a:pt x="594" y="4571"/>
                      <a:pt x="495" y="4524"/>
                      <a:pt x="482" y="4417"/>
                    </a:cubicBezTo>
                    <a:cubicBezTo>
                      <a:pt x="513" y="4230"/>
                      <a:pt x="743" y="4226"/>
                      <a:pt x="889" y="4195"/>
                    </a:cubicBezTo>
                    <a:cubicBezTo>
                      <a:pt x="945" y="4328"/>
                      <a:pt x="1054" y="4495"/>
                      <a:pt x="957" y="4632"/>
                    </a:cubicBezTo>
                    <a:cubicBezTo>
                      <a:pt x="870" y="4727"/>
                      <a:pt x="734" y="4660"/>
                      <a:pt x="692" y="455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7" name="Freeform 34"/>
              <p:cNvSpPr>
                <a:spLocks/>
              </p:cNvSpPr>
              <p:nvPr/>
            </p:nvSpPr>
            <p:spPr bwMode="auto">
              <a:xfrm flipV="1">
                <a:off x="2459" y="2533"/>
                <a:ext cx="325" cy="404"/>
              </a:xfrm>
              <a:custGeom>
                <a:avLst/>
                <a:gdLst>
                  <a:gd name="T0" fmla="*/ 1081 w 1428"/>
                  <a:gd name="T1" fmla="*/ 1725 h 1773"/>
                  <a:gd name="T2" fmla="*/ 1406 w 1428"/>
                  <a:gd name="T3" fmla="*/ 1692 h 1773"/>
                  <a:gd name="T4" fmla="*/ 1394 w 1428"/>
                  <a:gd name="T5" fmla="*/ 1156 h 1773"/>
                  <a:gd name="T6" fmla="*/ 1102 w 1428"/>
                  <a:gd name="T7" fmla="*/ 1140 h 1773"/>
                  <a:gd name="T8" fmla="*/ 1093 w 1428"/>
                  <a:gd name="T9" fmla="*/ 1235 h 1773"/>
                  <a:gd name="T10" fmla="*/ 859 w 1428"/>
                  <a:gd name="T11" fmla="*/ 1002 h 1773"/>
                  <a:gd name="T12" fmla="*/ 947 w 1428"/>
                  <a:gd name="T13" fmla="*/ 983 h 1773"/>
                  <a:gd name="T14" fmla="*/ 529 w 1428"/>
                  <a:gd name="T15" fmla="*/ 482 h 1773"/>
                  <a:gd name="T16" fmla="*/ 825 w 1428"/>
                  <a:gd name="T17" fmla="*/ 894 h 1773"/>
                  <a:gd name="T18" fmla="*/ 788 w 1428"/>
                  <a:gd name="T19" fmla="*/ 932 h 1773"/>
                  <a:gd name="T20" fmla="*/ 315 w 1428"/>
                  <a:gd name="T21" fmla="*/ 154 h 1773"/>
                  <a:gd name="T22" fmla="*/ 62 w 1428"/>
                  <a:gd name="T23" fmla="*/ 252 h 1773"/>
                  <a:gd name="T24" fmla="*/ 1068 w 1428"/>
                  <a:gd name="T25" fmla="*/ 1564 h 1773"/>
                  <a:gd name="T26" fmla="*/ 1122 w 1428"/>
                  <a:gd name="T27" fmla="*/ 1268 h 1773"/>
                  <a:gd name="T28" fmla="*/ 1167 w 1428"/>
                  <a:gd name="T29" fmla="*/ 1230 h 1773"/>
                  <a:gd name="T30" fmla="*/ 1053 w 1428"/>
                  <a:gd name="T31" fmla="*/ 1618 h 1773"/>
                  <a:gd name="T32" fmla="*/ 1081 w 1428"/>
                  <a:gd name="T33" fmla="*/ 1725 h 1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28" h="1773">
                    <a:moveTo>
                      <a:pt x="1081" y="1725"/>
                    </a:moveTo>
                    <a:cubicBezTo>
                      <a:pt x="1184" y="1714"/>
                      <a:pt x="1329" y="1773"/>
                      <a:pt x="1406" y="1692"/>
                    </a:cubicBezTo>
                    <a:cubicBezTo>
                      <a:pt x="1406" y="1515"/>
                      <a:pt x="1428" y="1330"/>
                      <a:pt x="1394" y="1156"/>
                    </a:cubicBezTo>
                    <a:cubicBezTo>
                      <a:pt x="1300" y="1128"/>
                      <a:pt x="1199" y="1146"/>
                      <a:pt x="1102" y="1140"/>
                    </a:cubicBezTo>
                    <a:cubicBezTo>
                      <a:pt x="1100" y="1164"/>
                      <a:pt x="1095" y="1212"/>
                      <a:pt x="1093" y="1235"/>
                    </a:cubicBezTo>
                    <a:cubicBezTo>
                      <a:pt x="1017" y="1156"/>
                      <a:pt x="939" y="1078"/>
                      <a:pt x="859" y="1002"/>
                    </a:cubicBezTo>
                    <a:cubicBezTo>
                      <a:pt x="881" y="997"/>
                      <a:pt x="925" y="988"/>
                      <a:pt x="947" y="983"/>
                    </a:cubicBezTo>
                    <a:cubicBezTo>
                      <a:pt x="993" y="728"/>
                      <a:pt x="790" y="481"/>
                      <a:pt x="529" y="482"/>
                    </a:cubicBezTo>
                    <a:cubicBezTo>
                      <a:pt x="614" y="629"/>
                      <a:pt x="707" y="772"/>
                      <a:pt x="825" y="894"/>
                    </a:cubicBezTo>
                    <a:cubicBezTo>
                      <a:pt x="813" y="907"/>
                      <a:pt x="801" y="920"/>
                      <a:pt x="788" y="932"/>
                    </a:cubicBezTo>
                    <a:cubicBezTo>
                      <a:pt x="613" y="684"/>
                      <a:pt x="439" y="433"/>
                      <a:pt x="315" y="154"/>
                    </a:cubicBezTo>
                    <a:cubicBezTo>
                      <a:pt x="258" y="0"/>
                      <a:pt x="0" y="96"/>
                      <a:pt x="62" y="252"/>
                    </a:cubicBezTo>
                    <a:cubicBezTo>
                      <a:pt x="275" y="764"/>
                      <a:pt x="625" y="1230"/>
                      <a:pt x="1068" y="1564"/>
                    </a:cubicBezTo>
                    <a:cubicBezTo>
                      <a:pt x="1287" y="1653"/>
                      <a:pt x="1333" y="1305"/>
                      <a:pt x="1122" y="1268"/>
                    </a:cubicBezTo>
                    <a:cubicBezTo>
                      <a:pt x="1137" y="1255"/>
                      <a:pt x="1152" y="1243"/>
                      <a:pt x="1167" y="1230"/>
                    </a:cubicBezTo>
                    <a:cubicBezTo>
                      <a:pt x="1381" y="1340"/>
                      <a:pt x="1307" y="1668"/>
                      <a:pt x="1053" y="1618"/>
                    </a:cubicBezTo>
                    <a:cubicBezTo>
                      <a:pt x="1060" y="1645"/>
                      <a:pt x="1074" y="1698"/>
                      <a:pt x="1081" y="17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8" name="Freeform 35"/>
              <p:cNvSpPr>
                <a:spLocks/>
              </p:cNvSpPr>
              <p:nvPr/>
            </p:nvSpPr>
            <p:spPr bwMode="auto">
              <a:xfrm flipV="1">
                <a:off x="2787" y="2556"/>
                <a:ext cx="175" cy="105"/>
              </a:xfrm>
              <a:custGeom>
                <a:avLst/>
                <a:gdLst>
                  <a:gd name="T0" fmla="*/ 125 w 767"/>
                  <a:gd name="T1" fmla="*/ 363 h 463"/>
                  <a:gd name="T2" fmla="*/ 610 w 767"/>
                  <a:gd name="T3" fmla="*/ 410 h 463"/>
                  <a:gd name="T4" fmla="*/ 722 w 767"/>
                  <a:gd name="T5" fmla="*/ 135 h 463"/>
                  <a:gd name="T6" fmla="*/ 468 w 767"/>
                  <a:gd name="T7" fmla="*/ 44 h 463"/>
                  <a:gd name="T8" fmla="*/ 126 w 767"/>
                  <a:gd name="T9" fmla="*/ 91 h 463"/>
                  <a:gd name="T10" fmla="*/ 0 w 767"/>
                  <a:gd name="T11" fmla="*/ 94 h 463"/>
                  <a:gd name="T12" fmla="*/ 0 w 767"/>
                  <a:gd name="T13" fmla="*/ 361 h 463"/>
                  <a:gd name="T14" fmla="*/ 125 w 767"/>
                  <a:gd name="T15" fmla="*/ 36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7" h="463">
                    <a:moveTo>
                      <a:pt x="125" y="363"/>
                    </a:moveTo>
                    <a:cubicBezTo>
                      <a:pt x="260" y="463"/>
                      <a:pt x="452" y="388"/>
                      <a:pt x="610" y="410"/>
                    </a:cubicBezTo>
                    <a:cubicBezTo>
                      <a:pt x="767" y="432"/>
                      <a:pt x="720" y="231"/>
                      <a:pt x="722" y="135"/>
                    </a:cubicBezTo>
                    <a:cubicBezTo>
                      <a:pt x="720" y="0"/>
                      <a:pt x="554" y="55"/>
                      <a:pt x="468" y="44"/>
                    </a:cubicBezTo>
                    <a:cubicBezTo>
                      <a:pt x="356" y="60"/>
                      <a:pt x="216" y="3"/>
                      <a:pt x="126" y="91"/>
                    </a:cubicBezTo>
                    <a:cubicBezTo>
                      <a:pt x="84" y="92"/>
                      <a:pt x="42" y="93"/>
                      <a:pt x="0" y="94"/>
                    </a:cubicBezTo>
                    <a:cubicBezTo>
                      <a:pt x="0" y="183"/>
                      <a:pt x="0" y="272"/>
                      <a:pt x="0" y="361"/>
                    </a:cubicBezTo>
                    <a:cubicBezTo>
                      <a:pt x="41" y="362"/>
                      <a:pt x="83" y="363"/>
                      <a:pt x="125" y="3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29" name="Freeform 36"/>
              <p:cNvSpPr>
                <a:spLocks/>
              </p:cNvSpPr>
              <p:nvPr/>
            </p:nvSpPr>
            <p:spPr bwMode="auto">
              <a:xfrm flipV="1">
                <a:off x="2465" y="2622"/>
                <a:ext cx="149" cy="164"/>
              </a:xfrm>
              <a:custGeom>
                <a:avLst/>
                <a:gdLst>
                  <a:gd name="T0" fmla="*/ 193 w 656"/>
                  <a:gd name="T1" fmla="*/ 0 h 719"/>
                  <a:gd name="T2" fmla="*/ 656 w 656"/>
                  <a:gd name="T3" fmla="*/ 603 h 719"/>
                  <a:gd name="T4" fmla="*/ 193 w 656"/>
                  <a:gd name="T5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6" h="719">
                    <a:moveTo>
                      <a:pt x="193" y="0"/>
                    </a:moveTo>
                    <a:cubicBezTo>
                      <a:pt x="0" y="305"/>
                      <a:pt x="309" y="719"/>
                      <a:pt x="656" y="603"/>
                    </a:cubicBezTo>
                    <a:cubicBezTo>
                      <a:pt x="481" y="418"/>
                      <a:pt x="338" y="208"/>
                      <a:pt x="19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0" name="Freeform 37"/>
              <p:cNvSpPr>
                <a:spLocks/>
              </p:cNvSpPr>
              <p:nvPr/>
            </p:nvSpPr>
            <p:spPr bwMode="auto">
              <a:xfrm flipV="1">
                <a:off x="647" y="2662"/>
                <a:ext cx="205" cy="205"/>
              </a:xfrm>
              <a:custGeom>
                <a:avLst/>
                <a:gdLst>
                  <a:gd name="T0" fmla="*/ 294 w 900"/>
                  <a:gd name="T1" fmla="*/ 817 h 901"/>
                  <a:gd name="T2" fmla="*/ 798 w 900"/>
                  <a:gd name="T3" fmla="*/ 637 h 901"/>
                  <a:gd name="T4" fmla="*/ 622 w 900"/>
                  <a:gd name="T5" fmla="*/ 103 h 901"/>
                  <a:gd name="T6" fmla="*/ 84 w 900"/>
                  <a:gd name="T7" fmla="*/ 310 h 901"/>
                  <a:gd name="T8" fmla="*/ 294 w 900"/>
                  <a:gd name="T9" fmla="*/ 817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0" h="901">
                    <a:moveTo>
                      <a:pt x="294" y="817"/>
                    </a:moveTo>
                    <a:cubicBezTo>
                      <a:pt x="475" y="901"/>
                      <a:pt x="710" y="816"/>
                      <a:pt x="798" y="637"/>
                    </a:cubicBezTo>
                    <a:cubicBezTo>
                      <a:pt x="900" y="450"/>
                      <a:pt x="817" y="191"/>
                      <a:pt x="622" y="103"/>
                    </a:cubicBezTo>
                    <a:cubicBezTo>
                      <a:pt x="426" y="0"/>
                      <a:pt x="161" y="104"/>
                      <a:pt x="84" y="310"/>
                    </a:cubicBezTo>
                    <a:cubicBezTo>
                      <a:pt x="0" y="500"/>
                      <a:pt x="104" y="739"/>
                      <a:pt x="294" y="81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1" name="Freeform 38"/>
              <p:cNvSpPr>
                <a:spLocks/>
              </p:cNvSpPr>
              <p:nvPr/>
            </p:nvSpPr>
            <p:spPr bwMode="auto">
              <a:xfrm flipV="1">
                <a:off x="957" y="2671"/>
                <a:ext cx="218" cy="224"/>
              </a:xfrm>
              <a:custGeom>
                <a:avLst/>
                <a:gdLst>
                  <a:gd name="T0" fmla="*/ 343 w 958"/>
                  <a:gd name="T1" fmla="*/ 860 h 983"/>
                  <a:gd name="T2" fmla="*/ 861 w 958"/>
                  <a:gd name="T3" fmla="*/ 388 h 983"/>
                  <a:gd name="T4" fmla="*/ 219 w 958"/>
                  <a:gd name="T5" fmla="*/ 201 h 983"/>
                  <a:gd name="T6" fmla="*/ 343 w 958"/>
                  <a:gd name="T7" fmla="*/ 860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8" h="983">
                    <a:moveTo>
                      <a:pt x="343" y="860"/>
                    </a:moveTo>
                    <a:cubicBezTo>
                      <a:pt x="627" y="983"/>
                      <a:pt x="958" y="681"/>
                      <a:pt x="861" y="388"/>
                    </a:cubicBezTo>
                    <a:cubicBezTo>
                      <a:pt x="797" y="114"/>
                      <a:pt x="418" y="0"/>
                      <a:pt x="219" y="201"/>
                    </a:cubicBezTo>
                    <a:cubicBezTo>
                      <a:pt x="0" y="381"/>
                      <a:pt x="75" y="772"/>
                      <a:pt x="343" y="86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2" name="Freeform 39"/>
              <p:cNvSpPr>
                <a:spLocks/>
              </p:cNvSpPr>
              <p:nvPr/>
            </p:nvSpPr>
            <p:spPr bwMode="auto">
              <a:xfrm flipV="1">
                <a:off x="1369" y="2675"/>
                <a:ext cx="163" cy="100"/>
              </a:xfrm>
              <a:custGeom>
                <a:avLst/>
                <a:gdLst>
                  <a:gd name="T0" fmla="*/ 0 w 719"/>
                  <a:gd name="T1" fmla="*/ 168 h 441"/>
                  <a:gd name="T2" fmla="*/ 719 w 719"/>
                  <a:gd name="T3" fmla="*/ 174 h 441"/>
                  <a:gd name="T4" fmla="*/ 375 w 719"/>
                  <a:gd name="T5" fmla="*/ 0 h 441"/>
                  <a:gd name="T6" fmla="*/ 0 w 719"/>
                  <a:gd name="T7" fmla="*/ 168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9" h="441">
                    <a:moveTo>
                      <a:pt x="0" y="168"/>
                    </a:moveTo>
                    <a:cubicBezTo>
                      <a:pt x="158" y="431"/>
                      <a:pt x="558" y="441"/>
                      <a:pt x="719" y="174"/>
                    </a:cubicBezTo>
                    <a:cubicBezTo>
                      <a:pt x="579" y="187"/>
                      <a:pt x="444" y="125"/>
                      <a:pt x="375" y="0"/>
                    </a:cubicBezTo>
                    <a:cubicBezTo>
                      <a:pt x="300" y="135"/>
                      <a:pt x="149" y="194"/>
                      <a:pt x="0" y="1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3" name="Freeform 40"/>
              <p:cNvSpPr>
                <a:spLocks/>
              </p:cNvSpPr>
              <p:nvPr/>
            </p:nvSpPr>
            <p:spPr bwMode="auto">
              <a:xfrm flipV="1">
                <a:off x="2084" y="2692"/>
                <a:ext cx="193" cy="197"/>
              </a:xfrm>
              <a:custGeom>
                <a:avLst/>
                <a:gdLst>
                  <a:gd name="T0" fmla="*/ 325 w 848"/>
                  <a:gd name="T1" fmla="*/ 768 h 865"/>
                  <a:gd name="T2" fmla="*/ 776 w 848"/>
                  <a:gd name="T3" fmla="*/ 359 h 865"/>
                  <a:gd name="T4" fmla="*/ 222 w 848"/>
                  <a:gd name="T5" fmla="*/ 160 h 865"/>
                  <a:gd name="T6" fmla="*/ 325 w 848"/>
                  <a:gd name="T7" fmla="*/ 768 h 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8" h="865">
                    <a:moveTo>
                      <a:pt x="325" y="768"/>
                    </a:moveTo>
                    <a:cubicBezTo>
                      <a:pt x="568" y="865"/>
                      <a:pt x="848" y="610"/>
                      <a:pt x="776" y="359"/>
                    </a:cubicBezTo>
                    <a:cubicBezTo>
                      <a:pt x="731" y="119"/>
                      <a:pt x="410" y="0"/>
                      <a:pt x="222" y="160"/>
                    </a:cubicBezTo>
                    <a:cubicBezTo>
                      <a:pt x="0" y="312"/>
                      <a:pt x="65" y="697"/>
                      <a:pt x="325" y="7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4" name="Freeform 41"/>
              <p:cNvSpPr>
                <a:spLocks/>
              </p:cNvSpPr>
              <p:nvPr/>
            </p:nvSpPr>
            <p:spPr bwMode="auto">
              <a:xfrm flipV="1">
                <a:off x="2811" y="2692"/>
                <a:ext cx="186" cy="198"/>
              </a:xfrm>
              <a:custGeom>
                <a:avLst/>
                <a:gdLst>
                  <a:gd name="T0" fmla="*/ 306 w 819"/>
                  <a:gd name="T1" fmla="*/ 770 h 870"/>
                  <a:gd name="T2" fmla="*/ 776 w 819"/>
                  <a:gd name="T3" fmla="*/ 400 h 870"/>
                  <a:gd name="T4" fmla="*/ 227 w 819"/>
                  <a:gd name="T5" fmla="*/ 157 h 870"/>
                  <a:gd name="T6" fmla="*/ 306 w 819"/>
                  <a:gd name="T7" fmla="*/ 770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9" h="870">
                    <a:moveTo>
                      <a:pt x="306" y="770"/>
                    </a:moveTo>
                    <a:cubicBezTo>
                      <a:pt x="537" y="870"/>
                      <a:pt x="819" y="649"/>
                      <a:pt x="776" y="400"/>
                    </a:cubicBezTo>
                    <a:cubicBezTo>
                      <a:pt x="757" y="146"/>
                      <a:pt x="428" y="0"/>
                      <a:pt x="227" y="157"/>
                    </a:cubicBezTo>
                    <a:cubicBezTo>
                      <a:pt x="0" y="303"/>
                      <a:pt x="50" y="686"/>
                      <a:pt x="306" y="7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5" name="Freeform 42"/>
              <p:cNvSpPr>
                <a:spLocks/>
              </p:cNvSpPr>
              <p:nvPr/>
            </p:nvSpPr>
            <p:spPr bwMode="auto">
              <a:xfrm flipV="1">
                <a:off x="1785" y="2702"/>
                <a:ext cx="187" cy="198"/>
              </a:xfrm>
              <a:custGeom>
                <a:avLst/>
                <a:gdLst>
                  <a:gd name="T0" fmla="*/ 335 w 824"/>
                  <a:gd name="T1" fmla="*/ 782 h 865"/>
                  <a:gd name="T2" fmla="*/ 780 w 824"/>
                  <a:gd name="T3" fmla="*/ 405 h 865"/>
                  <a:gd name="T4" fmla="*/ 209 w 824"/>
                  <a:gd name="T5" fmla="*/ 181 h 865"/>
                  <a:gd name="T6" fmla="*/ 335 w 824"/>
                  <a:gd name="T7" fmla="*/ 782 h 8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4" h="865">
                    <a:moveTo>
                      <a:pt x="335" y="782"/>
                    </a:moveTo>
                    <a:cubicBezTo>
                      <a:pt x="563" y="865"/>
                      <a:pt x="824" y="644"/>
                      <a:pt x="780" y="405"/>
                    </a:cubicBezTo>
                    <a:cubicBezTo>
                      <a:pt x="766" y="135"/>
                      <a:pt x="402" y="0"/>
                      <a:pt x="209" y="181"/>
                    </a:cubicBezTo>
                    <a:cubicBezTo>
                      <a:pt x="0" y="344"/>
                      <a:pt x="77" y="717"/>
                      <a:pt x="335" y="78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6" name="Freeform 43"/>
              <p:cNvSpPr>
                <a:spLocks noEditPoints="1"/>
              </p:cNvSpPr>
              <p:nvPr/>
            </p:nvSpPr>
            <p:spPr bwMode="auto">
              <a:xfrm flipV="1">
                <a:off x="1312" y="2736"/>
                <a:ext cx="160" cy="136"/>
              </a:xfrm>
              <a:custGeom>
                <a:avLst/>
                <a:gdLst>
                  <a:gd name="T0" fmla="*/ 333 w 704"/>
                  <a:gd name="T1" fmla="*/ 554 h 596"/>
                  <a:gd name="T2" fmla="*/ 395 w 704"/>
                  <a:gd name="T3" fmla="*/ 61 h 596"/>
                  <a:gd name="T4" fmla="*/ 333 w 704"/>
                  <a:gd name="T5" fmla="*/ 554 h 596"/>
                  <a:gd name="T6" fmla="*/ 358 w 704"/>
                  <a:gd name="T7" fmla="*/ 154 h 596"/>
                  <a:gd name="T8" fmla="*/ 358 w 704"/>
                  <a:gd name="T9" fmla="*/ 447 h 596"/>
                  <a:gd name="T10" fmla="*/ 358 w 704"/>
                  <a:gd name="T11" fmla="*/ 154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4" h="596">
                    <a:moveTo>
                      <a:pt x="333" y="554"/>
                    </a:moveTo>
                    <a:cubicBezTo>
                      <a:pt x="646" y="596"/>
                      <a:pt x="704" y="100"/>
                      <a:pt x="395" y="61"/>
                    </a:cubicBezTo>
                    <a:cubicBezTo>
                      <a:pt x="72" y="0"/>
                      <a:pt x="0" y="541"/>
                      <a:pt x="333" y="554"/>
                    </a:cubicBezTo>
                    <a:moveTo>
                      <a:pt x="358" y="154"/>
                    </a:moveTo>
                    <a:cubicBezTo>
                      <a:pt x="525" y="182"/>
                      <a:pt x="540" y="442"/>
                      <a:pt x="358" y="447"/>
                    </a:cubicBezTo>
                    <a:cubicBezTo>
                      <a:pt x="174" y="445"/>
                      <a:pt x="188" y="178"/>
                      <a:pt x="358" y="1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7" name="Freeform 44"/>
              <p:cNvSpPr>
                <a:spLocks noEditPoints="1"/>
              </p:cNvSpPr>
              <p:nvPr/>
            </p:nvSpPr>
            <p:spPr bwMode="auto">
              <a:xfrm flipV="1">
                <a:off x="1290" y="2732"/>
                <a:ext cx="414" cy="217"/>
              </a:xfrm>
              <a:custGeom>
                <a:avLst/>
                <a:gdLst>
                  <a:gd name="T0" fmla="*/ 817 w 1819"/>
                  <a:gd name="T1" fmla="*/ 828 h 950"/>
                  <a:gd name="T2" fmla="*/ 1225 w 1819"/>
                  <a:gd name="T3" fmla="*/ 724 h 950"/>
                  <a:gd name="T4" fmla="*/ 1219 w 1819"/>
                  <a:gd name="T5" fmla="*/ 453 h 950"/>
                  <a:gd name="T6" fmla="*/ 1284 w 1819"/>
                  <a:gd name="T7" fmla="*/ 675 h 950"/>
                  <a:gd name="T8" fmla="*/ 1430 w 1819"/>
                  <a:gd name="T9" fmla="*/ 531 h 950"/>
                  <a:gd name="T10" fmla="*/ 1818 w 1819"/>
                  <a:gd name="T11" fmla="*/ 584 h 950"/>
                  <a:gd name="T12" fmla="*/ 1816 w 1819"/>
                  <a:gd name="T13" fmla="*/ 75 h 950"/>
                  <a:gd name="T14" fmla="*/ 1423 w 1819"/>
                  <a:gd name="T15" fmla="*/ 128 h 950"/>
                  <a:gd name="T16" fmla="*/ 1403 w 1819"/>
                  <a:gd name="T17" fmla="*/ 13 h 950"/>
                  <a:gd name="T18" fmla="*/ 1306 w 1819"/>
                  <a:gd name="T19" fmla="*/ 2 h 950"/>
                  <a:gd name="T20" fmla="*/ 903 w 1819"/>
                  <a:gd name="T21" fmla="*/ 3 h 950"/>
                  <a:gd name="T22" fmla="*/ 20 w 1819"/>
                  <a:gd name="T23" fmla="*/ 6 h 950"/>
                  <a:gd name="T24" fmla="*/ 11 w 1819"/>
                  <a:gd name="T25" fmla="*/ 640 h 950"/>
                  <a:gd name="T26" fmla="*/ 156 w 1819"/>
                  <a:gd name="T27" fmla="*/ 672 h 950"/>
                  <a:gd name="T28" fmla="*/ 719 w 1819"/>
                  <a:gd name="T29" fmla="*/ 533 h 950"/>
                  <a:gd name="T30" fmla="*/ 1187 w 1819"/>
                  <a:gd name="T31" fmla="*/ 422 h 950"/>
                  <a:gd name="T32" fmla="*/ 888 w 1819"/>
                  <a:gd name="T33" fmla="*/ 419 h 950"/>
                  <a:gd name="T34" fmla="*/ 817 w 1819"/>
                  <a:gd name="T35" fmla="*/ 828 h 950"/>
                  <a:gd name="T36" fmla="*/ 961 w 1819"/>
                  <a:gd name="T37" fmla="*/ 783 h 950"/>
                  <a:gd name="T38" fmla="*/ 1017 w 1819"/>
                  <a:gd name="T39" fmla="*/ 512 h 950"/>
                  <a:gd name="T40" fmla="*/ 961 w 1819"/>
                  <a:gd name="T41" fmla="*/ 783 h 9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19" h="950">
                    <a:moveTo>
                      <a:pt x="817" y="828"/>
                    </a:moveTo>
                    <a:cubicBezTo>
                      <a:pt x="940" y="950"/>
                      <a:pt x="1179" y="894"/>
                      <a:pt x="1225" y="724"/>
                    </a:cubicBezTo>
                    <a:cubicBezTo>
                      <a:pt x="1268" y="634"/>
                      <a:pt x="1177" y="543"/>
                      <a:pt x="1219" y="453"/>
                    </a:cubicBezTo>
                    <a:cubicBezTo>
                      <a:pt x="1243" y="526"/>
                      <a:pt x="1264" y="601"/>
                      <a:pt x="1284" y="675"/>
                    </a:cubicBezTo>
                    <a:cubicBezTo>
                      <a:pt x="1374" y="674"/>
                      <a:pt x="1427" y="621"/>
                      <a:pt x="1430" y="531"/>
                    </a:cubicBezTo>
                    <a:cubicBezTo>
                      <a:pt x="1559" y="551"/>
                      <a:pt x="1688" y="569"/>
                      <a:pt x="1818" y="584"/>
                    </a:cubicBezTo>
                    <a:cubicBezTo>
                      <a:pt x="1818" y="414"/>
                      <a:pt x="1819" y="245"/>
                      <a:pt x="1816" y="75"/>
                    </a:cubicBezTo>
                    <a:cubicBezTo>
                      <a:pt x="1686" y="96"/>
                      <a:pt x="1555" y="115"/>
                      <a:pt x="1423" y="128"/>
                    </a:cubicBezTo>
                    <a:cubicBezTo>
                      <a:pt x="1418" y="99"/>
                      <a:pt x="1408" y="42"/>
                      <a:pt x="1403" y="13"/>
                    </a:cubicBezTo>
                    <a:cubicBezTo>
                      <a:pt x="1379" y="10"/>
                      <a:pt x="1330" y="5"/>
                      <a:pt x="1306" y="2"/>
                    </a:cubicBezTo>
                    <a:cubicBezTo>
                      <a:pt x="1272" y="249"/>
                      <a:pt x="960" y="222"/>
                      <a:pt x="903" y="3"/>
                    </a:cubicBezTo>
                    <a:cubicBezTo>
                      <a:pt x="609" y="5"/>
                      <a:pt x="314" y="0"/>
                      <a:pt x="20" y="6"/>
                    </a:cubicBezTo>
                    <a:cubicBezTo>
                      <a:pt x="0" y="217"/>
                      <a:pt x="12" y="429"/>
                      <a:pt x="11" y="640"/>
                    </a:cubicBezTo>
                    <a:cubicBezTo>
                      <a:pt x="59" y="651"/>
                      <a:pt x="108" y="662"/>
                      <a:pt x="156" y="672"/>
                    </a:cubicBezTo>
                    <a:cubicBezTo>
                      <a:pt x="152" y="365"/>
                      <a:pt x="587" y="245"/>
                      <a:pt x="719" y="533"/>
                    </a:cubicBezTo>
                    <a:cubicBezTo>
                      <a:pt x="812" y="364"/>
                      <a:pt x="1026" y="315"/>
                      <a:pt x="1187" y="422"/>
                    </a:cubicBezTo>
                    <a:cubicBezTo>
                      <a:pt x="1088" y="463"/>
                      <a:pt x="985" y="351"/>
                      <a:pt x="888" y="419"/>
                    </a:cubicBezTo>
                    <a:cubicBezTo>
                      <a:pt x="727" y="481"/>
                      <a:pt x="688" y="716"/>
                      <a:pt x="817" y="828"/>
                    </a:cubicBezTo>
                    <a:moveTo>
                      <a:pt x="961" y="783"/>
                    </a:moveTo>
                    <a:cubicBezTo>
                      <a:pt x="783" y="756"/>
                      <a:pt x="844" y="461"/>
                      <a:pt x="1017" y="512"/>
                    </a:cubicBezTo>
                    <a:cubicBezTo>
                      <a:pt x="1190" y="540"/>
                      <a:pt x="1129" y="824"/>
                      <a:pt x="961" y="78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8" name="Freeform 45"/>
              <p:cNvSpPr>
                <a:spLocks noEditPoints="1"/>
              </p:cNvSpPr>
              <p:nvPr/>
            </p:nvSpPr>
            <p:spPr bwMode="auto">
              <a:xfrm flipV="1">
                <a:off x="421" y="2846"/>
                <a:ext cx="1119" cy="734"/>
              </a:xfrm>
              <a:custGeom>
                <a:avLst/>
                <a:gdLst>
                  <a:gd name="T0" fmla="*/ 1343 w 4923"/>
                  <a:gd name="T1" fmla="*/ 3062 h 3212"/>
                  <a:gd name="T2" fmla="*/ 2584 w 4923"/>
                  <a:gd name="T3" fmla="*/ 2992 h 3212"/>
                  <a:gd name="T4" fmla="*/ 2838 w 4923"/>
                  <a:gd name="T5" fmla="*/ 2334 h 3212"/>
                  <a:gd name="T6" fmla="*/ 2470 w 4923"/>
                  <a:gd name="T7" fmla="*/ 2798 h 3212"/>
                  <a:gd name="T8" fmla="*/ 2769 w 4923"/>
                  <a:gd name="T9" fmla="*/ 1929 h 3212"/>
                  <a:gd name="T10" fmla="*/ 2751 w 4923"/>
                  <a:gd name="T11" fmla="*/ 2679 h 3212"/>
                  <a:gd name="T12" fmla="*/ 3180 w 4923"/>
                  <a:gd name="T13" fmla="*/ 1791 h 3212"/>
                  <a:gd name="T14" fmla="*/ 2796 w 4923"/>
                  <a:gd name="T15" fmla="*/ 1702 h 3212"/>
                  <a:gd name="T16" fmla="*/ 3244 w 4923"/>
                  <a:gd name="T17" fmla="*/ 1810 h 3212"/>
                  <a:gd name="T18" fmla="*/ 3464 w 4923"/>
                  <a:gd name="T19" fmla="*/ 1863 h 3212"/>
                  <a:gd name="T20" fmla="*/ 3287 w 4923"/>
                  <a:gd name="T21" fmla="*/ 1401 h 3212"/>
                  <a:gd name="T22" fmla="*/ 3371 w 4923"/>
                  <a:gd name="T23" fmla="*/ 1719 h 3212"/>
                  <a:gd name="T24" fmla="*/ 3284 w 4923"/>
                  <a:gd name="T25" fmla="*/ 1326 h 3212"/>
                  <a:gd name="T26" fmla="*/ 3908 w 4923"/>
                  <a:gd name="T27" fmla="*/ 1487 h 3212"/>
                  <a:gd name="T28" fmla="*/ 3883 w 4923"/>
                  <a:gd name="T29" fmla="*/ 2729 h 3212"/>
                  <a:gd name="T30" fmla="*/ 4403 w 4923"/>
                  <a:gd name="T31" fmla="*/ 2247 h 3212"/>
                  <a:gd name="T32" fmla="*/ 4823 w 4923"/>
                  <a:gd name="T33" fmla="*/ 1248 h 3212"/>
                  <a:gd name="T34" fmla="*/ 4193 w 4923"/>
                  <a:gd name="T35" fmla="*/ 435 h 3212"/>
                  <a:gd name="T36" fmla="*/ 3613 w 4923"/>
                  <a:gd name="T37" fmla="*/ 167 h 3212"/>
                  <a:gd name="T38" fmla="*/ 2878 w 4923"/>
                  <a:gd name="T39" fmla="*/ 222 h 3212"/>
                  <a:gd name="T40" fmla="*/ 2694 w 4923"/>
                  <a:gd name="T41" fmla="*/ 1295 h 3212"/>
                  <a:gd name="T42" fmla="*/ 1856 w 4923"/>
                  <a:gd name="T43" fmla="*/ 162 h 3212"/>
                  <a:gd name="T44" fmla="*/ 1684 w 4923"/>
                  <a:gd name="T45" fmla="*/ 605 h 3212"/>
                  <a:gd name="T46" fmla="*/ 512 w 4923"/>
                  <a:gd name="T47" fmla="*/ 235 h 3212"/>
                  <a:gd name="T48" fmla="*/ 172 w 4923"/>
                  <a:gd name="T49" fmla="*/ 539 h 3212"/>
                  <a:gd name="T50" fmla="*/ 664 w 4923"/>
                  <a:gd name="T51" fmla="*/ 2456 h 3212"/>
                  <a:gd name="T52" fmla="*/ 89 w 4923"/>
                  <a:gd name="T53" fmla="*/ 2039 h 3212"/>
                  <a:gd name="T54" fmla="*/ 1254 w 4923"/>
                  <a:gd name="T55" fmla="*/ 2893 h 3212"/>
                  <a:gd name="T56" fmla="*/ 703 w 4923"/>
                  <a:gd name="T57" fmla="*/ 2495 h 3212"/>
                  <a:gd name="T58" fmla="*/ 1216 w 4923"/>
                  <a:gd name="T59" fmla="*/ 2705 h 3212"/>
                  <a:gd name="T60" fmla="*/ 820 w 4923"/>
                  <a:gd name="T61" fmla="*/ 2926 h 3212"/>
                  <a:gd name="T62" fmla="*/ 2018 w 4923"/>
                  <a:gd name="T63" fmla="*/ 933 h 3212"/>
                  <a:gd name="T64" fmla="*/ 2208 w 4923"/>
                  <a:gd name="T65" fmla="*/ 2489 h 3212"/>
                  <a:gd name="T66" fmla="*/ 1792 w 4923"/>
                  <a:gd name="T67" fmla="*/ 1810 h 3212"/>
                  <a:gd name="T68" fmla="*/ 1363 w 4923"/>
                  <a:gd name="T69" fmla="*/ 2530 h 3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23" h="3212">
                    <a:moveTo>
                      <a:pt x="820" y="2926"/>
                    </a:moveTo>
                    <a:cubicBezTo>
                      <a:pt x="926" y="3089"/>
                      <a:pt x="1182" y="3212"/>
                      <a:pt x="1343" y="3062"/>
                    </a:cubicBezTo>
                    <a:cubicBezTo>
                      <a:pt x="1447" y="2824"/>
                      <a:pt x="1639" y="2588"/>
                      <a:pt x="1922" y="2585"/>
                    </a:cubicBezTo>
                    <a:cubicBezTo>
                      <a:pt x="2089" y="2790"/>
                      <a:pt x="2325" y="2937"/>
                      <a:pt x="2584" y="2992"/>
                    </a:cubicBezTo>
                    <a:cubicBezTo>
                      <a:pt x="2686" y="3018"/>
                      <a:pt x="2812" y="2982"/>
                      <a:pt x="2859" y="2880"/>
                    </a:cubicBezTo>
                    <a:cubicBezTo>
                      <a:pt x="2958" y="2709"/>
                      <a:pt x="2872" y="2510"/>
                      <a:pt x="2838" y="2334"/>
                    </a:cubicBezTo>
                    <a:cubicBezTo>
                      <a:pt x="2783" y="2474"/>
                      <a:pt x="2790" y="2623"/>
                      <a:pt x="2780" y="2770"/>
                    </a:cubicBezTo>
                    <a:cubicBezTo>
                      <a:pt x="2729" y="2897"/>
                      <a:pt x="2541" y="2918"/>
                      <a:pt x="2470" y="2798"/>
                    </a:cubicBezTo>
                    <a:cubicBezTo>
                      <a:pt x="2395" y="2478"/>
                      <a:pt x="2495" y="2125"/>
                      <a:pt x="2729" y="1890"/>
                    </a:cubicBezTo>
                    <a:cubicBezTo>
                      <a:pt x="2742" y="1903"/>
                      <a:pt x="2756" y="1916"/>
                      <a:pt x="2769" y="1929"/>
                    </a:cubicBezTo>
                    <a:cubicBezTo>
                      <a:pt x="2515" y="2115"/>
                      <a:pt x="2447" y="2471"/>
                      <a:pt x="2494" y="2766"/>
                    </a:cubicBezTo>
                    <a:cubicBezTo>
                      <a:pt x="2552" y="2909"/>
                      <a:pt x="2790" y="2832"/>
                      <a:pt x="2751" y="2679"/>
                    </a:cubicBezTo>
                    <a:cubicBezTo>
                      <a:pt x="2724" y="2386"/>
                      <a:pt x="2887" y="2065"/>
                      <a:pt x="3200" y="2018"/>
                    </a:cubicBezTo>
                    <a:cubicBezTo>
                      <a:pt x="3239" y="1945"/>
                      <a:pt x="3265" y="1844"/>
                      <a:pt x="3180" y="1791"/>
                    </a:cubicBezTo>
                    <a:cubicBezTo>
                      <a:pt x="3040" y="1726"/>
                      <a:pt x="2893" y="1838"/>
                      <a:pt x="2778" y="1906"/>
                    </a:cubicBezTo>
                    <a:cubicBezTo>
                      <a:pt x="2787" y="1839"/>
                      <a:pt x="2791" y="1770"/>
                      <a:pt x="2796" y="1702"/>
                    </a:cubicBezTo>
                    <a:cubicBezTo>
                      <a:pt x="2825" y="1733"/>
                      <a:pt x="2853" y="1764"/>
                      <a:pt x="2881" y="1795"/>
                    </a:cubicBezTo>
                    <a:cubicBezTo>
                      <a:pt x="2995" y="1752"/>
                      <a:pt x="3160" y="1678"/>
                      <a:pt x="3244" y="1810"/>
                    </a:cubicBezTo>
                    <a:cubicBezTo>
                      <a:pt x="3322" y="1901"/>
                      <a:pt x="3240" y="2011"/>
                      <a:pt x="3185" y="2088"/>
                    </a:cubicBezTo>
                    <a:cubicBezTo>
                      <a:pt x="3322" y="2096"/>
                      <a:pt x="3381" y="1946"/>
                      <a:pt x="3464" y="1863"/>
                    </a:cubicBezTo>
                    <a:cubicBezTo>
                      <a:pt x="3360" y="1737"/>
                      <a:pt x="3228" y="1640"/>
                      <a:pt x="3112" y="1526"/>
                    </a:cubicBezTo>
                    <a:cubicBezTo>
                      <a:pt x="3164" y="1476"/>
                      <a:pt x="3213" y="1418"/>
                      <a:pt x="3287" y="1401"/>
                    </a:cubicBezTo>
                    <a:cubicBezTo>
                      <a:pt x="3255" y="1451"/>
                      <a:pt x="3219" y="1499"/>
                      <a:pt x="3182" y="1546"/>
                    </a:cubicBezTo>
                    <a:cubicBezTo>
                      <a:pt x="3245" y="1603"/>
                      <a:pt x="3309" y="1661"/>
                      <a:pt x="3371" y="1719"/>
                    </a:cubicBezTo>
                    <a:cubicBezTo>
                      <a:pt x="3418" y="1672"/>
                      <a:pt x="3465" y="1616"/>
                      <a:pt x="3539" y="1624"/>
                    </a:cubicBezTo>
                    <a:cubicBezTo>
                      <a:pt x="3705" y="1488"/>
                      <a:pt x="3419" y="1253"/>
                      <a:pt x="3284" y="1326"/>
                    </a:cubicBezTo>
                    <a:cubicBezTo>
                      <a:pt x="3444" y="1098"/>
                      <a:pt x="3446" y="802"/>
                      <a:pt x="3376" y="543"/>
                    </a:cubicBezTo>
                    <a:cubicBezTo>
                      <a:pt x="3615" y="817"/>
                      <a:pt x="3817" y="1132"/>
                      <a:pt x="3908" y="1487"/>
                    </a:cubicBezTo>
                    <a:cubicBezTo>
                      <a:pt x="3814" y="1552"/>
                      <a:pt x="3729" y="1643"/>
                      <a:pt x="3720" y="1763"/>
                    </a:cubicBezTo>
                    <a:cubicBezTo>
                      <a:pt x="3686" y="2092"/>
                      <a:pt x="3748" y="2427"/>
                      <a:pt x="3883" y="2729"/>
                    </a:cubicBezTo>
                    <a:cubicBezTo>
                      <a:pt x="3959" y="2729"/>
                      <a:pt x="4035" y="2729"/>
                      <a:pt x="4112" y="2730"/>
                    </a:cubicBezTo>
                    <a:cubicBezTo>
                      <a:pt x="4159" y="2545"/>
                      <a:pt x="4234" y="2354"/>
                      <a:pt x="4403" y="2247"/>
                    </a:cubicBezTo>
                    <a:cubicBezTo>
                      <a:pt x="4371" y="2111"/>
                      <a:pt x="4346" y="1973"/>
                      <a:pt x="4330" y="1834"/>
                    </a:cubicBezTo>
                    <a:cubicBezTo>
                      <a:pt x="4555" y="1704"/>
                      <a:pt x="4756" y="1506"/>
                      <a:pt x="4823" y="1248"/>
                    </a:cubicBezTo>
                    <a:cubicBezTo>
                      <a:pt x="4923" y="876"/>
                      <a:pt x="4762" y="487"/>
                      <a:pt x="4544" y="189"/>
                    </a:cubicBezTo>
                    <a:cubicBezTo>
                      <a:pt x="4392" y="0"/>
                      <a:pt x="4064" y="227"/>
                      <a:pt x="4193" y="435"/>
                    </a:cubicBezTo>
                    <a:cubicBezTo>
                      <a:pt x="4355" y="686"/>
                      <a:pt x="4528" y="1034"/>
                      <a:pt x="4313" y="1308"/>
                    </a:cubicBezTo>
                    <a:cubicBezTo>
                      <a:pt x="4183" y="876"/>
                      <a:pt x="3935" y="482"/>
                      <a:pt x="3613" y="167"/>
                    </a:cubicBezTo>
                    <a:cubicBezTo>
                      <a:pt x="3499" y="65"/>
                      <a:pt x="3323" y="140"/>
                      <a:pt x="3266" y="268"/>
                    </a:cubicBezTo>
                    <a:cubicBezTo>
                      <a:pt x="3197" y="117"/>
                      <a:pt x="2975" y="79"/>
                      <a:pt x="2878" y="222"/>
                    </a:cubicBezTo>
                    <a:cubicBezTo>
                      <a:pt x="2761" y="395"/>
                      <a:pt x="2952" y="564"/>
                      <a:pt x="2970" y="738"/>
                    </a:cubicBezTo>
                    <a:cubicBezTo>
                      <a:pt x="3039" y="967"/>
                      <a:pt x="2890" y="1189"/>
                      <a:pt x="2694" y="1295"/>
                    </a:cubicBezTo>
                    <a:cubicBezTo>
                      <a:pt x="2613" y="983"/>
                      <a:pt x="2419" y="714"/>
                      <a:pt x="2198" y="484"/>
                    </a:cubicBezTo>
                    <a:cubicBezTo>
                      <a:pt x="2314" y="265"/>
                      <a:pt x="2074" y="10"/>
                      <a:pt x="1856" y="162"/>
                    </a:cubicBezTo>
                    <a:cubicBezTo>
                      <a:pt x="1727" y="91"/>
                      <a:pt x="1544" y="141"/>
                      <a:pt x="1509" y="294"/>
                    </a:cubicBezTo>
                    <a:cubicBezTo>
                      <a:pt x="1468" y="432"/>
                      <a:pt x="1592" y="528"/>
                      <a:pt x="1684" y="605"/>
                    </a:cubicBezTo>
                    <a:cubicBezTo>
                      <a:pt x="1577" y="847"/>
                      <a:pt x="1433" y="1073"/>
                      <a:pt x="1255" y="1269"/>
                    </a:cubicBezTo>
                    <a:cubicBezTo>
                      <a:pt x="1167" y="838"/>
                      <a:pt x="877" y="472"/>
                      <a:pt x="512" y="235"/>
                    </a:cubicBezTo>
                    <a:cubicBezTo>
                      <a:pt x="411" y="168"/>
                      <a:pt x="283" y="73"/>
                      <a:pt x="160" y="146"/>
                    </a:cubicBezTo>
                    <a:cubicBezTo>
                      <a:pt x="0" y="219"/>
                      <a:pt x="13" y="472"/>
                      <a:pt x="172" y="539"/>
                    </a:cubicBezTo>
                    <a:cubicBezTo>
                      <a:pt x="549" y="748"/>
                      <a:pt x="865" y="1135"/>
                      <a:pt x="843" y="1586"/>
                    </a:cubicBezTo>
                    <a:cubicBezTo>
                      <a:pt x="583" y="1799"/>
                      <a:pt x="691" y="2168"/>
                      <a:pt x="664" y="2456"/>
                    </a:cubicBezTo>
                    <a:cubicBezTo>
                      <a:pt x="521" y="2314"/>
                      <a:pt x="412" y="2143"/>
                      <a:pt x="347" y="1952"/>
                    </a:cubicBezTo>
                    <a:cubicBezTo>
                      <a:pt x="292" y="1806"/>
                      <a:pt x="48" y="1889"/>
                      <a:pt x="89" y="2039"/>
                    </a:cubicBezTo>
                    <a:cubicBezTo>
                      <a:pt x="206" y="2503"/>
                      <a:pt x="619" y="2847"/>
                      <a:pt x="1068" y="2973"/>
                    </a:cubicBezTo>
                    <a:cubicBezTo>
                      <a:pt x="1146" y="3005"/>
                      <a:pt x="1205" y="2942"/>
                      <a:pt x="1254" y="2893"/>
                    </a:cubicBezTo>
                    <a:cubicBezTo>
                      <a:pt x="1254" y="2865"/>
                      <a:pt x="1254" y="2810"/>
                      <a:pt x="1254" y="2783"/>
                    </a:cubicBezTo>
                    <a:cubicBezTo>
                      <a:pt x="1086" y="2660"/>
                      <a:pt x="874" y="2617"/>
                      <a:pt x="703" y="2495"/>
                    </a:cubicBezTo>
                    <a:cubicBezTo>
                      <a:pt x="717" y="2483"/>
                      <a:pt x="731" y="2471"/>
                      <a:pt x="745" y="2459"/>
                    </a:cubicBezTo>
                    <a:cubicBezTo>
                      <a:pt x="877" y="2585"/>
                      <a:pt x="1057" y="2629"/>
                      <a:pt x="1216" y="2705"/>
                    </a:cubicBezTo>
                    <a:cubicBezTo>
                      <a:pt x="1350" y="2788"/>
                      <a:pt x="1281" y="3002"/>
                      <a:pt x="1133" y="3016"/>
                    </a:cubicBezTo>
                    <a:cubicBezTo>
                      <a:pt x="1023" y="3014"/>
                      <a:pt x="924" y="2955"/>
                      <a:pt x="820" y="2926"/>
                    </a:cubicBezTo>
                    <a:moveTo>
                      <a:pt x="1302" y="1838"/>
                    </a:moveTo>
                    <a:cubicBezTo>
                      <a:pt x="1594" y="1584"/>
                      <a:pt x="1835" y="1275"/>
                      <a:pt x="2018" y="933"/>
                    </a:cubicBezTo>
                    <a:cubicBezTo>
                      <a:pt x="2141" y="1097"/>
                      <a:pt x="2254" y="1276"/>
                      <a:pt x="2283" y="1483"/>
                    </a:cubicBezTo>
                    <a:cubicBezTo>
                      <a:pt x="2084" y="1775"/>
                      <a:pt x="2145" y="2161"/>
                      <a:pt x="2208" y="2489"/>
                    </a:cubicBezTo>
                    <a:cubicBezTo>
                      <a:pt x="2075" y="2322"/>
                      <a:pt x="2005" y="2116"/>
                      <a:pt x="2046" y="1902"/>
                    </a:cubicBezTo>
                    <a:cubicBezTo>
                      <a:pt x="2084" y="1755"/>
                      <a:pt x="1859" y="1678"/>
                      <a:pt x="1792" y="1810"/>
                    </a:cubicBezTo>
                    <a:cubicBezTo>
                      <a:pt x="1733" y="1972"/>
                      <a:pt x="1757" y="2151"/>
                      <a:pt x="1790" y="2317"/>
                    </a:cubicBezTo>
                    <a:cubicBezTo>
                      <a:pt x="1631" y="2347"/>
                      <a:pt x="1486" y="2425"/>
                      <a:pt x="1363" y="2530"/>
                    </a:cubicBezTo>
                    <a:cubicBezTo>
                      <a:pt x="1321" y="2302"/>
                      <a:pt x="1283" y="2071"/>
                      <a:pt x="1302" y="183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39" name="Freeform 46"/>
              <p:cNvSpPr>
                <a:spLocks/>
              </p:cNvSpPr>
              <p:nvPr/>
            </p:nvSpPr>
            <p:spPr bwMode="auto">
              <a:xfrm flipV="1">
                <a:off x="1669" y="2870"/>
                <a:ext cx="413" cy="444"/>
              </a:xfrm>
              <a:custGeom>
                <a:avLst/>
                <a:gdLst>
                  <a:gd name="T0" fmla="*/ 400 w 1815"/>
                  <a:gd name="T1" fmla="*/ 1783 h 1948"/>
                  <a:gd name="T2" fmla="*/ 866 w 1815"/>
                  <a:gd name="T3" fmla="*/ 1796 h 1948"/>
                  <a:gd name="T4" fmla="*/ 1262 w 1815"/>
                  <a:gd name="T5" fmla="*/ 1459 h 1948"/>
                  <a:gd name="T6" fmla="*/ 1657 w 1815"/>
                  <a:gd name="T7" fmla="*/ 1577 h 1948"/>
                  <a:gd name="T8" fmla="*/ 1774 w 1815"/>
                  <a:gd name="T9" fmla="*/ 1423 h 1948"/>
                  <a:gd name="T10" fmla="*/ 1020 w 1815"/>
                  <a:gd name="T11" fmla="*/ 1321 h 1948"/>
                  <a:gd name="T12" fmla="*/ 834 w 1815"/>
                  <a:gd name="T13" fmla="*/ 1142 h 1948"/>
                  <a:gd name="T14" fmla="*/ 778 w 1815"/>
                  <a:gd name="T15" fmla="*/ 752 h 1948"/>
                  <a:gd name="T16" fmla="*/ 1117 w 1815"/>
                  <a:gd name="T17" fmla="*/ 125 h 1948"/>
                  <a:gd name="T18" fmla="*/ 0 w 1815"/>
                  <a:gd name="T19" fmla="*/ 85 h 1948"/>
                  <a:gd name="T20" fmla="*/ 307 w 1815"/>
                  <a:gd name="T21" fmla="*/ 916 h 1948"/>
                  <a:gd name="T22" fmla="*/ 358 w 1815"/>
                  <a:gd name="T23" fmla="*/ 1485 h 1948"/>
                  <a:gd name="T24" fmla="*/ 668 w 1815"/>
                  <a:gd name="T25" fmla="*/ 1510 h 1948"/>
                  <a:gd name="T26" fmla="*/ 693 w 1815"/>
                  <a:gd name="T27" fmla="*/ 1762 h 1948"/>
                  <a:gd name="T28" fmla="*/ 400 w 1815"/>
                  <a:gd name="T29" fmla="*/ 1783 h 1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15" h="1948">
                    <a:moveTo>
                      <a:pt x="400" y="1783"/>
                    </a:moveTo>
                    <a:cubicBezTo>
                      <a:pt x="519" y="1909"/>
                      <a:pt x="751" y="1948"/>
                      <a:pt x="866" y="1796"/>
                    </a:cubicBezTo>
                    <a:cubicBezTo>
                      <a:pt x="965" y="1653"/>
                      <a:pt x="1075" y="1486"/>
                      <a:pt x="1262" y="1459"/>
                    </a:cubicBezTo>
                    <a:cubicBezTo>
                      <a:pt x="1407" y="1430"/>
                      <a:pt x="1532" y="1519"/>
                      <a:pt x="1657" y="1577"/>
                    </a:cubicBezTo>
                    <a:cubicBezTo>
                      <a:pt x="1747" y="1614"/>
                      <a:pt x="1815" y="1500"/>
                      <a:pt x="1774" y="1423"/>
                    </a:cubicBezTo>
                    <a:cubicBezTo>
                      <a:pt x="1575" y="1240"/>
                      <a:pt x="1260" y="1185"/>
                      <a:pt x="1020" y="1321"/>
                    </a:cubicBezTo>
                    <a:cubicBezTo>
                      <a:pt x="984" y="1238"/>
                      <a:pt x="922" y="1171"/>
                      <a:pt x="834" y="1142"/>
                    </a:cubicBezTo>
                    <a:cubicBezTo>
                      <a:pt x="804" y="1016"/>
                      <a:pt x="751" y="882"/>
                      <a:pt x="778" y="752"/>
                    </a:cubicBezTo>
                    <a:cubicBezTo>
                      <a:pt x="885" y="540"/>
                      <a:pt x="1003" y="334"/>
                      <a:pt x="1117" y="125"/>
                    </a:cubicBezTo>
                    <a:cubicBezTo>
                      <a:pt x="759" y="0"/>
                      <a:pt x="368" y="3"/>
                      <a:pt x="0" y="85"/>
                    </a:cubicBezTo>
                    <a:cubicBezTo>
                      <a:pt x="103" y="362"/>
                      <a:pt x="184" y="647"/>
                      <a:pt x="307" y="916"/>
                    </a:cubicBezTo>
                    <a:cubicBezTo>
                      <a:pt x="386" y="1096"/>
                      <a:pt x="395" y="1295"/>
                      <a:pt x="358" y="1485"/>
                    </a:cubicBezTo>
                    <a:cubicBezTo>
                      <a:pt x="461" y="1498"/>
                      <a:pt x="565" y="1496"/>
                      <a:pt x="668" y="1510"/>
                    </a:cubicBezTo>
                    <a:cubicBezTo>
                      <a:pt x="776" y="1542"/>
                      <a:pt x="791" y="1709"/>
                      <a:pt x="693" y="1762"/>
                    </a:cubicBezTo>
                    <a:cubicBezTo>
                      <a:pt x="602" y="1806"/>
                      <a:pt x="496" y="1775"/>
                      <a:pt x="400" y="178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0" name="Freeform 47"/>
              <p:cNvSpPr>
                <a:spLocks/>
              </p:cNvSpPr>
              <p:nvPr/>
            </p:nvSpPr>
            <p:spPr bwMode="auto">
              <a:xfrm flipV="1">
                <a:off x="2730" y="2866"/>
                <a:ext cx="418" cy="448"/>
              </a:xfrm>
              <a:custGeom>
                <a:avLst/>
                <a:gdLst>
                  <a:gd name="T0" fmla="*/ 351 w 1840"/>
                  <a:gd name="T1" fmla="*/ 1487 h 1966"/>
                  <a:gd name="T2" fmla="*/ 739 w 1840"/>
                  <a:gd name="T3" fmla="*/ 1881 h 1966"/>
                  <a:gd name="T4" fmla="*/ 1721 w 1840"/>
                  <a:gd name="T5" fmla="*/ 1889 h 1966"/>
                  <a:gd name="T6" fmla="*/ 1840 w 1840"/>
                  <a:gd name="T7" fmla="*/ 1758 h 1966"/>
                  <a:gd name="T8" fmla="*/ 749 w 1840"/>
                  <a:gd name="T9" fmla="*/ 1756 h 1966"/>
                  <a:gd name="T10" fmla="*/ 575 w 1840"/>
                  <a:gd name="T11" fmla="*/ 1545 h 1966"/>
                  <a:gd name="T12" fmla="*/ 1028 w 1840"/>
                  <a:gd name="T13" fmla="*/ 1413 h 1966"/>
                  <a:gd name="T14" fmla="*/ 832 w 1840"/>
                  <a:gd name="T15" fmla="*/ 1139 h 1966"/>
                  <a:gd name="T16" fmla="*/ 767 w 1840"/>
                  <a:gd name="T17" fmla="*/ 780 h 1966"/>
                  <a:gd name="T18" fmla="*/ 1116 w 1840"/>
                  <a:gd name="T19" fmla="*/ 123 h 1966"/>
                  <a:gd name="T20" fmla="*/ 0 w 1840"/>
                  <a:gd name="T21" fmla="*/ 87 h 1966"/>
                  <a:gd name="T22" fmla="*/ 304 w 1840"/>
                  <a:gd name="T23" fmla="*/ 907 h 1966"/>
                  <a:gd name="T24" fmla="*/ 351 w 1840"/>
                  <a:gd name="T25" fmla="*/ 1487 h 1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40" h="1966">
                    <a:moveTo>
                      <a:pt x="351" y="1487"/>
                    </a:moveTo>
                    <a:cubicBezTo>
                      <a:pt x="282" y="1708"/>
                      <a:pt x="511" y="1966"/>
                      <a:pt x="739" y="1881"/>
                    </a:cubicBezTo>
                    <a:cubicBezTo>
                      <a:pt x="1042" y="1718"/>
                      <a:pt x="1415" y="1748"/>
                      <a:pt x="1721" y="1889"/>
                    </a:cubicBezTo>
                    <a:cubicBezTo>
                      <a:pt x="1772" y="1856"/>
                      <a:pt x="1810" y="1810"/>
                      <a:pt x="1840" y="1758"/>
                    </a:cubicBezTo>
                    <a:cubicBezTo>
                      <a:pt x="1477" y="1738"/>
                      <a:pt x="1106" y="1607"/>
                      <a:pt x="749" y="1756"/>
                    </a:cubicBezTo>
                    <a:cubicBezTo>
                      <a:pt x="617" y="1838"/>
                      <a:pt x="481" y="1655"/>
                      <a:pt x="575" y="1545"/>
                    </a:cubicBezTo>
                    <a:cubicBezTo>
                      <a:pt x="702" y="1446"/>
                      <a:pt x="875" y="1439"/>
                      <a:pt x="1028" y="1413"/>
                    </a:cubicBezTo>
                    <a:cubicBezTo>
                      <a:pt x="1020" y="1290"/>
                      <a:pt x="956" y="1176"/>
                      <a:pt x="832" y="1139"/>
                    </a:cubicBezTo>
                    <a:cubicBezTo>
                      <a:pt x="803" y="1021"/>
                      <a:pt x="766" y="903"/>
                      <a:pt x="767" y="780"/>
                    </a:cubicBezTo>
                    <a:cubicBezTo>
                      <a:pt x="871" y="555"/>
                      <a:pt x="1003" y="343"/>
                      <a:pt x="1116" y="123"/>
                    </a:cubicBezTo>
                    <a:cubicBezTo>
                      <a:pt x="758" y="1"/>
                      <a:pt x="367" y="0"/>
                      <a:pt x="0" y="87"/>
                    </a:cubicBezTo>
                    <a:cubicBezTo>
                      <a:pt x="106" y="359"/>
                      <a:pt x="182" y="641"/>
                      <a:pt x="304" y="907"/>
                    </a:cubicBezTo>
                    <a:cubicBezTo>
                      <a:pt x="384" y="1089"/>
                      <a:pt x="403" y="1294"/>
                      <a:pt x="351" y="148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1" name="Freeform 48"/>
              <p:cNvSpPr>
                <a:spLocks/>
              </p:cNvSpPr>
              <p:nvPr/>
            </p:nvSpPr>
            <p:spPr bwMode="auto">
              <a:xfrm flipV="1">
                <a:off x="1364" y="2903"/>
                <a:ext cx="225" cy="168"/>
              </a:xfrm>
              <a:custGeom>
                <a:avLst/>
                <a:gdLst>
                  <a:gd name="T0" fmla="*/ 386 w 991"/>
                  <a:gd name="T1" fmla="*/ 298 h 736"/>
                  <a:gd name="T2" fmla="*/ 729 w 991"/>
                  <a:gd name="T3" fmla="*/ 677 h 736"/>
                  <a:gd name="T4" fmla="*/ 901 w 991"/>
                  <a:gd name="T5" fmla="*/ 461 h 736"/>
                  <a:gd name="T6" fmla="*/ 344 w 991"/>
                  <a:gd name="T7" fmla="*/ 34 h 736"/>
                  <a:gd name="T8" fmla="*/ 0 w 991"/>
                  <a:gd name="T9" fmla="*/ 500 h 736"/>
                  <a:gd name="T10" fmla="*/ 283 w 991"/>
                  <a:gd name="T11" fmla="*/ 502 h 736"/>
                  <a:gd name="T12" fmla="*/ 386 w 991"/>
                  <a:gd name="T13" fmla="*/ 298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1" h="736">
                    <a:moveTo>
                      <a:pt x="386" y="298"/>
                    </a:moveTo>
                    <a:cubicBezTo>
                      <a:pt x="548" y="376"/>
                      <a:pt x="607" y="557"/>
                      <a:pt x="729" y="677"/>
                    </a:cubicBezTo>
                    <a:cubicBezTo>
                      <a:pt x="859" y="736"/>
                      <a:pt x="991" y="572"/>
                      <a:pt x="901" y="461"/>
                    </a:cubicBezTo>
                    <a:cubicBezTo>
                      <a:pt x="782" y="261"/>
                      <a:pt x="612" y="0"/>
                      <a:pt x="344" y="34"/>
                    </a:cubicBezTo>
                    <a:cubicBezTo>
                      <a:pt x="131" y="79"/>
                      <a:pt x="52" y="315"/>
                      <a:pt x="0" y="500"/>
                    </a:cubicBezTo>
                    <a:cubicBezTo>
                      <a:pt x="95" y="501"/>
                      <a:pt x="189" y="501"/>
                      <a:pt x="283" y="502"/>
                    </a:cubicBezTo>
                    <a:cubicBezTo>
                      <a:pt x="315" y="433"/>
                      <a:pt x="349" y="364"/>
                      <a:pt x="386" y="29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2" name="Freeform 49"/>
              <p:cNvSpPr>
                <a:spLocks/>
              </p:cNvSpPr>
              <p:nvPr/>
            </p:nvSpPr>
            <p:spPr bwMode="auto">
              <a:xfrm flipV="1">
                <a:off x="1613" y="2896"/>
                <a:ext cx="226" cy="204"/>
              </a:xfrm>
              <a:custGeom>
                <a:avLst/>
                <a:gdLst>
                  <a:gd name="T0" fmla="*/ 0 w 995"/>
                  <a:gd name="T1" fmla="*/ 123 h 890"/>
                  <a:gd name="T2" fmla="*/ 934 w 995"/>
                  <a:gd name="T3" fmla="*/ 790 h 890"/>
                  <a:gd name="T4" fmla="*/ 924 w 995"/>
                  <a:gd name="T5" fmla="*/ 598 h 890"/>
                  <a:gd name="T6" fmla="*/ 214 w 995"/>
                  <a:gd name="T7" fmla="*/ 138 h 890"/>
                  <a:gd name="T8" fmla="*/ 0 w 995"/>
                  <a:gd name="T9" fmla="*/ 123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5" h="890">
                    <a:moveTo>
                      <a:pt x="0" y="123"/>
                    </a:moveTo>
                    <a:cubicBezTo>
                      <a:pt x="67" y="541"/>
                      <a:pt x="508" y="890"/>
                      <a:pt x="934" y="790"/>
                    </a:cubicBezTo>
                    <a:cubicBezTo>
                      <a:pt x="995" y="734"/>
                      <a:pt x="968" y="655"/>
                      <a:pt x="924" y="598"/>
                    </a:cubicBezTo>
                    <a:cubicBezTo>
                      <a:pt x="609" y="651"/>
                      <a:pt x="309" y="434"/>
                      <a:pt x="214" y="138"/>
                    </a:cubicBezTo>
                    <a:cubicBezTo>
                      <a:pt x="198" y="21"/>
                      <a:pt x="24" y="0"/>
                      <a:pt x="0" y="1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3" name="Freeform 50"/>
              <p:cNvSpPr>
                <a:spLocks/>
              </p:cNvSpPr>
              <p:nvPr/>
            </p:nvSpPr>
            <p:spPr bwMode="auto">
              <a:xfrm flipV="1">
                <a:off x="2853" y="2911"/>
                <a:ext cx="306" cy="83"/>
              </a:xfrm>
              <a:custGeom>
                <a:avLst/>
                <a:gdLst>
                  <a:gd name="T0" fmla="*/ 80 w 1342"/>
                  <a:gd name="T1" fmla="*/ 318 h 366"/>
                  <a:gd name="T2" fmla="*/ 255 w 1342"/>
                  <a:gd name="T3" fmla="*/ 302 h 366"/>
                  <a:gd name="T4" fmla="*/ 1164 w 1342"/>
                  <a:gd name="T5" fmla="*/ 322 h 366"/>
                  <a:gd name="T6" fmla="*/ 1221 w 1342"/>
                  <a:gd name="T7" fmla="*/ 131 h 366"/>
                  <a:gd name="T8" fmla="*/ 118 w 1342"/>
                  <a:gd name="T9" fmla="*/ 127 h 366"/>
                  <a:gd name="T10" fmla="*/ 80 w 1342"/>
                  <a:gd name="T11" fmla="*/ 318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2" h="366">
                    <a:moveTo>
                      <a:pt x="80" y="318"/>
                    </a:moveTo>
                    <a:cubicBezTo>
                      <a:pt x="128" y="364"/>
                      <a:pt x="199" y="307"/>
                      <a:pt x="255" y="302"/>
                    </a:cubicBezTo>
                    <a:cubicBezTo>
                      <a:pt x="552" y="205"/>
                      <a:pt x="868" y="251"/>
                      <a:pt x="1164" y="322"/>
                    </a:cubicBezTo>
                    <a:cubicBezTo>
                      <a:pt x="1286" y="366"/>
                      <a:pt x="1342" y="163"/>
                      <a:pt x="1221" y="131"/>
                    </a:cubicBezTo>
                    <a:cubicBezTo>
                      <a:pt x="867" y="11"/>
                      <a:pt x="472" y="0"/>
                      <a:pt x="118" y="127"/>
                    </a:cubicBezTo>
                    <a:cubicBezTo>
                      <a:pt x="30" y="146"/>
                      <a:pt x="0" y="268"/>
                      <a:pt x="80" y="31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4" name="Freeform 51"/>
              <p:cNvSpPr>
                <a:spLocks/>
              </p:cNvSpPr>
              <p:nvPr/>
            </p:nvSpPr>
            <p:spPr bwMode="auto">
              <a:xfrm flipV="1">
                <a:off x="1566" y="2929"/>
                <a:ext cx="89" cy="54"/>
              </a:xfrm>
              <a:custGeom>
                <a:avLst/>
                <a:gdLst>
                  <a:gd name="T0" fmla="*/ 246 w 392"/>
                  <a:gd name="T1" fmla="*/ 239 h 239"/>
                  <a:gd name="T2" fmla="*/ 392 w 392"/>
                  <a:gd name="T3" fmla="*/ 218 h 239"/>
                  <a:gd name="T4" fmla="*/ 0 w 392"/>
                  <a:gd name="T5" fmla="*/ 0 h 239"/>
                  <a:gd name="T6" fmla="*/ 197 w 392"/>
                  <a:gd name="T7" fmla="*/ 131 h 239"/>
                  <a:gd name="T8" fmla="*/ 246 w 392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239">
                    <a:moveTo>
                      <a:pt x="246" y="239"/>
                    </a:moveTo>
                    <a:cubicBezTo>
                      <a:pt x="295" y="232"/>
                      <a:pt x="343" y="225"/>
                      <a:pt x="392" y="218"/>
                    </a:cubicBezTo>
                    <a:cubicBezTo>
                      <a:pt x="360" y="31"/>
                      <a:pt x="142" y="40"/>
                      <a:pt x="0" y="0"/>
                    </a:cubicBezTo>
                    <a:cubicBezTo>
                      <a:pt x="31" y="92"/>
                      <a:pt x="108" y="125"/>
                      <a:pt x="197" y="131"/>
                    </a:cubicBezTo>
                    <a:cubicBezTo>
                      <a:pt x="214" y="167"/>
                      <a:pt x="230" y="203"/>
                      <a:pt x="246" y="23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5" name="Freeform 52"/>
              <p:cNvSpPr>
                <a:spLocks/>
              </p:cNvSpPr>
              <p:nvPr/>
            </p:nvSpPr>
            <p:spPr bwMode="auto">
              <a:xfrm flipV="1">
                <a:off x="1436" y="2957"/>
                <a:ext cx="56" cy="37"/>
              </a:xfrm>
              <a:custGeom>
                <a:avLst/>
                <a:gdLst>
                  <a:gd name="T0" fmla="*/ 0 w 249"/>
                  <a:gd name="T1" fmla="*/ 161 h 164"/>
                  <a:gd name="T2" fmla="*/ 249 w 249"/>
                  <a:gd name="T3" fmla="*/ 163 h 164"/>
                  <a:gd name="T4" fmla="*/ 0 w 249"/>
                  <a:gd name="T5" fmla="*/ 16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9" h="164">
                    <a:moveTo>
                      <a:pt x="0" y="161"/>
                    </a:moveTo>
                    <a:cubicBezTo>
                      <a:pt x="83" y="164"/>
                      <a:pt x="166" y="164"/>
                      <a:pt x="249" y="163"/>
                    </a:cubicBezTo>
                    <a:cubicBezTo>
                      <a:pt x="187" y="41"/>
                      <a:pt x="38" y="0"/>
                      <a:pt x="0" y="16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6" name="Freeform 53"/>
              <p:cNvSpPr>
                <a:spLocks/>
              </p:cNvSpPr>
              <p:nvPr/>
            </p:nvSpPr>
            <p:spPr bwMode="auto">
              <a:xfrm flipV="1">
                <a:off x="1824" y="3298"/>
                <a:ext cx="316" cy="269"/>
              </a:xfrm>
              <a:custGeom>
                <a:avLst/>
                <a:gdLst>
                  <a:gd name="T0" fmla="*/ 0 w 1389"/>
                  <a:gd name="T1" fmla="*/ 1086 h 1177"/>
                  <a:gd name="T2" fmla="*/ 425 w 1389"/>
                  <a:gd name="T3" fmla="*/ 1177 h 1177"/>
                  <a:gd name="T4" fmla="*/ 816 w 1389"/>
                  <a:gd name="T5" fmla="*/ 606 h 1177"/>
                  <a:gd name="T6" fmla="*/ 1037 w 1389"/>
                  <a:gd name="T7" fmla="*/ 1098 h 1177"/>
                  <a:gd name="T8" fmla="*/ 1389 w 1389"/>
                  <a:gd name="T9" fmla="*/ 1084 h 1177"/>
                  <a:gd name="T10" fmla="*/ 1053 w 1389"/>
                  <a:gd name="T11" fmla="*/ 346 h 1177"/>
                  <a:gd name="T12" fmla="*/ 916 w 1389"/>
                  <a:gd name="T13" fmla="*/ 91 h 1177"/>
                  <a:gd name="T14" fmla="*/ 558 w 1389"/>
                  <a:gd name="T15" fmla="*/ 354 h 1177"/>
                  <a:gd name="T16" fmla="*/ 0 w 1389"/>
                  <a:gd name="T17" fmla="*/ 1086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9" h="1177">
                    <a:moveTo>
                      <a:pt x="0" y="1086"/>
                    </a:moveTo>
                    <a:cubicBezTo>
                      <a:pt x="143" y="1109"/>
                      <a:pt x="285" y="1140"/>
                      <a:pt x="425" y="1177"/>
                    </a:cubicBezTo>
                    <a:cubicBezTo>
                      <a:pt x="608" y="1028"/>
                      <a:pt x="690" y="799"/>
                      <a:pt x="816" y="606"/>
                    </a:cubicBezTo>
                    <a:cubicBezTo>
                      <a:pt x="922" y="753"/>
                      <a:pt x="1003" y="919"/>
                      <a:pt x="1037" y="1098"/>
                    </a:cubicBezTo>
                    <a:cubicBezTo>
                      <a:pt x="1154" y="1090"/>
                      <a:pt x="1272" y="1086"/>
                      <a:pt x="1389" y="1084"/>
                    </a:cubicBezTo>
                    <a:cubicBezTo>
                      <a:pt x="1349" y="812"/>
                      <a:pt x="1229" y="557"/>
                      <a:pt x="1053" y="346"/>
                    </a:cubicBezTo>
                    <a:cubicBezTo>
                      <a:pt x="980" y="275"/>
                      <a:pt x="1015" y="141"/>
                      <a:pt x="916" y="91"/>
                    </a:cubicBezTo>
                    <a:cubicBezTo>
                      <a:pt x="739" y="0"/>
                      <a:pt x="465" y="129"/>
                      <a:pt x="558" y="354"/>
                    </a:cubicBezTo>
                    <a:cubicBezTo>
                      <a:pt x="404" y="623"/>
                      <a:pt x="261" y="904"/>
                      <a:pt x="0" y="10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7" name="Freeform 54"/>
              <p:cNvSpPr>
                <a:spLocks/>
              </p:cNvSpPr>
              <p:nvPr/>
            </p:nvSpPr>
            <p:spPr bwMode="auto">
              <a:xfrm flipV="1">
                <a:off x="2158" y="3299"/>
                <a:ext cx="129" cy="264"/>
              </a:xfrm>
              <a:custGeom>
                <a:avLst/>
                <a:gdLst>
                  <a:gd name="T0" fmla="*/ 0 w 569"/>
                  <a:gd name="T1" fmla="*/ 1068 h 1156"/>
                  <a:gd name="T2" fmla="*/ 422 w 569"/>
                  <a:gd name="T3" fmla="*/ 1156 h 1156"/>
                  <a:gd name="T4" fmla="*/ 536 w 569"/>
                  <a:gd name="T5" fmla="*/ 914 h 1156"/>
                  <a:gd name="T6" fmla="*/ 393 w 569"/>
                  <a:gd name="T7" fmla="*/ 154 h 1156"/>
                  <a:gd name="T8" fmla="*/ 67 w 569"/>
                  <a:gd name="T9" fmla="*/ 204 h 1156"/>
                  <a:gd name="T10" fmla="*/ 170 w 569"/>
                  <a:gd name="T11" fmla="*/ 904 h 1156"/>
                  <a:gd name="T12" fmla="*/ 0 w 569"/>
                  <a:gd name="T13" fmla="*/ 1068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9" h="1156">
                    <a:moveTo>
                      <a:pt x="0" y="1068"/>
                    </a:moveTo>
                    <a:cubicBezTo>
                      <a:pt x="143" y="1087"/>
                      <a:pt x="284" y="1117"/>
                      <a:pt x="422" y="1156"/>
                    </a:cubicBezTo>
                    <a:cubicBezTo>
                      <a:pt x="487" y="1091"/>
                      <a:pt x="569" y="1016"/>
                      <a:pt x="536" y="914"/>
                    </a:cubicBezTo>
                    <a:cubicBezTo>
                      <a:pt x="488" y="661"/>
                      <a:pt x="456" y="404"/>
                      <a:pt x="393" y="154"/>
                    </a:cubicBezTo>
                    <a:cubicBezTo>
                      <a:pt x="331" y="0"/>
                      <a:pt x="76" y="39"/>
                      <a:pt x="67" y="204"/>
                    </a:cubicBezTo>
                    <a:cubicBezTo>
                      <a:pt x="73" y="440"/>
                      <a:pt x="157" y="668"/>
                      <a:pt x="170" y="904"/>
                    </a:cubicBezTo>
                    <a:cubicBezTo>
                      <a:pt x="119" y="964"/>
                      <a:pt x="58" y="1015"/>
                      <a:pt x="0" y="106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8" name="Freeform 55"/>
              <p:cNvSpPr>
                <a:spLocks/>
              </p:cNvSpPr>
              <p:nvPr/>
            </p:nvSpPr>
            <p:spPr bwMode="auto">
              <a:xfrm flipV="1">
                <a:off x="2668" y="3299"/>
                <a:ext cx="349" cy="262"/>
              </a:xfrm>
              <a:custGeom>
                <a:avLst/>
                <a:gdLst>
                  <a:gd name="T0" fmla="*/ 943 w 1533"/>
                  <a:gd name="T1" fmla="*/ 1062 h 1150"/>
                  <a:gd name="T2" fmla="*/ 1369 w 1533"/>
                  <a:gd name="T3" fmla="*/ 1150 h 1150"/>
                  <a:gd name="T4" fmla="*/ 1443 w 1533"/>
                  <a:gd name="T5" fmla="*/ 843 h 1150"/>
                  <a:gd name="T6" fmla="*/ 927 w 1533"/>
                  <a:gd name="T7" fmla="*/ 264 h 1150"/>
                  <a:gd name="T8" fmla="*/ 682 w 1533"/>
                  <a:gd name="T9" fmla="*/ 531 h 1150"/>
                  <a:gd name="T10" fmla="*/ 298 w 1533"/>
                  <a:gd name="T11" fmla="*/ 83 h 1150"/>
                  <a:gd name="T12" fmla="*/ 23 w 1533"/>
                  <a:gd name="T13" fmla="*/ 199 h 1150"/>
                  <a:gd name="T14" fmla="*/ 159 w 1533"/>
                  <a:gd name="T15" fmla="*/ 432 h 1150"/>
                  <a:gd name="T16" fmla="*/ 517 w 1533"/>
                  <a:gd name="T17" fmla="*/ 1075 h 1150"/>
                  <a:gd name="T18" fmla="*/ 869 w 1533"/>
                  <a:gd name="T19" fmla="*/ 1059 h 1150"/>
                  <a:gd name="T20" fmla="*/ 705 w 1533"/>
                  <a:gd name="T21" fmla="*/ 587 h 1150"/>
                  <a:gd name="T22" fmla="*/ 734 w 1533"/>
                  <a:gd name="T23" fmla="*/ 539 h 1150"/>
                  <a:gd name="T24" fmla="*/ 1068 w 1533"/>
                  <a:gd name="T25" fmla="*/ 944 h 1150"/>
                  <a:gd name="T26" fmla="*/ 943 w 1533"/>
                  <a:gd name="T27" fmla="*/ 1062 h 1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33" h="1150">
                    <a:moveTo>
                      <a:pt x="943" y="1062"/>
                    </a:moveTo>
                    <a:cubicBezTo>
                      <a:pt x="1087" y="1082"/>
                      <a:pt x="1229" y="1112"/>
                      <a:pt x="1369" y="1150"/>
                    </a:cubicBezTo>
                    <a:cubicBezTo>
                      <a:pt x="1455" y="1077"/>
                      <a:pt x="1533" y="945"/>
                      <a:pt x="1443" y="843"/>
                    </a:cubicBezTo>
                    <a:cubicBezTo>
                      <a:pt x="1271" y="650"/>
                      <a:pt x="1112" y="443"/>
                      <a:pt x="927" y="264"/>
                    </a:cubicBezTo>
                    <a:cubicBezTo>
                      <a:pt x="760" y="169"/>
                      <a:pt x="602" y="374"/>
                      <a:pt x="682" y="531"/>
                    </a:cubicBezTo>
                    <a:cubicBezTo>
                      <a:pt x="573" y="367"/>
                      <a:pt x="453" y="206"/>
                      <a:pt x="298" y="83"/>
                    </a:cubicBezTo>
                    <a:cubicBezTo>
                      <a:pt x="201" y="0"/>
                      <a:pt x="33" y="75"/>
                      <a:pt x="23" y="199"/>
                    </a:cubicBezTo>
                    <a:cubicBezTo>
                      <a:pt x="0" y="303"/>
                      <a:pt x="99" y="366"/>
                      <a:pt x="159" y="432"/>
                    </a:cubicBezTo>
                    <a:cubicBezTo>
                      <a:pt x="338" y="606"/>
                      <a:pt x="467" y="830"/>
                      <a:pt x="517" y="1075"/>
                    </a:cubicBezTo>
                    <a:cubicBezTo>
                      <a:pt x="634" y="1064"/>
                      <a:pt x="752" y="1061"/>
                      <a:pt x="869" y="1059"/>
                    </a:cubicBezTo>
                    <a:cubicBezTo>
                      <a:pt x="836" y="895"/>
                      <a:pt x="796" y="729"/>
                      <a:pt x="705" y="587"/>
                    </a:cubicBezTo>
                    <a:cubicBezTo>
                      <a:pt x="714" y="571"/>
                      <a:pt x="724" y="555"/>
                      <a:pt x="734" y="539"/>
                    </a:cubicBezTo>
                    <a:cubicBezTo>
                      <a:pt x="826" y="688"/>
                      <a:pt x="957" y="809"/>
                      <a:pt x="1068" y="944"/>
                    </a:cubicBezTo>
                    <a:cubicBezTo>
                      <a:pt x="1026" y="983"/>
                      <a:pt x="985" y="1023"/>
                      <a:pt x="943" y="10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49" name="Freeform 56"/>
              <p:cNvSpPr>
                <a:spLocks/>
              </p:cNvSpPr>
              <p:nvPr/>
            </p:nvSpPr>
            <p:spPr bwMode="auto">
              <a:xfrm flipV="1">
                <a:off x="1608" y="3317"/>
                <a:ext cx="215" cy="252"/>
              </a:xfrm>
              <a:custGeom>
                <a:avLst/>
                <a:gdLst>
                  <a:gd name="T0" fmla="*/ 147 w 945"/>
                  <a:gd name="T1" fmla="*/ 375 h 1100"/>
                  <a:gd name="T2" fmla="*/ 591 w 945"/>
                  <a:gd name="T3" fmla="*/ 1100 h 1100"/>
                  <a:gd name="T4" fmla="*/ 945 w 945"/>
                  <a:gd name="T5" fmla="*/ 1095 h 1100"/>
                  <a:gd name="T6" fmla="*/ 350 w 945"/>
                  <a:gd name="T7" fmla="*/ 101 h 1100"/>
                  <a:gd name="T8" fmla="*/ 147 w 945"/>
                  <a:gd name="T9" fmla="*/ 375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5" h="1100">
                    <a:moveTo>
                      <a:pt x="147" y="375"/>
                    </a:moveTo>
                    <a:cubicBezTo>
                      <a:pt x="358" y="571"/>
                      <a:pt x="536" y="812"/>
                      <a:pt x="591" y="1100"/>
                    </a:cubicBezTo>
                    <a:cubicBezTo>
                      <a:pt x="709" y="1093"/>
                      <a:pt x="827" y="1092"/>
                      <a:pt x="945" y="1095"/>
                    </a:cubicBezTo>
                    <a:cubicBezTo>
                      <a:pt x="884" y="704"/>
                      <a:pt x="662" y="341"/>
                      <a:pt x="350" y="101"/>
                    </a:cubicBezTo>
                    <a:cubicBezTo>
                      <a:pt x="189" y="0"/>
                      <a:pt x="0" y="251"/>
                      <a:pt x="147" y="37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250" name="组合 249"/>
          <p:cNvGrpSpPr/>
          <p:nvPr/>
        </p:nvGrpSpPr>
        <p:grpSpPr>
          <a:xfrm>
            <a:off x="5731554" y="6271143"/>
            <a:ext cx="1277141" cy="1182489"/>
            <a:chOff x="6808788" y="3011488"/>
            <a:chExt cx="1520825" cy="1408113"/>
          </a:xfrm>
          <a:solidFill>
            <a:srgbClr val="595959"/>
          </a:solidFill>
        </p:grpSpPr>
        <p:sp>
          <p:nvSpPr>
            <p:cNvPr id="251" name="Freeform 60"/>
            <p:cNvSpPr>
              <a:spLocks/>
            </p:cNvSpPr>
            <p:nvPr/>
          </p:nvSpPr>
          <p:spPr bwMode="auto">
            <a:xfrm flipV="1">
              <a:off x="7854950" y="3011488"/>
              <a:ext cx="306388" cy="306388"/>
            </a:xfrm>
            <a:custGeom>
              <a:avLst/>
              <a:gdLst>
                <a:gd name="T0" fmla="*/ 350 w 844"/>
                <a:gd name="T1" fmla="*/ 782 h 842"/>
                <a:gd name="T2" fmla="*/ 829 w 844"/>
                <a:gd name="T3" fmla="*/ 409 h 842"/>
                <a:gd name="T4" fmla="*/ 445 w 844"/>
                <a:gd name="T5" fmla="*/ 6 h 842"/>
                <a:gd name="T6" fmla="*/ 56 w 844"/>
                <a:gd name="T7" fmla="*/ 306 h 842"/>
                <a:gd name="T8" fmla="*/ 350 w 844"/>
                <a:gd name="T9" fmla="*/ 782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4" h="842">
                  <a:moveTo>
                    <a:pt x="350" y="782"/>
                  </a:moveTo>
                  <a:cubicBezTo>
                    <a:pt x="581" y="842"/>
                    <a:pt x="835" y="649"/>
                    <a:pt x="829" y="409"/>
                  </a:cubicBezTo>
                  <a:cubicBezTo>
                    <a:pt x="844" y="197"/>
                    <a:pt x="655" y="4"/>
                    <a:pt x="445" y="6"/>
                  </a:cubicBezTo>
                  <a:cubicBezTo>
                    <a:pt x="266" y="0"/>
                    <a:pt x="97" y="132"/>
                    <a:pt x="56" y="306"/>
                  </a:cubicBezTo>
                  <a:cubicBezTo>
                    <a:pt x="0" y="510"/>
                    <a:pt x="142" y="741"/>
                    <a:pt x="350" y="7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2" name="Freeform 61"/>
            <p:cNvSpPr>
              <a:spLocks/>
            </p:cNvSpPr>
            <p:nvPr/>
          </p:nvSpPr>
          <p:spPr bwMode="auto">
            <a:xfrm flipV="1">
              <a:off x="7078663" y="3162301"/>
              <a:ext cx="325438" cy="36513"/>
            </a:xfrm>
            <a:custGeom>
              <a:avLst/>
              <a:gdLst>
                <a:gd name="T0" fmla="*/ 0 w 900"/>
                <a:gd name="T1" fmla="*/ 96 h 97"/>
                <a:gd name="T2" fmla="*/ 900 w 900"/>
                <a:gd name="T3" fmla="*/ 96 h 97"/>
                <a:gd name="T4" fmla="*/ 899 w 900"/>
                <a:gd name="T5" fmla="*/ 1 h 97"/>
                <a:gd name="T6" fmla="*/ 2 w 900"/>
                <a:gd name="T7" fmla="*/ 1 h 97"/>
                <a:gd name="T8" fmla="*/ 0 w 900"/>
                <a:gd name="T9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97">
                  <a:moveTo>
                    <a:pt x="0" y="96"/>
                  </a:moveTo>
                  <a:cubicBezTo>
                    <a:pt x="300" y="96"/>
                    <a:pt x="600" y="97"/>
                    <a:pt x="900" y="96"/>
                  </a:cubicBezTo>
                  <a:cubicBezTo>
                    <a:pt x="900" y="72"/>
                    <a:pt x="899" y="25"/>
                    <a:pt x="899" y="1"/>
                  </a:cubicBezTo>
                  <a:cubicBezTo>
                    <a:pt x="600" y="0"/>
                    <a:pt x="301" y="1"/>
                    <a:pt x="2" y="1"/>
                  </a:cubicBezTo>
                  <a:cubicBezTo>
                    <a:pt x="1" y="25"/>
                    <a:pt x="1" y="72"/>
                    <a:pt x="0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3" name="Freeform 62"/>
            <p:cNvSpPr>
              <a:spLocks/>
            </p:cNvSpPr>
            <p:nvPr/>
          </p:nvSpPr>
          <p:spPr bwMode="auto">
            <a:xfrm flipV="1">
              <a:off x="6808788" y="3251201"/>
              <a:ext cx="696913" cy="36513"/>
            </a:xfrm>
            <a:custGeom>
              <a:avLst/>
              <a:gdLst>
                <a:gd name="T0" fmla="*/ 0 w 1921"/>
                <a:gd name="T1" fmla="*/ 98 h 100"/>
                <a:gd name="T2" fmla="*/ 1921 w 1921"/>
                <a:gd name="T3" fmla="*/ 98 h 100"/>
                <a:gd name="T4" fmla="*/ 1908 w 1921"/>
                <a:gd name="T5" fmla="*/ 1 h 100"/>
                <a:gd name="T6" fmla="*/ 3 w 1921"/>
                <a:gd name="T7" fmla="*/ 2 h 100"/>
                <a:gd name="T8" fmla="*/ 0 w 1921"/>
                <a:gd name="T9" fmla="*/ 9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1" h="100">
                  <a:moveTo>
                    <a:pt x="0" y="98"/>
                  </a:moveTo>
                  <a:cubicBezTo>
                    <a:pt x="640" y="99"/>
                    <a:pt x="1281" y="100"/>
                    <a:pt x="1921" y="98"/>
                  </a:cubicBezTo>
                  <a:cubicBezTo>
                    <a:pt x="1918" y="74"/>
                    <a:pt x="1911" y="25"/>
                    <a:pt x="1908" y="1"/>
                  </a:cubicBezTo>
                  <a:cubicBezTo>
                    <a:pt x="1273" y="2"/>
                    <a:pt x="638" y="0"/>
                    <a:pt x="3" y="2"/>
                  </a:cubicBezTo>
                  <a:cubicBezTo>
                    <a:pt x="2" y="26"/>
                    <a:pt x="1" y="74"/>
                    <a:pt x="0" y="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4" name="Freeform 63"/>
            <p:cNvSpPr>
              <a:spLocks/>
            </p:cNvSpPr>
            <p:nvPr/>
          </p:nvSpPr>
          <p:spPr bwMode="auto">
            <a:xfrm flipV="1">
              <a:off x="7380288" y="3287713"/>
              <a:ext cx="949325" cy="1131888"/>
            </a:xfrm>
            <a:custGeom>
              <a:avLst/>
              <a:gdLst>
                <a:gd name="T0" fmla="*/ 87 w 2619"/>
                <a:gd name="T1" fmla="*/ 2607 h 3119"/>
                <a:gd name="T2" fmla="*/ 1363 w 2619"/>
                <a:gd name="T3" fmla="*/ 3074 h 3119"/>
                <a:gd name="T4" fmla="*/ 1524 w 2619"/>
                <a:gd name="T5" fmla="*/ 2628 h 3119"/>
                <a:gd name="T6" fmla="*/ 1370 w 2619"/>
                <a:gd name="T7" fmla="*/ 2880 h 3119"/>
                <a:gd name="T8" fmla="*/ 1100 w 2619"/>
                <a:gd name="T9" fmla="*/ 2713 h 3119"/>
                <a:gd name="T10" fmla="*/ 1455 w 2619"/>
                <a:gd name="T11" fmla="*/ 2249 h 3119"/>
                <a:gd name="T12" fmla="*/ 1427 w 2619"/>
                <a:gd name="T13" fmla="*/ 1892 h 3119"/>
                <a:gd name="T14" fmla="*/ 2093 w 2619"/>
                <a:gd name="T15" fmla="*/ 1735 h 3119"/>
                <a:gd name="T16" fmla="*/ 2540 w 2619"/>
                <a:gd name="T17" fmla="*/ 802 h 3119"/>
                <a:gd name="T18" fmla="*/ 2162 w 2619"/>
                <a:gd name="T19" fmla="*/ 604 h 3119"/>
                <a:gd name="T20" fmla="*/ 1788 w 2619"/>
                <a:gd name="T21" fmla="*/ 1384 h 3119"/>
                <a:gd name="T22" fmla="*/ 1412 w 2619"/>
                <a:gd name="T23" fmla="*/ 1453 h 3119"/>
                <a:gd name="T24" fmla="*/ 451 w 2619"/>
                <a:gd name="T25" fmla="*/ 80 h 3119"/>
                <a:gd name="T26" fmla="*/ 278 w 2619"/>
                <a:gd name="T27" fmla="*/ 476 h 3119"/>
                <a:gd name="T28" fmla="*/ 972 w 2619"/>
                <a:gd name="T29" fmla="*/ 1541 h 3119"/>
                <a:gd name="T30" fmla="*/ 828 w 2619"/>
                <a:gd name="T31" fmla="*/ 1746 h 3119"/>
                <a:gd name="T32" fmla="*/ 909 w 2619"/>
                <a:gd name="T33" fmla="*/ 2773 h 3119"/>
                <a:gd name="T34" fmla="*/ 355 w 2619"/>
                <a:gd name="T35" fmla="*/ 2482 h 3119"/>
                <a:gd name="T36" fmla="*/ 172 w 2619"/>
                <a:gd name="T37" fmla="*/ 2362 h 3119"/>
                <a:gd name="T38" fmla="*/ 87 w 2619"/>
                <a:gd name="T39" fmla="*/ 2607 h 3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19" h="3119">
                  <a:moveTo>
                    <a:pt x="87" y="2607"/>
                  </a:moveTo>
                  <a:cubicBezTo>
                    <a:pt x="388" y="2978"/>
                    <a:pt x="901" y="3119"/>
                    <a:pt x="1363" y="3074"/>
                  </a:cubicBezTo>
                  <a:cubicBezTo>
                    <a:pt x="1544" y="3021"/>
                    <a:pt x="1576" y="2784"/>
                    <a:pt x="1524" y="2628"/>
                  </a:cubicBezTo>
                  <a:cubicBezTo>
                    <a:pt x="1465" y="2708"/>
                    <a:pt x="1445" y="2815"/>
                    <a:pt x="1370" y="2880"/>
                  </a:cubicBezTo>
                  <a:cubicBezTo>
                    <a:pt x="1257" y="2969"/>
                    <a:pt x="1074" y="2851"/>
                    <a:pt x="1100" y="2713"/>
                  </a:cubicBezTo>
                  <a:cubicBezTo>
                    <a:pt x="1148" y="2518"/>
                    <a:pt x="1285" y="2353"/>
                    <a:pt x="1455" y="2249"/>
                  </a:cubicBezTo>
                  <a:cubicBezTo>
                    <a:pt x="1437" y="2131"/>
                    <a:pt x="1426" y="2012"/>
                    <a:pt x="1427" y="1892"/>
                  </a:cubicBezTo>
                  <a:cubicBezTo>
                    <a:pt x="1646" y="1836"/>
                    <a:pt x="1897" y="1853"/>
                    <a:pt x="2093" y="1735"/>
                  </a:cubicBezTo>
                  <a:cubicBezTo>
                    <a:pt x="2265" y="1438"/>
                    <a:pt x="2394" y="1113"/>
                    <a:pt x="2540" y="802"/>
                  </a:cubicBezTo>
                  <a:cubicBezTo>
                    <a:pt x="2619" y="586"/>
                    <a:pt x="2294" y="418"/>
                    <a:pt x="2162" y="604"/>
                  </a:cubicBezTo>
                  <a:cubicBezTo>
                    <a:pt x="2023" y="856"/>
                    <a:pt x="1917" y="1127"/>
                    <a:pt x="1788" y="1384"/>
                  </a:cubicBezTo>
                  <a:cubicBezTo>
                    <a:pt x="1663" y="1407"/>
                    <a:pt x="1537" y="1429"/>
                    <a:pt x="1412" y="1453"/>
                  </a:cubicBezTo>
                  <a:cubicBezTo>
                    <a:pt x="1392" y="855"/>
                    <a:pt x="975" y="333"/>
                    <a:pt x="451" y="80"/>
                  </a:cubicBezTo>
                  <a:cubicBezTo>
                    <a:pt x="216" y="0"/>
                    <a:pt x="63" y="363"/>
                    <a:pt x="278" y="476"/>
                  </a:cubicBezTo>
                  <a:cubicBezTo>
                    <a:pt x="665" y="686"/>
                    <a:pt x="997" y="1078"/>
                    <a:pt x="972" y="1541"/>
                  </a:cubicBezTo>
                  <a:cubicBezTo>
                    <a:pt x="912" y="1600"/>
                    <a:pt x="848" y="1661"/>
                    <a:pt x="828" y="1746"/>
                  </a:cubicBezTo>
                  <a:cubicBezTo>
                    <a:pt x="753" y="2087"/>
                    <a:pt x="798" y="2444"/>
                    <a:pt x="909" y="2773"/>
                  </a:cubicBezTo>
                  <a:cubicBezTo>
                    <a:pt x="704" y="2725"/>
                    <a:pt x="499" y="2641"/>
                    <a:pt x="355" y="2482"/>
                  </a:cubicBezTo>
                  <a:cubicBezTo>
                    <a:pt x="303" y="2432"/>
                    <a:pt x="258" y="2347"/>
                    <a:pt x="172" y="2362"/>
                  </a:cubicBezTo>
                  <a:cubicBezTo>
                    <a:pt x="50" y="2362"/>
                    <a:pt x="0" y="2529"/>
                    <a:pt x="87" y="26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5" name="Freeform 64"/>
            <p:cNvSpPr>
              <a:spLocks/>
            </p:cNvSpPr>
            <p:nvPr/>
          </p:nvSpPr>
          <p:spPr bwMode="auto">
            <a:xfrm flipV="1">
              <a:off x="6892925" y="3340101"/>
              <a:ext cx="327025" cy="38100"/>
            </a:xfrm>
            <a:custGeom>
              <a:avLst/>
              <a:gdLst>
                <a:gd name="T0" fmla="*/ 2 w 901"/>
                <a:gd name="T1" fmla="*/ 104 h 105"/>
                <a:gd name="T2" fmla="*/ 898 w 901"/>
                <a:gd name="T3" fmla="*/ 104 h 105"/>
                <a:gd name="T4" fmla="*/ 901 w 901"/>
                <a:gd name="T5" fmla="*/ 16 h 105"/>
                <a:gd name="T6" fmla="*/ 0 w 901"/>
                <a:gd name="T7" fmla="*/ 16 h 105"/>
                <a:gd name="T8" fmla="*/ 2 w 901"/>
                <a:gd name="T9" fmla="*/ 10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105">
                  <a:moveTo>
                    <a:pt x="2" y="104"/>
                  </a:moveTo>
                  <a:cubicBezTo>
                    <a:pt x="301" y="105"/>
                    <a:pt x="599" y="104"/>
                    <a:pt x="898" y="104"/>
                  </a:cubicBezTo>
                  <a:cubicBezTo>
                    <a:pt x="899" y="82"/>
                    <a:pt x="900" y="38"/>
                    <a:pt x="901" y="16"/>
                  </a:cubicBezTo>
                  <a:cubicBezTo>
                    <a:pt x="601" y="0"/>
                    <a:pt x="300" y="0"/>
                    <a:pt x="0" y="16"/>
                  </a:cubicBezTo>
                  <a:cubicBezTo>
                    <a:pt x="0" y="38"/>
                    <a:pt x="1" y="82"/>
                    <a:pt x="2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56" name="Freeform 65"/>
            <p:cNvSpPr>
              <a:spLocks/>
            </p:cNvSpPr>
            <p:nvPr/>
          </p:nvSpPr>
          <p:spPr bwMode="auto">
            <a:xfrm flipV="1">
              <a:off x="7780338" y="3375026"/>
              <a:ext cx="422275" cy="242888"/>
            </a:xfrm>
            <a:custGeom>
              <a:avLst/>
              <a:gdLst>
                <a:gd name="T0" fmla="*/ 163 w 1162"/>
                <a:gd name="T1" fmla="*/ 662 h 666"/>
                <a:gd name="T2" fmla="*/ 462 w 1162"/>
                <a:gd name="T3" fmla="*/ 343 h 666"/>
                <a:gd name="T4" fmla="*/ 913 w 1162"/>
                <a:gd name="T5" fmla="*/ 515 h 666"/>
                <a:gd name="T6" fmla="*/ 1085 w 1162"/>
                <a:gd name="T7" fmla="*/ 307 h 666"/>
                <a:gd name="T8" fmla="*/ 450 w 1162"/>
                <a:gd name="T9" fmla="*/ 49 h 666"/>
                <a:gd name="T10" fmla="*/ 43 w 1162"/>
                <a:gd name="T11" fmla="*/ 461 h 666"/>
                <a:gd name="T12" fmla="*/ 163 w 1162"/>
                <a:gd name="T13" fmla="*/ 662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2" h="666">
                  <a:moveTo>
                    <a:pt x="163" y="662"/>
                  </a:moveTo>
                  <a:cubicBezTo>
                    <a:pt x="339" y="659"/>
                    <a:pt x="314" y="407"/>
                    <a:pt x="462" y="343"/>
                  </a:cubicBezTo>
                  <a:cubicBezTo>
                    <a:pt x="636" y="262"/>
                    <a:pt x="782" y="426"/>
                    <a:pt x="913" y="515"/>
                  </a:cubicBezTo>
                  <a:cubicBezTo>
                    <a:pt x="1037" y="577"/>
                    <a:pt x="1162" y="417"/>
                    <a:pt x="1085" y="307"/>
                  </a:cubicBezTo>
                  <a:cubicBezTo>
                    <a:pt x="923" y="140"/>
                    <a:pt x="691" y="0"/>
                    <a:pt x="450" y="49"/>
                  </a:cubicBezTo>
                  <a:cubicBezTo>
                    <a:pt x="250" y="97"/>
                    <a:pt x="112" y="277"/>
                    <a:pt x="43" y="461"/>
                  </a:cubicBezTo>
                  <a:cubicBezTo>
                    <a:pt x="0" y="548"/>
                    <a:pt x="63" y="666"/>
                    <a:pt x="163" y="6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57" name="Group 60"/>
          <p:cNvGrpSpPr>
            <a:grpSpLocks noChangeAspect="1"/>
          </p:cNvGrpSpPr>
          <p:nvPr/>
        </p:nvGrpSpPr>
        <p:grpSpPr bwMode="auto">
          <a:xfrm>
            <a:off x="6637963" y="3744317"/>
            <a:ext cx="1787370" cy="1617023"/>
            <a:chOff x="5102" y="2675"/>
            <a:chExt cx="1406" cy="1272"/>
          </a:xfrm>
          <a:solidFill>
            <a:srgbClr val="595959"/>
          </a:solidFill>
        </p:grpSpPr>
        <p:grpSp>
          <p:nvGrpSpPr>
            <p:cNvPr id="258" name="Group 63"/>
            <p:cNvGrpSpPr>
              <a:grpSpLocks/>
            </p:cNvGrpSpPr>
            <p:nvPr/>
          </p:nvGrpSpPr>
          <p:grpSpPr bwMode="auto">
            <a:xfrm>
              <a:off x="5269" y="3430"/>
              <a:ext cx="1071" cy="198"/>
              <a:chOff x="5269" y="3430"/>
              <a:chExt cx="1071" cy="198"/>
            </a:xfrm>
            <a:grpFill/>
          </p:grpSpPr>
          <p:sp>
            <p:nvSpPr>
              <p:cNvPr id="278" name="Freeform 61"/>
              <p:cNvSpPr>
                <a:spLocks noEditPoints="1"/>
              </p:cNvSpPr>
              <p:nvPr/>
            </p:nvSpPr>
            <p:spPr bwMode="auto">
              <a:xfrm flipV="1">
                <a:off x="5269" y="3431"/>
                <a:ext cx="198" cy="197"/>
              </a:xfrm>
              <a:custGeom>
                <a:avLst/>
                <a:gdLst>
                  <a:gd name="T0" fmla="*/ 337 w 869"/>
                  <a:gd name="T1" fmla="*/ 775 h 862"/>
                  <a:gd name="T2" fmla="*/ 775 w 869"/>
                  <a:gd name="T3" fmla="*/ 333 h 862"/>
                  <a:gd name="T4" fmla="*/ 186 w 869"/>
                  <a:gd name="T5" fmla="*/ 190 h 862"/>
                  <a:gd name="T6" fmla="*/ 337 w 869"/>
                  <a:gd name="T7" fmla="*/ 775 h 862"/>
                  <a:gd name="T8" fmla="*/ 371 w 869"/>
                  <a:gd name="T9" fmla="*/ 706 h 862"/>
                  <a:gd name="T10" fmla="*/ 257 w 869"/>
                  <a:gd name="T11" fmla="*/ 226 h 862"/>
                  <a:gd name="T12" fmla="*/ 710 w 869"/>
                  <a:gd name="T13" fmla="*/ 400 h 862"/>
                  <a:gd name="T14" fmla="*/ 371 w 869"/>
                  <a:gd name="T15" fmla="*/ 706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9" h="862">
                    <a:moveTo>
                      <a:pt x="337" y="775"/>
                    </a:moveTo>
                    <a:cubicBezTo>
                      <a:pt x="593" y="862"/>
                      <a:pt x="869" y="588"/>
                      <a:pt x="775" y="333"/>
                    </a:cubicBezTo>
                    <a:cubicBezTo>
                      <a:pt x="710" y="85"/>
                      <a:pt x="358" y="0"/>
                      <a:pt x="186" y="190"/>
                    </a:cubicBezTo>
                    <a:cubicBezTo>
                      <a:pt x="0" y="364"/>
                      <a:pt x="88" y="714"/>
                      <a:pt x="337" y="775"/>
                    </a:cubicBezTo>
                    <a:moveTo>
                      <a:pt x="371" y="706"/>
                    </a:moveTo>
                    <a:cubicBezTo>
                      <a:pt x="158" y="666"/>
                      <a:pt x="86" y="358"/>
                      <a:pt x="257" y="226"/>
                    </a:cubicBezTo>
                    <a:cubicBezTo>
                      <a:pt x="410" y="83"/>
                      <a:pt x="696" y="189"/>
                      <a:pt x="710" y="400"/>
                    </a:cubicBezTo>
                    <a:cubicBezTo>
                      <a:pt x="746" y="586"/>
                      <a:pt x="552" y="758"/>
                      <a:pt x="371" y="70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9" name="Freeform 62"/>
              <p:cNvSpPr>
                <a:spLocks noEditPoints="1"/>
              </p:cNvSpPr>
              <p:nvPr/>
            </p:nvSpPr>
            <p:spPr bwMode="auto">
              <a:xfrm flipV="1">
                <a:off x="6141" y="3430"/>
                <a:ext cx="199" cy="198"/>
              </a:xfrm>
              <a:custGeom>
                <a:avLst/>
                <a:gdLst>
                  <a:gd name="T0" fmla="*/ 322 w 870"/>
                  <a:gd name="T1" fmla="*/ 771 h 870"/>
                  <a:gd name="T2" fmla="*/ 772 w 870"/>
                  <a:gd name="T3" fmla="*/ 330 h 870"/>
                  <a:gd name="T4" fmla="*/ 178 w 870"/>
                  <a:gd name="T5" fmla="*/ 198 h 870"/>
                  <a:gd name="T6" fmla="*/ 322 w 870"/>
                  <a:gd name="T7" fmla="*/ 771 h 870"/>
                  <a:gd name="T8" fmla="*/ 356 w 870"/>
                  <a:gd name="T9" fmla="*/ 703 h 870"/>
                  <a:gd name="T10" fmla="*/ 249 w 870"/>
                  <a:gd name="T11" fmla="*/ 234 h 870"/>
                  <a:gd name="T12" fmla="*/ 712 w 870"/>
                  <a:gd name="T13" fmla="*/ 399 h 870"/>
                  <a:gd name="T14" fmla="*/ 356 w 870"/>
                  <a:gd name="T15" fmla="*/ 703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0" h="870">
                    <a:moveTo>
                      <a:pt x="322" y="771"/>
                    </a:moveTo>
                    <a:cubicBezTo>
                      <a:pt x="583" y="870"/>
                      <a:pt x="870" y="594"/>
                      <a:pt x="772" y="330"/>
                    </a:cubicBezTo>
                    <a:cubicBezTo>
                      <a:pt x="705" y="79"/>
                      <a:pt x="344" y="0"/>
                      <a:pt x="178" y="198"/>
                    </a:cubicBezTo>
                    <a:cubicBezTo>
                      <a:pt x="0" y="371"/>
                      <a:pt x="88" y="701"/>
                      <a:pt x="322" y="771"/>
                    </a:cubicBezTo>
                    <a:moveTo>
                      <a:pt x="356" y="703"/>
                    </a:moveTo>
                    <a:cubicBezTo>
                      <a:pt x="157" y="651"/>
                      <a:pt x="89" y="367"/>
                      <a:pt x="249" y="234"/>
                    </a:cubicBezTo>
                    <a:cubicBezTo>
                      <a:pt x="399" y="79"/>
                      <a:pt x="692" y="185"/>
                      <a:pt x="712" y="399"/>
                    </a:cubicBezTo>
                    <a:cubicBezTo>
                      <a:pt x="747" y="592"/>
                      <a:pt x="541" y="764"/>
                      <a:pt x="356" y="70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grpSp>
          <p:nvGrpSpPr>
            <p:cNvPr id="259" name="Group 82"/>
            <p:cNvGrpSpPr>
              <a:grpSpLocks/>
            </p:cNvGrpSpPr>
            <p:nvPr/>
          </p:nvGrpSpPr>
          <p:grpSpPr bwMode="auto">
            <a:xfrm>
              <a:off x="5102" y="2675"/>
              <a:ext cx="1406" cy="1272"/>
              <a:chOff x="5102" y="2675"/>
              <a:chExt cx="1406" cy="1272"/>
            </a:xfrm>
            <a:grpFill/>
          </p:grpSpPr>
          <p:sp>
            <p:nvSpPr>
              <p:cNvPr id="260" name="Freeform 64"/>
              <p:cNvSpPr>
                <a:spLocks/>
              </p:cNvSpPr>
              <p:nvPr/>
            </p:nvSpPr>
            <p:spPr bwMode="auto">
              <a:xfrm flipV="1">
                <a:off x="5179" y="2678"/>
                <a:ext cx="384" cy="355"/>
              </a:xfrm>
              <a:custGeom>
                <a:avLst/>
                <a:gdLst>
                  <a:gd name="T0" fmla="*/ 110 w 1684"/>
                  <a:gd name="T1" fmla="*/ 1279 h 1554"/>
                  <a:gd name="T2" fmla="*/ 238 w 1684"/>
                  <a:gd name="T3" fmla="*/ 1515 h 1554"/>
                  <a:gd name="T4" fmla="*/ 1563 w 1684"/>
                  <a:gd name="T5" fmla="*/ 562 h 1554"/>
                  <a:gd name="T6" fmla="*/ 1684 w 1684"/>
                  <a:gd name="T7" fmla="*/ 27 h 1554"/>
                  <a:gd name="T8" fmla="*/ 1307 w 1684"/>
                  <a:gd name="T9" fmla="*/ 0 h 1554"/>
                  <a:gd name="T10" fmla="*/ 1213 w 1684"/>
                  <a:gd name="T11" fmla="*/ 441 h 1554"/>
                  <a:gd name="T12" fmla="*/ 110 w 1684"/>
                  <a:gd name="T13" fmla="*/ 1279 h 1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4" h="1554">
                    <a:moveTo>
                      <a:pt x="110" y="1279"/>
                    </a:moveTo>
                    <a:cubicBezTo>
                      <a:pt x="0" y="1365"/>
                      <a:pt x="107" y="1554"/>
                      <a:pt x="238" y="1515"/>
                    </a:cubicBezTo>
                    <a:cubicBezTo>
                      <a:pt x="696" y="1224"/>
                      <a:pt x="1092" y="831"/>
                      <a:pt x="1563" y="562"/>
                    </a:cubicBezTo>
                    <a:cubicBezTo>
                      <a:pt x="1590" y="381"/>
                      <a:pt x="1631" y="202"/>
                      <a:pt x="1684" y="27"/>
                    </a:cubicBezTo>
                    <a:cubicBezTo>
                      <a:pt x="1559" y="13"/>
                      <a:pt x="1433" y="3"/>
                      <a:pt x="1307" y="0"/>
                    </a:cubicBezTo>
                    <a:cubicBezTo>
                      <a:pt x="1281" y="146"/>
                      <a:pt x="1381" y="358"/>
                      <a:pt x="1213" y="441"/>
                    </a:cubicBezTo>
                    <a:cubicBezTo>
                      <a:pt x="845" y="720"/>
                      <a:pt x="472" y="993"/>
                      <a:pt x="110" y="12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1" name="Freeform 65"/>
              <p:cNvSpPr>
                <a:spLocks/>
              </p:cNvSpPr>
              <p:nvPr/>
            </p:nvSpPr>
            <p:spPr bwMode="auto">
              <a:xfrm flipV="1">
                <a:off x="5451" y="2675"/>
                <a:ext cx="219" cy="220"/>
              </a:xfrm>
              <a:custGeom>
                <a:avLst/>
                <a:gdLst>
                  <a:gd name="T0" fmla="*/ 349 w 961"/>
                  <a:gd name="T1" fmla="*/ 844 h 965"/>
                  <a:gd name="T2" fmla="*/ 861 w 961"/>
                  <a:gd name="T3" fmla="*/ 368 h 965"/>
                  <a:gd name="T4" fmla="*/ 263 w 961"/>
                  <a:gd name="T5" fmla="*/ 149 h 965"/>
                  <a:gd name="T6" fmla="*/ 349 w 961"/>
                  <a:gd name="T7" fmla="*/ 844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1" h="965">
                    <a:moveTo>
                      <a:pt x="349" y="844"/>
                    </a:moveTo>
                    <a:cubicBezTo>
                      <a:pt x="632" y="965"/>
                      <a:pt x="961" y="658"/>
                      <a:pt x="861" y="368"/>
                    </a:cubicBezTo>
                    <a:cubicBezTo>
                      <a:pt x="802" y="116"/>
                      <a:pt x="471" y="0"/>
                      <a:pt x="263" y="149"/>
                    </a:cubicBezTo>
                    <a:cubicBezTo>
                      <a:pt x="0" y="308"/>
                      <a:pt x="53" y="755"/>
                      <a:pt x="349" y="84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2" name="Freeform 66"/>
              <p:cNvSpPr>
                <a:spLocks/>
              </p:cNvSpPr>
              <p:nvPr/>
            </p:nvSpPr>
            <p:spPr bwMode="auto">
              <a:xfrm flipV="1">
                <a:off x="5553" y="2900"/>
                <a:ext cx="31" cy="37"/>
              </a:xfrm>
              <a:custGeom>
                <a:avLst/>
                <a:gdLst>
                  <a:gd name="T0" fmla="*/ 1 w 133"/>
                  <a:gd name="T1" fmla="*/ 162 h 162"/>
                  <a:gd name="T2" fmla="*/ 133 w 133"/>
                  <a:gd name="T3" fmla="*/ 84 h 162"/>
                  <a:gd name="T4" fmla="*/ 0 w 133"/>
                  <a:gd name="T5" fmla="*/ 0 h 162"/>
                  <a:gd name="T6" fmla="*/ 1 w 133"/>
                  <a:gd name="T7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162">
                    <a:moveTo>
                      <a:pt x="1" y="162"/>
                    </a:moveTo>
                    <a:cubicBezTo>
                      <a:pt x="45" y="136"/>
                      <a:pt x="89" y="110"/>
                      <a:pt x="133" y="84"/>
                    </a:cubicBezTo>
                    <a:cubicBezTo>
                      <a:pt x="89" y="55"/>
                      <a:pt x="44" y="28"/>
                      <a:pt x="0" y="0"/>
                    </a:cubicBezTo>
                    <a:cubicBezTo>
                      <a:pt x="0" y="54"/>
                      <a:pt x="1" y="108"/>
                      <a:pt x="1" y="1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3" name="Freeform 67"/>
              <p:cNvSpPr>
                <a:spLocks/>
              </p:cNvSpPr>
              <p:nvPr/>
            </p:nvSpPr>
            <p:spPr bwMode="auto">
              <a:xfrm flipV="1">
                <a:off x="5585" y="2900"/>
                <a:ext cx="33" cy="37"/>
              </a:xfrm>
              <a:custGeom>
                <a:avLst/>
                <a:gdLst>
                  <a:gd name="T0" fmla="*/ 0 w 141"/>
                  <a:gd name="T1" fmla="*/ 86 h 163"/>
                  <a:gd name="T2" fmla="*/ 141 w 141"/>
                  <a:gd name="T3" fmla="*/ 163 h 163"/>
                  <a:gd name="T4" fmla="*/ 139 w 141"/>
                  <a:gd name="T5" fmla="*/ 0 h 163"/>
                  <a:gd name="T6" fmla="*/ 0 w 141"/>
                  <a:gd name="T7" fmla="*/ 86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" h="163">
                    <a:moveTo>
                      <a:pt x="0" y="86"/>
                    </a:moveTo>
                    <a:cubicBezTo>
                      <a:pt x="47" y="112"/>
                      <a:pt x="94" y="138"/>
                      <a:pt x="141" y="163"/>
                    </a:cubicBezTo>
                    <a:cubicBezTo>
                      <a:pt x="140" y="109"/>
                      <a:pt x="140" y="54"/>
                      <a:pt x="139" y="0"/>
                    </a:cubicBezTo>
                    <a:cubicBezTo>
                      <a:pt x="92" y="29"/>
                      <a:pt x="46" y="57"/>
                      <a:pt x="0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4" name="Freeform 68"/>
              <p:cNvSpPr>
                <a:spLocks noEditPoints="1"/>
              </p:cNvSpPr>
              <p:nvPr/>
            </p:nvSpPr>
            <p:spPr bwMode="auto">
              <a:xfrm flipV="1">
                <a:off x="5175" y="2898"/>
                <a:ext cx="1259" cy="790"/>
              </a:xfrm>
              <a:custGeom>
                <a:avLst/>
                <a:gdLst>
                  <a:gd name="T0" fmla="*/ 2019 w 5520"/>
                  <a:gd name="T1" fmla="*/ 3456 h 3465"/>
                  <a:gd name="T2" fmla="*/ 2726 w 5520"/>
                  <a:gd name="T3" fmla="*/ 3254 h 3465"/>
                  <a:gd name="T4" fmla="*/ 3349 w 5520"/>
                  <a:gd name="T5" fmla="*/ 2882 h 3465"/>
                  <a:gd name="T6" fmla="*/ 4272 w 5520"/>
                  <a:gd name="T7" fmla="*/ 2821 h 3465"/>
                  <a:gd name="T8" fmla="*/ 4568 w 5520"/>
                  <a:gd name="T9" fmla="*/ 2628 h 3465"/>
                  <a:gd name="T10" fmla="*/ 4959 w 5520"/>
                  <a:gd name="T11" fmla="*/ 1570 h 3465"/>
                  <a:gd name="T12" fmla="*/ 5059 w 5520"/>
                  <a:gd name="T13" fmla="*/ 1422 h 3465"/>
                  <a:gd name="T14" fmla="*/ 5511 w 5520"/>
                  <a:gd name="T15" fmla="*/ 911 h 3465"/>
                  <a:gd name="T16" fmla="*/ 5514 w 5520"/>
                  <a:gd name="T17" fmla="*/ 1 h 3465"/>
                  <a:gd name="T18" fmla="*/ 3573 w 5520"/>
                  <a:gd name="T19" fmla="*/ 1 h 3465"/>
                  <a:gd name="T20" fmla="*/ 3574 w 5520"/>
                  <a:gd name="T21" fmla="*/ 709 h 3465"/>
                  <a:gd name="T22" fmla="*/ 3364 w 5520"/>
                  <a:gd name="T23" fmla="*/ 710 h 3465"/>
                  <a:gd name="T24" fmla="*/ 3362 w 5520"/>
                  <a:gd name="T25" fmla="*/ 0 h 3465"/>
                  <a:gd name="T26" fmla="*/ 3219 w 5520"/>
                  <a:gd name="T27" fmla="*/ 2 h 3465"/>
                  <a:gd name="T28" fmla="*/ 3219 w 5520"/>
                  <a:gd name="T29" fmla="*/ 709 h 3465"/>
                  <a:gd name="T30" fmla="*/ 3011 w 5520"/>
                  <a:gd name="T31" fmla="*/ 710 h 3465"/>
                  <a:gd name="T32" fmla="*/ 3009 w 5520"/>
                  <a:gd name="T33" fmla="*/ 0 h 3465"/>
                  <a:gd name="T34" fmla="*/ 2865 w 5520"/>
                  <a:gd name="T35" fmla="*/ 2 h 3465"/>
                  <a:gd name="T36" fmla="*/ 2866 w 5520"/>
                  <a:gd name="T37" fmla="*/ 709 h 3465"/>
                  <a:gd name="T38" fmla="*/ 2658 w 5520"/>
                  <a:gd name="T39" fmla="*/ 711 h 3465"/>
                  <a:gd name="T40" fmla="*/ 2656 w 5520"/>
                  <a:gd name="T41" fmla="*/ 0 h 3465"/>
                  <a:gd name="T42" fmla="*/ 2510 w 5520"/>
                  <a:gd name="T43" fmla="*/ 2 h 3465"/>
                  <a:gd name="T44" fmla="*/ 2510 w 5520"/>
                  <a:gd name="T45" fmla="*/ 708 h 3465"/>
                  <a:gd name="T46" fmla="*/ 2305 w 5520"/>
                  <a:gd name="T47" fmla="*/ 712 h 3465"/>
                  <a:gd name="T48" fmla="*/ 2300 w 5520"/>
                  <a:gd name="T49" fmla="*/ 0 h 3465"/>
                  <a:gd name="T50" fmla="*/ 2157 w 5520"/>
                  <a:gd name="T51" fmla="*/ 2 h 3465"/>
                  <a:gd name="T52" fmla="*/ 2157 w 5520"/>
                  <a:gd name="T53" fmla="*/ 708 h 3465"/>
                  <a:gd name="T54" fmla="*/ 1952 w 5520"/>
                  <a:gd name="T55" fmla="*/ 713 h 3465"/>
                  <a:gd name="T56" fmla="*/ 1948 w 5520"/>
                  <a:gd name="T57" fmla="*/ 1 h 3465"/>
                  <a:gd name="T58" fmla="*/ 5 w 5520"/>
                  <a:gd name="T59" fmla="*/ 1 h 3465"/>
                  <a:gd name="T60" fmla="*/ 9 w 5520"/>
                  <a:gd name="T61" fmla="*/ 906 h 3465"/>
                  <a:gd name="T62" fmla="*/ 510 w 5520"/>
                  <a:gd name="T63" fmla="*/ 1456 h 3465"/>
                  <a:gd name="T64" fmla="*/ 966 w 5520"/>
                  <a:gd name="T65" fmla="*/ 2660 h 3465"/>
                  <a:gd name="T66" fmla="*/ 1264 w 5520"/>
                  <a:gd name="T67" fmla="*/ 2822 h 3465"/>
                  <a:gd name="T68" fmla="*/ 2822 w 5520"/>
                  <a:gd name="T69" fmla="*/ 2902 h 3465"/>
                  <a:gd name="T70" fmla="*/ 2269 w 5520"/>
                  <a:gd name="T71" fmla="*/ 3128 h 3465"/>
                  <a:gd name="T72" fmla="*/ 2266 w 5520"/>
                  <a:gd name="T73" fmla="*/ 2916 h 3465"/>
                  <a:gd name="T74" fmla="*/ 1894 w 5520"/>
                  <a:gd name="T75" fmla="*/ 2911 h 3465"/>
                  <a:gd name="T76" fmla="*/ 2019 w 5520"/>
                  <a:gd name="T77" fmla="*/ 3456 h 3465"/>
                  <a:gd name="T78" fmla="*/ 1315 w 5520"/>
                  <a:gd name="T79" fmla="*/ 2513 h 3465"/>
                  <a:gd name="T80" fmla="*/ 1058 w 5520"/>
                  <a:gd name="T81" fmla="*/ 2389 h 3465"/>
                  <a:gd name="T82" fmla="*/ 660 w 5520"/>
                  <a:gd name="T83" fmla="*/ 1535 h 3465"/>
                  <a:gd name="T84" fmla="*/ 4861 w 5520"/>
                  <a:gd name="T85" fmla="*/ 1535 h 3465"/>
                  <a:gd name="T86" fmla="*/ 4464 w 5520"/>
                  <a:gd name="T87" fmla="*/ 2385 h 3465"/>
                  <a:gd name="T88" fmla="*/ 4239 w 5520"/>
                  <a:gd name="T89" fmla="*/ 2508 h 3465"/>
                  <a:gd name="T90" fmla="*/ 1315 w 5520"/>
                  <a:gd name="T91" fmla="*/ 2513 h 3465"/>
                  <a:gd name="T92" fmla="*/ 747 w 5520"/>
                  <a:gd name="T93" fmla="*/ 1039 h 3465"/>
                  <a:gd name="T94" fmla="*/ 596 w 5520"/>
                  <a:gd name="T95" fmla="*/ 454 h 3465"/>
                  <a:gd name="T96" fmla="*/ 1185 w 5520"/>
                  <a:gd name="T97" fmla="*/ 597 h 3465"/>
                  <a:gd name="T98" fmla="*/ 747 w 5520"/>
                  <a:gd name="T99" fmla="*/ 1039 h 3465"/>
                  <a:gd name="T100" fmla="*/ 4558 w 5520"/>
                  <a:gd name="T101" fmla="*/ 1035 h 3465"/>
                  <a:gd name="T102" fmla="*/ 4414 w 5520"/>
                  <a:gd name="T103" fmla="*/ 462 h 3465"/>
                  <a:gd name="T104" fmla="*/ 5008 w 5520"/>
                  <a:gd name="T105" fmla="*/ 594 h 3465"/>
                  <a:gd name="T106" fmla="*/ 4558 w 5520"/>
                  <a:gd name="T107" fmla="*/ 1035 h 3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520" h="3465">
                    <a:moveTo>
                      <a:pt x="2019" y="3456"/>
                    </a:moveTo>
                    <a:cubicBezTo>
                      <a:pt x="2269" y="3465"/>
                      <a:pt x="2495" y="3335"/>
                      <a:pt x="2726" y="3254"/>
                    </a:cubicBezTo>
                    <a:cubicBezTo>
                      <a:pt x="2945" y="3155"/>
                      <a:pt x="3188" y="3070"/>
                      <a:pt x="3349" y="2882"/>
                    </a:cubicBezTo>
                    <a:cubicBezTo>
                      <a:pt x="3658" y="2873"/>
                      <a:pt x="3966" y="2853"/>
                      <a:pt x="4272" y="2821"/>
                    </a:cubicBezTo>
                    <a:cubicBezTo>
                      <a:pt x="4393" y="2807"/>
                      <a:pt x="4528" y="2754"/>
                      <a:pt x="4568" y="2628"/>
                    </a:cubicBezTo>
                    <a:cubicBezTo>
                      <a:pt x="4695" y="2274"/>
                      <a:pt x="4831" y="1923"/>
                      <a:pt x="4959" y="1570"/>
                    </a:cubicBezTo>
                    <a:cubicBezTo>
                      <a:pt x="4981" y="1514"/>
                      <a:pt x="4998" y="1448"/>
                      <a:pt x="5059" y="1422"/>
                    </a:cubicBezTo>
                    <a:cubicBezTo>
                      <a:pt x="5256" y="1308"/>
                      <a:pt x="5470" y="1151"/>
                      <a:pt x="5511" y="911"/>
                    </a:cubicBezTo>
                    <a:cubicBezTo>
                      <a:pt x="5520" y="608"/>
                      <a:pt x="5512" y="304"/>
                      <a:pt x="5514" y="1"/>
                    </a:cubicBezTo>
                    <a:cubicBezTo>
                      <a:pt x="4867" y="1"/>
                      <a:pt x="4220" y="0"/>
                      <a:pt x="3573" y="1"/>
                    </a:cubicBezTo>
                    <a:cubicBezTo>
                      <a:pt x="3574" y="237"/>
                      <a:pt x="3574" y="473"/>
                      <a:pt x="3574" y="709"/>
                    </a:cubicBezTo>
                    <a:cubicBezTo>
                      <a:pt x="3504" y="709"/>
                      <a:pt x="3434" y="710"/>
                      <a:pt x="3364" y="710"/>
                    </a:cubicBezTo>
                    <a:cubicBezTo>
                      <a:pt x="3360" y="474"/>
                      <a:pt x="3364" y="237"/>
                      <a:pt x="3362" y="0"/>
                    </a:cubicBezTo>
                    <a:cubicBezTo>
                      <a:pt x="3314" y="1"/>
                      <a:pt x="3266" y="1"/>
                      <a:pt x="3219" y="2"/>
                    </a:cubicBezTo>
                    <a:cubicBezTo>
                      <a:pt x="3220" y="237"/>
                      <a:pt x="3219" y="473"/>
                      <a:pt x="3219" y="709"/>
                    </a:cubicBezTo>
                    <a:cubicBezTo>
                      <a:pt x="3150" y="709"/>
                      <a:pt x="3080" y="710"/>
                      <a:pt x="3011" y="710"/>
                    </a:cubicBezTo>
                    <a:cubicBezTo>
                      <a:pt x="3007" y="474"/>
                      <a:pt x="3010" y="237"/>
                      <a:pt x="3009" y="0"/>
                    </a:cubicBezTo>
                    <a:cubicBezTo>
                      <a:pt x="2961" y="1"/>
                      <a:pt x="2913" y="1"/>
                      <a:pt x="2865" y="2"/>
                    </a:cubicBezTo>
                    <a:cubicBezTo>
                      <a:pt x="2866" y="237"/>
                      <a:pt x="2865" y="473"/>
                      <a:pt x="2866" y="709"/>
                    </a:cubicBezTo>
                    <a:cubicBezTo>
                      <a:pt x="2796" y="709"/>
                      <a:pt x="2727" y="710"/>
                      <a:pt x="2658" y="711"/>
                    </a:cubicBezTo>
                    <a:cubicBezTo>
                      <a:pt x="2654" y="474"/>
                      <a:pt x="2657" y="237"/>
                      <a:pt x="2656" y="0"/>
                    </a:cubicBezTo>
                    <a:cubicBezTo>
                      <a:pt x="2607" y="1"/>
                      <a:pt x="2559" y="1"/>
                      <a:pt x="2510" y="2"/>
                    </a:cubicBezTo>
                    <a:cubicBezTo>
                      <a:pt x="2511" y="237"/>
                      <a:pt x="2511" y="473"/>
                      <a:pt x="2510" y="708"/>
                    </a:cubicBezTo>
                    <a:cubicBezTo>
                      <a:pt x="2442" y="710"/>
                      <a:pt x="2373" y="711"/>
                      <a:pt x="2305" y="712"/>
                    </a:cubicBezTo>
                    <a:cubicBezTo>
                      <a:pt x="2295" y="475"/>
                      <a:pt x="2303" y="238"/>
                      <a:pt x="2300" y="0"/>
                    </a:cubicBezTo>
                    <a:cubicBezTo>
                      <a:pt x="2253" y="1"/>
                      <a:pt x="2205" y="1"/>
                      <a:pt x="2157" y="2"/>
                    </a:cubicBezTo>
                    <a:cubicBezTo>
                      <a:pt x="2158" y="237"/>
                      <a:pt x="2158" y="473"/>
                      <a:pt x="2157" y="708"/>
                    </a:cubicBezTo>
                    <a:cubicBezTo>
                      <a:pt x="2089" y="709"/>
                      <a:pt x="2021" y="711"/>
                      <a:pt x="1952" y="713"/>
                    </a:cubicBezTo>
                    <a:cubicBezTo>
                      <a:pt x="1941" y="476"/>
                      <a:pt x="1950" y="238"/>
                      <a:pt x="1948" y="1"/>
                    </a:cubicBezTo>
                    <a:cubicBezTo>
                      <a:pt x="1300" y="1"/>
                      <a:pt x="653" y="0"/>
                      <a:pt x="5" y="1"/>
                    </a:cubicBezTo>
                    <a:cubicBezTo>
                      <a:pt x="9" y="303"/>
                      <a:pt x="0" y="605"/>
                      <a:pt x="9" y="906"/>
                    </a:cubicBezTo>
                    <a:cubicBezTo>
                      <a:pt x="49" y="1173"/>
                      <a:pt x="301" y="1325"/>
                      <a:pt x="510" y="1456"/>
                    </a:cubicBezTo>
                    <a:cubicBezTo>
                      <a:pt x="675" y="1851"/>
                      <a:pt x="810" y="2261"/>
                      <a:pt x="966" y="2660"/>
                    </a:cubicBezTo>
                    <a:cubicBezTo>
                      <a:pt x="1017" y="2774"/>
                      <a:pt x="1151" y="2810"/>
                      <a:pt x="1264" y="2822"/>
                    </a:cubicBezTo>
                    <a:cubicBezTo>
                      <a:pt x="1782" y="2872"/>
                      <a:pt x="2302" y="2893"/>
                      <a:pt x="2822" y="2902"/>
                    </a:cubicBezTo>
                    <a:cubicBezTo>
                      <a:pt x="2645" y="2993"/>
                      <a:pt x="2455" y="3058"/>
                      <a:pt x="2269" y="3128"/>
                    </a:cubicBezTo>
                    <a:cubicBezTo>
                      <a:pt x="2268" y="3058"/>
                      <a:pt x="2268" y="2987"/>
                      <a:pt x="2266" y="2916"/>
                    </a:cubicBezTo>
                    <a:cubicBezTo>
                      <a:pt x="2142" y="2918"/>
                      <a:pt x="2018" y="2917"/>
                      <a:pt x="1894" y="2911"/>
                    </a:cubicBezTo>
                    <a:cubicBezTo>
                      <a:pt x="1948" y="3090"/>
                      <a:pt x="1986" y="3273"/>
                      <a:pt x="2019" y="3456"/>
                    </a:cubicBezTo>
                    <a:moveTo>
                      <a:pt x="1315" y="2513"/>
                    </a:moveTo>
                    <a:cubicBezTo>
                      <a:pt x="1223" y="2498"/>
                      <a:pt x="1098" y="2491"/>
                      <a:pt x="1058" y="2389"/>
                    </a:cubicBezTo>
                    <a:cubicBezTo>
                      <a:pt x="935" y="2100"/>
                      <a:pt x="780" y="1825"/>
                      <a:pt x="660" y="1535"/>
                    </a:cubicBezTo>
                    <a:cubicBezTo>
                      <a:pt x="2060" y="1533"/>
                      <a:pt x="3461" y="1531"/>
                      <a:pt x="4861" y="1535"/>
                    </a:cubicBezTo>
                    <a:cubicBezTo>
                      <a:pt x="4738" y="1823"/>
                      <a:pt x="4587" y="2097"/>
                      <a:pt x="4464" y="2385"/>
                    </a:cubicBezTo>
                    <a:cubicBezTo>
                      <a:pt x="4433" y="2479"/>
                      <a:pt x="4323" y="2495"/>
                      <a:pt x="4239" y="2508"/>
                    </a:cubicBezTo>
                    <a:cubicBezTo>
                      <a:pt x="3267" y="2606"/>
                      <a:pt x="2287" y="2602"/>
                      <a:pt x="1315" y="2513"/>
                    </a:cubicBezTo>
                    <a:moveTo>
                      <a:pt x="747" y="1039"/>
                    </a:moveTo>
                    <a:cubicBezTo>
                      <a:pt x="498" y="978"/>
                      <a:pt x="410" y="628"/>
                      <a:pt x="596" y="454"/>
                    </a:cubicBezTo>
                    <a:cubicBezTo>
                      <a:pt x="768" y="264"/>
                      <a:pt x="1120" y="349"/>
                      <a:pt x="1185" y="597"/>
                    </a:cubicBezTo>
                    <a:cubicBezTo>
                      <a:pt x="1279" y="852"/>
                      <a:pt x="1003" y="1126"/>
                      <a:pt x="747" y="1039"/>
                    </a:cubicBezTo>
                    <a:moveTo>
                      <a:pt x="4558" y="1035"/>
                    </a:moveTo>
                    <a:cubicBezTo>
                      <a:pt x="4324" y="965"/>
                      <a:pt x="4236" y="635"/>
                      <a:pt x="4414" y="462"/>
                    </a:cubicBezTo>
                    <a:cubicBezTo>
                      <a:pt x="4580" y="264"/>
                      <a:pt x="4941" y="343"/>
                      <a:pt x="5008" y="594"/>
                    </a:cubicBezTo>
                    <a:cubicBezTo>
                      <a:pt x="5106" y="858"/>
                      <a:pt x="4819" y="1134"/>
                      <a:pt x="4558" y="103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5" name="Freeform 69"/>
              <p:cNvSpPr>
                <a:spLocks/>
              </p:cNvSpPr>
              <p:nvPr/>
            </p:nvSpPr>
            <p:spPr bwMode="auto">
              <a:xfrm flipV="1">
                <a:off x="5570" y="2935"/>
                <a:ext cx="46" cy="45"/>
              </a:xfrm>
              <a:custGeom>
                <a:avLst/>
                <a:gdLst>
                  <a:gd name="T0" fmla="*/ 35 w 201"/>
                  <a:gd name="T1" fmla="*/ 160 h 196"/>
                  <a:gd name="T2" fmla="*/ 35 w 201"/>
                  <a:gd name="T3" fmla="*/ 16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1" h="196">
                    <a:moveTo>
                      <a:pt x="35" y="160"/>
                    </a:moveTo>
                    <a:cubicBezTo>
                      <a:pt x="201" y="196"/>
                      <a:pt x="0" y="0"/>
                      <a:pt x="35" y="16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6" name="Freeform 70"/>
              <p:cNvSpPr>
                <a:spLocks/>
              </p:cNvSpPr>
              <p:nvPr/>
            </p:nvSpPr>
            <p:spPr bwMode="auto">
              <a:xfrm flipV="1">
                <a:off x="5570" y="2963"/>
                <a:ext cx="46" cy="45"/>
              </a:xfrm>
              <a:custGeom>
                <a:avLst/>
                <a:gdLst>
                  <a:gd name="T0" fmla="*/ 37 w 202"/>
                  <a:gd name="T1" fmla="*/ 160 h 195"/>
                  <a:gd name="T2" fmla="*/ 37 w 202"/>
                  <a:gd name="T3" fmla="*/ 16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2" h="195">
                    <a:moveTo>
                      <a:pt x="37" y="160"/>
                    </a:moveTo>
                    <a:cubicBezTo>
                      <a:pt x="202" y="195"/>
                      <a:pt x="0" y="0"/>
                      <a:pt x="37" y="16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7" name="Freeform 71"/>
              <p:cNvSpPr>
                <a:spLocks/>
              </p:cNvSpPr>
              <p:nvPr/>
            </p:nvSpPr>
            <p:spPr bwMode="auto">
              <a:xfrm flipV="1">
                <a:off x="5579" y="2993"/>
                <a:ext cx="24" cy="41"/>
              </a:xfrm>
              <a:custGeom>
                <a:avLst/>
                <a:gdLst>
                  <a:gd name="T0" fmla="*/ 0 w 106"/>
                  <a:gd name="T1" fmla="*/ 121 h 178"/>
                  <a:gd name="T2" fmla="*/ 0 w 106"/>
                  <a:gd name="T3" fmla="*/ 121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6" h="178">
                    <a:moveTo>
                      <a:pt x="0" y="121"/>
                    </a:moveTo>
                    <a:cubicBezTo>
                      <a:pt x="106" y="178"/>
                      <a:pt x="5" y="0"/>
                      <a:pt x="0" y="12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8" name="Freeform 72"/>
              <p:cNvSpPr>
                <a:spLocks/>
              </p:cNvSpPr>
              <p:nvPr/>
            </p:nvSpPr>
            <p:spPr bwMode="auto">
              <a:xfrm flipV="1">
                <a:off x="5477" y="3111"/>
                <a:ext cx="216" cy="219"/>
              </a:xfrm>
              <a:custGeom>
                <a:avLst/>
                <a:gdLst>
                  <a:gd name="T0" fmla="*/ 1 w 945"/>
                  <a:gd name="T1" fmla="*/ 900 h 960"/>
                  <a:gd name="T2" fmla="*/ 944 w 945"/>
                  <a:gd name="T3" fmla="*/ 960 h 960"/>
                  <a:gd name="T4" fmla="*/ 944 w 945"/>
                  <a:gd name="T5" fmla="*/ 0 h 960"/>
                  <a:gd name="T6" fmla="*/ 513 w 945"/>
                  <a:gd name="T7" fmla="*/ 0 h 960"/>
                  <a:gd name="T8" fmla="*/ 514 w 945"/>
                  <a:gd name="T9" fmla="*/ 374 h 960"/>
                  <a:gd name="T10" fmla="*/ 440 w 945"/>
                  <a:gd name="T11" fmla="*/ 388 h 960"/>
                  <a:gd name="T12" fmla="*/ 431 w 945"/>
                  <a:gd name="T13" fmla="*/ 0 h 960"/>
                  <a:gd name="T14" fmla="*/ 1 w 945"/>
                  <a:gd name="T15" fmla="*/ 0 h 960"/>
                  <a:gd name="T16" fmla="*/ 1 w 945"/>
                  <a:gd name="T17" fmla="*/ 900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5" h="960">
                    <a:moveTo>
                      <a:pt x="1" y="900"/>
                    </a:moveTo>
                    <a:cubicBezTo>
                      <a:pt x="314" y="937"/>
                      <a:pt x="629" y="944"/>
                      <a:pt x="944" y="960"/>
                    </a:cubicBezTo>
                    <a:cubicBezTo>
                      <a:pt x="944" y="640"/>
                      <a:pt x="945" y="320"/>
                      <a:pt x="944" y="0"/>
                    </a:cubicBezTo>
                    <a:cubicBezTo>
                      <a:pt x="801" y="0"/>
                      <a:pt x="657" y="0"/>
                      <a:pt x="513" y="0"/>
                    </a:cubicBezTo>
                    <a:cubicBezTo>
                      <a:pt x="513" y="125"/>
                      <a:pt x="513" y="249"/>
                      <a:pt x="514" y="374"/>
                    </a:cubicBezTo>
                    <a:cubicBezTo>
                      <a:pt x="496" y="377"/>
                      <a:pt x="459" y="385"/>
                      <a:pt x="440" y="388"/>
                    </a:cubicBezTo>
                    <a:cubicBezTo>
                      <a:pt x="427" y="260"/>
                      <a:pt x="430" y="130"/>
                      <a:pt x="431" y="0"/>
                    </a:cubicBezTo>
                    <a:cubicBezTo>
                      <a:pt x="288" y="0"/>
                      <a:pt x="145" y="0"/>
                      <a:pt x="1" y="0"/>
                    </a:cubicBezTo>
                    <a:cubicBezTo>
                      <a:pt x="0" y="300"/>
                      <a:pt x="0" y="600"/>
                      <a:pt x="1" y="90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69" name="Freeform 73"/>
              <p:cNvSpPr>
                <a:spLocks/>
              </p:cNvSpPr>
              <p:nvPr/>
            </p:nvSpPr>
            <p:spPr bwMode="auto">
              <a:xfrm flipV="1">
                <a:off x="5925" y="3112"/>
                <a:ext cx="211" cy="132"/>
              </a:xfrm>
              <a:custGeom>
                <a:avLst/>
                <a:gdLst>
                  <a:gd name="T0" fmla="*/ 99 w 925"/>
                  <a:gd name="T1" fmla="*/ 575 h 575"/>
                  <a:gd name="T2" fmla="*/ 844 w 925"/>
                  <a:gd name="T3" fmla="*/ 531 h 575"/>
                  <a:gd name="T4" fmla="*/ 446 w 925"/>
                  <a:gd name="T5" fmla="*/ 27 h 575"/>
                  <a:gd name="T6" fmla="*/ 99 w 925"/>
                  <a:gd name="T7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25" h="575">
                    <a:moveTo>
                      <a:pt x="99" y="575"/>
                    </a:moveTo>
                    <a:cubicBezTo>
                      <a:pt x="348" y="568"/>
                      <a:pt x="596" y="554"/>
                      <a:pt x="844" y="531"/>
                    </a:cubicBezTo>
                    <a:cubicBezTo>
                      <a:pt x="925" y="282"/>
                      <a:pt x="709" y="0"/>
                      <a:pt x="446" y="27"/>
                    </a:cubicBezTo>
                    <a:cubicBezTo>
                      <a:pt x="178" y="27"/>
                      <a:pt x="0" y="334"/>
                      <a:pt x="99" y="57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0" name="Freeform 74"/>
              <p:cNvSpPr>
                <a:spLocks/>
              </p:cNvSpPr>
              <p:nvPr/>
            </p:nvSpPr>
            <p:spPr bwMode="auto">
              <a:xfrm flipV="1">
                <a:off x="5733" y="3119"/>
                <a:ext cx="139" cy="60"/>
              </a:xfrm>
              <a:custGeom>
                <a:avLst/>
                <a:gdLst>
                  <a:gd name="T0" fmla="*/ 100 w 611"/>
                  <a:gd name="T1" fmla="*/ 213 h 260"/>
                  <a:gd name="T2" fmla="*/ 550 w 611"/>
                  <a:gd name="T3" fmla="*/ 188 h 260"/>
                  <a:gd name="T4" fmla="*/ 229 w 611"/>
                  <a:gd name="T5" fmla="*/ 58 h 260"/>
                  <a:gd name="T6" fmla="*/ 100 w 611"/>
                  <a:gd name="T7" fmla="*/ 213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1" h="260">
                    <a:moveTo>
                      <a:pt x="100" y="213"/>
                    </a:moveTo>
                    <a:cubicBezTo>
                      <a:pt x="244" y="216"/>
                      <a:pt x="425" y="260"/>
                      <a:pt x="550" y="188"/>
                    </a:cubicBezTo>
                    <a:cubicBezTo>
                      <a:pt x="611" y="0"/>
                      <a:pt x="335" y="71"/>
                      <a:pt x="229" y="58"/>
                    </a:cubicBezTo>
                    <a:cubicBezTo>
                      <a:pt x="131" y="21"/>
                      <a:pt x="0" y="126"/>
                      <a:pt x="100" y="2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1" name="Freeform 75"/>
              <p:cNvSpPr>
                <a:spLocks/>
              </p:cNvSpPr>
              <p:nvPr/>
            </p:nvSpPr>
            <p:spPr bwMode="auto">
              <a:xfrm flipV="1">
                <a:off x="5102" y="3233"/>
                <a:ext cx="203" cy="120"/>
              </a:xfrm>
              <a:custGeom>
                <a:avLst/>
                <a:gdLst>
                  <a:gd name="T0" fmla="*/ 142 w 887"/>
                  <a:gd name="T1" fmla="*/ 33 h 527"/>
                  <a:gd name="T2" fmla="*/ 279 w 887"/>
                  <a:gd name="T3" fmla="*/ 445 h 527"/>
                  <a:gd name="T4" fmla="*/ 786 w 887"/>
                  <a:gd name="T5" fmla="*/ 232 h 527"/>
                  <a:gd name="T6" fmla="*/ 887 w 887"/>
                  <a:gd name="T7" fmla="*/ 231 h 527"/>
                  <a:gd name="T8" fmla="*/ 808 w 887"/>
                  <a:gd name="T9" fmla="*/ 19 h 527"/>
                  <a:gd name="T10" fmla="*/ 142 w 887"/>
                  <a:gd name="T11" fmla="*/ 33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7" h="527">
                    <a:moveTo>
                      <a:pt x="142" y="33"/>
                    </a:moveTo>
                    <a:cubicBezTo>
                      <a:pt x="0" y="145"/>
                      <a:pt x="42" y="504"/>
                      <a:pt x="279" y="445"/>
                    </a:cubicBezTo>
                    <a:cubicBezTo>
                      <a:pt x="461" y="431"/>
                      <a:pt x="813" y="527"/>
                      <a:pt x="786" y="232"/>
                    </a:cubicBezTo>
                    <a:cubicBezTo>
                      <a:pt x="811" y="232"/>
                      <a:pt x="862" y="232"/>
                      <a:pt x="887" y="231"/>
                    </a:cubicBezTo>
                    <a:cubicBezTo>
                      <a:pt x="860" y="161"/>
                      <a:pt x="834" y="90"/>
                      <a:pt x="808" y="19"/>
                    </a:cubicBezTo>
                    <a:cubicBezTo>
                      <a:pt x="587" y="28"/>
                      <a:pt x="361" y="0"/>
                      <a:pt x="142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2" name="Freeform 76"/>
              <p:cNvSpPr>
                <a:spLocks/>
              </p:cNvSpPr>
              <p:nvPr/>
            </p:nvSpPr>
            <p:spPr bwMode="auto">
              <a:xfrm flipV="1">
                <a:off x="5836" y="3254"/>
                <a:ext cx="257" cy="76"/>
              </a:xfrm>
              <a:custGeom>
                <a:avLst/>
                <a:gdLst>
                  <a:gd name="T0" fmla="*/ 0 w 1129"/>
                  <a:gd name="T1" fmla="*/ 3 h 335"/>
                  <a:gd name="T2" fmla="*/ 413 w 1129"/>
                  <a:gd name="T3" fmla="*/ 331 h 335"/>
                  <a:gd name="T4" fmla="*/ 1129 w 1129"/>
                  <a:gd name="T5" fmla="*/ 332 h 335"/>
                  <a:gd name="T6" fmla="*/ 900 w 1129"/>
                  <a:gd name="T7" fmla="*/ 5 h 335"/>
                  <a:gd name="T8" fmla="*/ 0 w 1129"/>
                  <a:gd name="T9" fmla="*/ 3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9" h="335">
                    <a:moveTo>
                      <a:pt x="0" y="3"/>
                    </a:moveTo>
                    <a:cubicBezTo>
                      <a:pt x="97" y="149"/>
                      <a:pt x="222" y="322"/>
                      <a:pt x="413" y="331"/>
                    </a:cubicBezTo>
                    <a:cubicBezTo>
                      <a:pt x="652" y="335"/>
                      <a:pt x="891" y="332"/>
                      <a:pt x="1129" y="332"/>
                    </a:cubicBezTo>
                    <a:cubicBezTo>
                      <a:pt x="1055" y="221"/>
                      <a:pt x="974" y="116"/>
                      <a:pt x="900" y="5"/>
                    </a:cubicBezTo>
                    <a:cubicBezTo>
                      <a:pt x="600" y="0"/>
                      <a:pt x="300" y="2"/>
                      <a:pt x="0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3" name="Freeform 77"/>
              <p:cNvSpPr>
                <a:spLocks/>
              </p:cNvSpPr>
              <p:nvPr/>
            </p:nvSpPr>
            <p:spPr bwMode="auto">
              <a:xfrm flipV="1">
                <a:off x="6068" y="3252"/>
                <a:ext cx="160" cy="78"/>
              </a:xfrm>
              <a:custGeom>
                <a:avLst/>
                <a:gdLst>
                  <a:gd name="T0" fmla="*/ 0 w 701"/>
                  <a:gd name="T1" fmla="*/ 1 h 340"/>
                  <a:gd name="T2" fmla="*/ 243 w 701"/>
                  <a:gd name="T3" fmla="*/ 337 h 340"/>
                  <a:gd name="T4" fmla="*/ 701 w 701"/>
                  <a:gd name="T5" fmla="*/ 2 h 340"/>
                  <a:gd name="T6" fmla="*/ 0 w 701"/>
                  <a:gd name="T7" fmla="*/ 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1" h="340">
                    <a:moveTo>
                      <a:pt x="0" y="1"/>
                    </a:moveTo>
                    <a:cubicBezTo>
                      <a:pt x="81" y="113"/>
                      <a:pt x="162" y="225"/>
                      <a:pt x="243" y="337"/>
                    </a:cubicBezTo>
                    <a:cubicBezTo>
                      <a:pt x="453" y="340"/>
                      <a:pt x="599" y="165"/>
                      <a:pt x="701" y="2"/>
                    </a:cubicBezTo>
                    <a:cubicBezTo>
                      <a:pt x="467" y="0"/>
                      <a:pt x="234" y="2"/>
                      <a:pt x="0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4" name="Freeform 78"/>
              <p:cNvSpPr>
                <a:spLocks/>
              </p:cNvSpPr>
              <p:nvPr/>
            </p:nvSpPr>
            <p:spPr bwMode="auto">
              <a:xfrm flipV="1">
                <a:off x="6305" y="3232"/>
                <a:ext cx="203" cy="120"/>
              </a:xfrm>
              <a:custGeom>
                <a:avLst/>
                <a:gdLst>
                  <a:gd name="T0" fmla="*/ 103 w 891"/>
                  <a:gd name="T1" fmla="*/ 227 h 525"/>
                  <a:gd name="T2" fmla="*/ 617 w 891"/>
                  <a:gd name="T3" fmla="*/ 440 h 525"/>
                  <a:gd name="T4" fmla="*/ 736 w 891"/>
                  <a:gd name="T5" fmla="*/ 23 h 525"/>
                  <a:gd name="T6" fmla="*/ 87 w 891"/>
                  <a:gd name="T7" fmla="*/ 11 h 525"/>
                  <a:gd name="T8" fmla="*/ 0 w 891"/>
                  <a:gd name="T9" fmla="*/ 227 h 525"/>
                  <a:gd name="T10" fmla="*/ 103 w 891"/>
                  <a:gd name="T11" fmla="*/ 227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1" h="525">
                    <a:moveTo>
                      <a:pt x="103" y="227"/>
                    </a:moveTo>
                    <a:cubicBezTo>
                      <a:pt x="75" y="525"/>
                      <a:pt x="433" y="425"/>
                      <a:pt x="617" y="440"/>
                    </a:cubicBezTo>
                    <a:cubicBezTo>
                      <a:pt x="854" y="494"/>
                      <a:pt x="891" y="121"/>
                      <a:pt x="736" y="23"/>
                    </a:cubicBezTo>
                    <a:cubicBezTo>
                      <a:pt x="521" y="0"/>
                      <a:pt x="303" y="23"/>
                      <a:pt x="87" y="11"/>
                    </a:cubicBezTo>
                    <a:cubicBezTo>
                      <a:pt x="55" y="82"/>
                      <a:pt x="26" y="154"/>
                      <a:pt x="0" y="227"/>
                    </a:cubicBezTo>
                    <a:cubicBezTo>
                      <a:pt x="25" y="227"/>
                      <a:pt x="77" y="227"/>
                      <a:pt x="103" y="22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5" name="Freeform 79"/>
              <p:cNvSpPr>
                <a:spLocks/>
              </p:cNvSpPr>
              <p:nvPr/>
            </p:nvSpPr>
            <p:spPr bwMode="auto">
              <a:xfrm flipV="1">
                <a:off x="5289" y="3455"/>
                <a:ext cx="150" cy="154"/>
              </a:xfrm>
              <a:custGeom>
                <a:avLst/>
                <a:gdLst>
                  <a:gd name="T0" fmla="*/ 285 w 660"/>
                  <a:gd name="T1" fmla="*/ 623 h 675"/>
                  <a:gd name="T2" fmla="*/ 624 w 660"/>
                  <a:gd name="T3" fmla="*/ 317 h 675"/>
                  <a:gd name="T4" fmla="*/ 171 w 660"/>
                  <a:gd name="T5" fmla="*/ 143 h 675"/>
                  <a:gd name="T6" fmla="*/ 285 w 660"/>
                  <a:gd name="T7" fmla="*/ 623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0" h="675">
                    <a:moveTo>
                      <a:pt x="285" y="623"/>
                    </a:moveTo>
                    <a:cubicBezTo>
                      <a:pt x="466" y="675"/>
                      <a:pt x="660" y="503"/>
                      <a:pt x="624" y="317"/>
                    </a:cubicBezTo>
                    <a:cubicBezTo>
                      <a:pt x="610" y="106"/>
                      <a:pt x="324" y="0"/>
                      <a:pt x="171" y="143"/>
                    </a:cubicBezTo>
                    <a:cubicBezTo>
                      <a:pt x="0" y="275"/>
                      <a:pt x="72" y="583"/>
                      <a:pt x="285" y="62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6" name="Freeform 80"/>
              <p:cNvSpPr>
                <a:spLocks/>
              </p:cNvSpPr>
              <p:nvPr/>
            </p:nvSpPr>
            <p:spPr bwMode="auto">
              <a:xfrm flipV="1">
                <a:off x="6162" y="3454"/>
                <a:ext cx="150" cy="156"/>
              </a:xfrm>
              <a:custGeom>
                <a:avLst/>
                <a:gdLst>
                  <a:gd name="T0" fmla="*/ 267 w 658"/>
                  <a:gd name="T1" fmla="*/ 624 h 685"/>
                  <a:gd name="T2" fmla="*/ 623 w 658"/>
                  <a:gd name="T3" fmla="*/ 320 h 685"/>
                  <a:gd name="T4" fmla="*/ 160 w 658"/>
                  <a:gd name="T5" fmla="*/ 155 h 685"/>
                  <a:gd name="T6" fmla="*/ 267 w 658"/>
                  <a:gd name="T7" fmla="*/ 624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8" h="685">
                    <a:moveTo>
                      <a:pt x="267" y="624"/>
                    </a:moveTo>
                    <a:cubicBezTo>
                      <a:pt x="452" y="685"/>
                      <a:pt x="658" y="513"/>
                      <a:pt x="623" y="320"/>
                    </a:cubicBezTo>
                    <a:cubicBezTo>
                      <a:pt x="603" y="106"/>
                      <a:pt x="310" y="0"/>
                      <a:pt x="160" y="155"/>
                    </a:cubicBezTo>
                    <a:cubicBezTo>
                      <a:pt x="0" y="288"/>
                      <a:pt x="68" y="572"/>
                      <a:pt x="267" y="62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277" name="Freeform 81"/>
              <p:cNvSpPr>
                <a:spLocks/>
              </p:cNvSpPr>
              <p:nvPr/>
            </p:nvSpPr>
            <p:spPr bwMode="auto">
              <a:xfrm flipV="1">
                <a:off x="5158" y="3708"/>
                <a:ext cx="1294" cy="239"/>
              </a:xfrm>
              <a:custGeom>
                <a:avLst/>
                <a:gdLst>
                  <a:gd name="T0" fmla="*/ 0 w 5677"/>
                  <a:gd name="T1" fmla="*/ 1044 h 1046"/>
                  <a:gd name="T2" fmla="*/ 5677 w 5677"/>
                  <a:gd name="T3" fmla="*/ 1044 h 1046"/>
                  <a:gd name="T4" fmla="*/ 5419 w 5677"/>
                  <a:gd name="T5" fmla="*/ 668 h 1046"/>
                  <a:gd name="T6" fmla="*/ 5417 w 5677"/>
                  <a:gd name="T7" fmla="*/ 143 h 1046"/>
                  <a:gd name="T8" fmla="*/ 5259 w 5677"/>
                  <a:gd name="T9" fmla="*/ 15 h 1046"/>
                  <a:gd name="T10" fmla="*/ 4697 w 5677"/>
                  <a:gd name="T11" fmla="*/ 27 h 1046"/>
                  <a:gd name="T12" fmla="*/ 4622 w 5677"/>
                  <a:gd name="T13" fmla="*/ 439 h 1046"/>
                  <a:gd name="T14" fmla="*/ 1138 w 5677"/>
                  <a:gd name="T15" fmla="*/ 439 h 1046"/>
                  <a:gd name="T16" fmla="*/ 1057 w 5677"/>
                  <a:gd name="T17" fmla="*/ 27 h 1046"/>
                  <a:gd name="T18" fmla="*/ 461 w 5677"/>
                  <a:gd name="T19" fmla="*/ 15 h 1046"/>
                  <a:gd name="T20" fmla="*/ 292 w 5677"/>
                  <a:gd name="T21" fmla="*/ 139 h 1046"/>
                  <a:gd name="T22" fmla="*/ 289 w 5677"/>
                  <a:gd name="T23" fmla="*/ 670 h 1046"/>
                  <a:gd name="T24" fmla="*/ 0 w 5677"/>
                  <a:gd name="T25" fmla="*/ 1044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7" h="1046">
                    <a:moveTo>
                      <a:pt x="0" y="1044"/>
                    </a:moveTo>
                    <a:cubicBezTo>
                      <a:pt x="1892" y="1046"/>
                      <a:pt x="3785" y="1046"/>
                      <a:pt x="5677" y="1044"/>
                    </a:cubicBezTo>
                    <a:cubicBezTo>
                      <a:pt x="5665" y="886"/>
                      <a:pt x="5614" y="674"/>
                      <a:pt x="5419" y="668"/>
                    </a:cubicBezTo>
                    <a:cubicBezTo>
                      <a:pt x="5416" y="493"/>
                      <a:pt x="5422" y="318"/>
                      <a:pt x="5417" y="143"/>
                    </a:cubicBezTo>
                    <a:cubicBezTo>
                      <a:pt x="5423" y="60"/>
                      <a:pt x="5336" y="2"/>
                      <a:pt x="5259" y="15"/>
                    </a:cubicBezTo>
                    <a:cubicBezTo>
                      <a:pt x="5072" y="21"/>
                      <a:pt x="4882" y="0"/>
                      <a:pt x="4697" y="27"/>
                    </a:cubicBezTo>
                    <a:cubicBezTo>
                      <a:pt x="4565" y="118"/>
                      <a:pt x="4636" y="304"/>
                      <a:pt x="4622" y="439"/>
                    </a:cubicBezTo>
                    <a:cubicBezTo>
                      <a:pt x="3461" y="439"/>
                      <a:pt x="2299" y="439"/>
                      <a:pt x="1138" y="439"/>
                    </a:cubicBezTo>
                    <a:cubicBezTo>
                      <a:pt x="1121" y="304"/>
                      <a:pt x="1199" y="112"/>
                      <a:pt x="1057" y="27"/>
                    </a:cubicBezTo>
                    <a:cubicBezTo>
                      <a:pt x="861" y="0"/>
                      <a:pt x="659" y="22"/>
                      <a:pt x="461" y="15"/>
                    </a:cubicBezTo>
                    <a:cubicBezTo>
                      <a:pt x="383" y="3"/>
                      <a:pt x="291" y="55"/>
                      <a:pt x="292" y="139"/>
                    </a:cubicBezTo>
                    <a:cubicBezTo>
                      <a:pt x="285" y="316"/>
                      <a:pt x="293" y="493"/>
                      <a:pt x="289" y="670"/>
                    </a:cubicBezTo>
                    <a:cubicBezTo>
                      <a:pt x="80" y="649"/>
                      <a:pt x="4" y="875"/>
                      <a:pt x="0" y="104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280" name="Group 85"/>
          <p:cNvGrpSpPr>
            <a:grpSpLocks noChangeAspect="1"/>
          </p:cNvGrpSpPr>
          <p:nvPr/>
        </p:nvGrpSpPr>
        <p:grpSpPr bwMode="auto">
          <a:xfrm>
            <a:off x="8428483" y="6041299"/>
            <a:ext cx="1797050" cy="1447434"/>
            <a:chOff x="729" y="1764"/>
            <a:chExt cx="1321" cy="1064"/>
          </a:xfrm>
          <a:solidFill>
            <a:srgbClr val="595959"/>
          </a:solidFill>
        </p:grpSpPr>
        <p:sp>
          <p:nvSpPr>
            <p:cNvPr id="281" name="Freeform 86"/>
            <p:cNvSpPr>
              <a:spLocks/>
            </p:cNvSpPr>
            <p:nvPr/>
          </p:nvSpPr>
          <p:spPr bwMode="auto">
            <a:xfrm flipV="1">
              <a:off x="1129" y="1764"/>
              <a:ext cx="520" cy="1062"/>
            </a:xfrm>
            <a:custGeom>
              <a:avLst/>
              <a:gdLst>
                <a:gd name="T0" fmla="*/ 30 w 2281"/>
                <a:gd name="T1" fmla="*/ 4462 h 4649"/>
                <a:gd name="T2" fmla="*/ 308 w 2281"/>
                <a:gd name="T3" fmla="*/ 4364 h 4649"/>
                <a:gd name="T4" fmla="*/ 920 w 2281"/>
                <a:gd name="T5" fmla="*/ 3297 h 4649"/>
                <a:gd name="T6" fmla="*/ 1143 w 2281"/>
                <a:gd name="T7" fmla="*/ 2563 h 4649"/>
                <a:gd name="T8" fmla="*/ 1358 w 2281"/>
                <a:gd name="T9" fmla="*/ 3296 h 4649"/>
                <a:gd name="T10" fmla="*/ 1974 w 2281"/>
                <a:gd name="T11" fmla="*/ 4366 h 4649"/>
                <a:gd name="T12" fmla="*/ 2251 w 2281"/>
                <a:gd name="T13" fmla="*/ 4467 h 4649"/>
                <a:gd name="T14" fmla="*/ 1613 w 2281"/>
                <a:gd name="T15" fmla="*/ 3046 h 4649"/>
                <a:gd name="T16" fmla="*/ 1611 w 2281"/>
                <a:gd name="T17" fmla="*/ 270 h 4649"/>
                <a:gd name="T18" fmla="*/ 1183 w 2281"/>
                <a:gd name="T19" fmla="*/ 239 h 4649"/>
                <a:gd name="T20" fmla="*/ 1177 w 2281"/>
                <a:gd name="T21" fmla="*/ 1803 h 4649"/>
                <a:gd name="T22" fmla="*/ 1100 w 2281"/>
                <a:gd name="T23" fmla="*/ 1805 h 4649"/>
                <a:gd name="T24" fmla="*/ 1095 w 2281"/>
                <a:gd name="T25" fmla="*/ 241 h 4649"/>
                <a:gd name="T26" fmla="*/ 673 w 2281"/>
                <a:gd name="T27" fmla="*/ 241 h 4649"/>
                <a:gd name="T28" fmla="*/ 668 w 2281"/>
                <a:gd name="T29" fmla="*/ 3048 h 4649"/>
                <a:gd name="T30" fmla="*/ 30 w 2281"/>
                <a:gd name="T31" fmla="*/ 4462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81" h="4649">
                  <a:moveTo>
                    <a:pt x="30" y="4462"/>
                  </a:moveTo>
                  <a:cubicBezTo>
                    <a:pt x="82" y="4649"/>
                    <a:pt x="362" y="4544"/>
                    <a:pt x="308" y="4364"/>
                  </a:cubicBezTo>
                  <a:cubicBezTo>
                    <a:pt x="300" y="3957"/>
                    <a:pt x="416" y="3325"/>
                    <a:pt x="920" y="3297"/>
                  </a:cubicBezTo>
                  <a:cubicBezTo>
                    <a:pt x="968" y="3047"/>
                    <a:pt x="999" y="2781"/>
                    <a:pt x="1143" y="2563"/>
                  </a:cubicBezTo>
                  <a:cubicBezTo>
                    <a:pt x="1274" y="2786"/>
                    <a:pt x="1313" y="3046"/>
                    <a:pt x="1358" y="3296"/>
                  </a:cubicBezTo>
                  <a:cubicBezTo>
                    <a:pt x="1865" y="3325"/>
                    <a:pt x="1975" y="3958"/>
                    <a:pt x="1974" y="4366"/>
                  </a:cubicBezTo>
                  <a:cubicBezTo>
                    <a:pt x="1918" y="4542"/>
                    <a:pt x="2188" y="4649"/>
                    <a:pt x="2251" y="4467"/>
                  </a:cubicBezTo>
                  <a:cubicBezTo>
                    <a:pt x="2281" y="3940"/>
                    <a:pt x="2143" y="3287"/>
                    <a:pt x="1613" y="3046"/>
                  </a:cubicBezTo>
                  <a:cubicBezTo>
                    <a:pt x="1611" y="2121"/>
                    <a:pt x="1616" y="1195"/>
                    <a:pt x="1611" y="270"/>
                  </a:cubicBezTo>
                  <a:cubicBezTo>
                    <a:pt x="1606" y="28"/>
                    <a:pt x="1224" y="0"/>
                    <a:pt x="1183" y="239"/>
                  </a:cubicBezTo>
                  <a:cubicBezTo>
                    <a:pt x="1168" y="759"/>
                    <a:pt x="1180" y="1282"/>
                    <a:pt x="1177" y="1803"/>
                  </a:cubicBezTo>
                  <a:cubicBezTo>
                    <a:pt x="1158" y="1803"/>
                    <a:pt x="1120" y="1805"/>
                    <a:pt x="1100" y="1805"/>
                  </a:cubicBezTo>
                  <a:cubicBezTo>
                    <a:pt x="1096" y="1284"/>
                    <a:pt x="1107" y="762"/>
                    <a:pt x="1095" y="241"/>
                  </a:cubicBezTo>
                  <a:cubicBezTo>
                    <a:pt x="1065" y="16"/>
                    <a:pt x="702" y="17"/>
                    <a:pt x="673" y="241"/>
                  </a:cubicBezTo>
                  <a:cubicBezTo>
                    <a:pt x="662" y="1177"/>
                    <a:pt x="673" y="2112"/>
                    <a:pt x="668" y="3048"/>
                  </a:cubicBezTo>
                  <a:cubicBezTo>
                    <a:pt x="137" y="3284"/>
                    <a:pt x="0" y="3937"/>
                    <a:pt x="30" y="44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2" name="Freeform 87"/>
            <p:cNvSpPr>
              <a:spLocks/>
            </p:cNvSpPr>
            <p:nvPr/>
          </p:nvSpPr>
          <p:spPr bwMode="auto">
            <a:xfrm flipV="1">
              <a:off x="838" y="1832"/>
              <a:ext cx="219" cy="212"/>
            </a:xfrm>
            <a:custGeom>
              <a:avLst/>
              <a:gdLst>
                <a:gd name="T0" fmla="*/ 48 w 958"/>
                <a:gd name="T1" fmla="*/ 930 h 930"/>
                <a:gd name="T2" fmla="*/ 947 w 958"/>
                <a:gd name="T3" fmla="*/ 842 h 930"/>
                <a:gd name="T4" fmla="*/ 953 w 958"/>
                <a:gd name="T5" fmla="*/ 413 h 930"/>
                <a:gd name="T6" fmla="*/ 516 w 958"/>
                <a:gd name="T7" fmla="*/ 35 h 930"/>
                <a:gd name="T8" fmla="*/ 173 w 958"/>
                <a:gd name="T9" fmla="*/ 507 h 930"/>
                <a:gd name="T10" fmla="*/ 0 w 958"/>
                <a:gd name="T11" fmla="*/ 508 h 930"/>
                <a:gd name="T12" fmla="*/ 194 w 958"/>
                <a:gd name="T13" fmla="*/ 693 h 930"/>
                <a:gd name="T14" fmla="*/ 48 w 958"/>
                <a:gd name="T15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8" h="930">
                  <a:moveTo>
                    <a:pt x="48" y="930"/>
                  </a:moveTo>
                  <a:cubicBezTo>
                    <a:pt x="348" y="908"/>
                    <a:pt x="647" y="865"/>
                    <a:pt x="947" y="842"/>
                  </a:cubicBezTo>
                  <a:cubicBezTo>
                    <a:pt x="945" y="699"/>
                    <a:pt x="949" y="556"/>
                    <a:pt x="953" y="413"/>
                  </a:cubicBezTo>
                  <a:cubicBezTo>
                    <a:pt x="958" y="190"/>
                    <a:pt x="736" y="0"/>
                    <a:pt x="516" y="35"/>
                  </a:cubicBezTo>
                  <a:cubicBezTo>
                    <a:pt x="289" y="53"/>
                    <a:pt x="133" y="289"/>
                    <a:pt x="173" y="507"/>
                  </a:cubicBezTo>
                  <a:cubicBezTo>
                    <a:pt x="115" y="507"/>
                    <a:pt x="58" y="507"/>
                    <a:pt x="0" y="508"/>
                  </a:cubicBezTo>
                  <a:cubicBezTo>
                    <a:pt x="65" y="569"/>
                    <a:pt x="130" y="631"/>
                    <a:pt x="194" y="693"/>
                  </a:cubicBezTo>
                  <a:cubicBezTo>
                    <a:pt x="145" y="772"/>
                    <a:pt x="97" y="852"/>
                    <a:pt x="48" y="9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3" name="Freeform 88"/>
            <p:cNvSpPr>
              <a:spLocks/>
            </p:cNvSpPr>
            <p:nvPr/>
          </p:nvSpPr>
          <p:spPr bwMode="auto">
            <a:xfrm flipV="1">
              <a:off x="1715" y="1832"/>
              <a:ext cx="223" cy="211"/>
            </a:xfrm>
            <a:custGeom>
              <a:avLst/>
              <a:gdLst>
                <a:gd name="T0" fmla="*/ 48 w 979"/>
                <a:gd name="T1" fmla="*/ 836 h 925"/>
                <a:gd name="T2" fmla="*/ 931 w 979"/>
                <a:gd name="T3" fmla="*/ 925 h 925"/>
                <a:gd name="T4" fmla="*/ 783 w 979"/>
                <a:gd name="T5" fmla="*/ 687 h 925"/>
                <a:gd name="T6" fmla="*/ 979 w 979"/>
                <a:gd name="T7" fmla="*/ 502 h 925"/>
                <a:gd name="T8" fmla="*/ 808 w 979"/>
                <a:gd name="T9" fmla="*/ 502 h 925"/>
                <a:gd name="T10" fmla="*/ 448 w 979"/>
                <a:gd name="T11" fmla="*/ 28 h 925"/>
                <a:gd name="T12" fmla="*/ 26 w 979"/>
                <a:gd name="T13" fmla="*/ 441 h 925"/>
                <a:gd name="T14" fmla="*/ 48 w 979"/>
                <a:gd name="T15" fmla="*/ 836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9" h="925">
                  <a:moveTo>
                    <a:pt x="48" y="836"/>
                  </a:moveTo>
                  <a:cubicBezTo>
                    <a:pt x="342" y="865"/>
                    <a:pt x="636" y="899"/>
                    <a:pt x="931" y="925"/>
                  </a:cubicBezTo>
                  <a:cubicBezTo>
                    <a:pt x="881" y="846"/>
                    <a:pt x="833" y="766"/>
                    <a:pt x="783" y="687"/>
                  </a:cubicBezTo>
                  <a:cubicBezTo>
                    <a:pt x="848" y="625"/>
                    <a:pt x="913" y="564"/>
                    <a:pt x="979" y="502"/>
                  </a:cubicBezTo>
                  <a:cubicBezTo>
                    <a:pt x="922" y="502"/>
                    <a:pt x="865" y="502"/>
                    <a:pt x="808" y="502"/>
                  </a:cubicBezTo>
                  <a:cubicBezTo>
                    <a:pt x="846" y="279"/>
                    <a:pt x="680" y="38"/>
                    <a:pt x="448" y="28"/>
                  </a:cubicBezTo>
                  <a:cubicBezTo>
                    <a:pt x="220" y="0"/>
                    <a:pt x="0" y="213"/>
                    <a:pt x="26" y="441"/>
                  </a:cubicBezTo>
                  <a:cubicBezTo>
                    <a:pt x="45" y="571"/>
                    <a:pt x="15" y="713"/>
                    <a:pt x="48" y="8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4" name="Freeform 89"/>
            <p:cNvSpPr>
              <a:spLocks/>
            </p:cNvSpPr>
            <p:nvPr/>
          </p:nvSpPr>
          <p:spPr bwMode="auto">
            <a:xfrm flipV="1">
              <a:off x="1277" y="1850"/>
              <a:ext cx="209" cy="223"/>
            </a:xfrm>
            <a:custGeom>
              <a:avLst/>
              <a:gdLst>
                <a:gd name="T0" fmla="*/ 368 w 917"/>
                <a:gd name="T1" fmla="*/ 878 h 976"/>
                <a:gd name="T2" fmla="*/ 879 w 917"/>
                <a:gd name="T3" fmla="*/ 470 h 976"/>
                <a:gd name="T4" fmla="*/ 253 w 917"/>
                <a:gd name="T5" fmla="*/ 190 h 976"/>
                <a:gd name="T6" fmla="*/ 368 w 917"/>
                <a:gd name="T7" fmla="*/ 87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7" h="976">
                  <a:moveTo>
                    <a:pt x="368" y="878"/>
                  </a:moveTo>
                  <a:cubicBezTo>
                    <a:pt x="621" y="976"/>
                    <a:pt x="917" y="738"/>
                    <a:pt x="879" y="470"/>
                  </a:cubicBezTo>
                  <a:cubicBezTo>
                    <a:pt x="869" y="174"/>
                    <a:pt x="481" y="0"/>
                    <a:pt x="253" y="190"/>
                  </a:cubicBezTo>
                  <a:cubicBezTo>
                    <a:pt x="0" y="362"/>
                    <a:pt x="72" y="798"/>
                    <a:pt x="368" y="8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5" name="Freeform 90"/>
            <p:cNvSpPr>
              <a:spLocks/>
            </p:cNvSpPr>
            <p:nvPr/>
          </p:nvSpPr>
          <p:spPr bwMode="auto">
            <a:xfrm flipV="1">
              <a:off x="729" y="2049"/>
              <a:ext cx="299" cy="360"/>
            </a:xfrm>
            <a:custGeom>
              <a:avLst/>
              <a:gdLst>
                <a:gd name="T0" fmla="*/ 214 w 1312"/>
                <a:gd name="T1" fmla="*/ 1274 h 1575"/>
                <a:gd name="T2" fmla="*/ 642 w 1312"/>
                <a:gd name="T3" fmla="*/ 1556 h 1575"/>
                <a:gd name="T4" fmla="*/ 1312 w 1312"/>
                <a:gd name="T5" fmla="*/ 1555 h 1575"/>
                <a:gd name="T6" fmla="*/ 584 w 1312"/>
                <a:gd name="T7" fmla="*/ 544 h 1575"/>
                <a:gd name="T8" fmla="*/ 461 w 1312"/>
                <a:gd name="T9" fmla="*/ 1064 h 1575"/>
                <a:gd name="T10" fmla="*/ 366 w 1312"/>
                <a:gd name="T11" fmla="*/ 207 h 1575"/>
                <a:gd name="T12" fmla="*/ 63 w 1312"/>
                <a:gd name="T13" fmla="*/ 159 h 1575"/>
                <a:gd name="T14" fmla="*/ 214 w 1312"/>
                <a:gd name="T15" fmla="*/ 1274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12" h="1575">
                  <a:moveTo>
                    <a:pt x="214" y="1274"/>
                  </a:moveTo>
                  <a:cubicBezTo>
                    <a:pt x="310" y="1417"/>
                    <a:pt x="453" y="1575"/>
                    <a:pt x="642" y="1556"/>
                  </a:cubicBezTo>
                  <a:cubicBezTo>
                    <a:pt x="865" y="1555"/>
                    <a:pt x="1088" y="1556"/>
                    <a:pt x="1312" y="1555"/>
                  </a:cubicBezTo>
                  <a:cubicBezTo>
                    <a:pt x="1071" y="1217"/>
                    <a:pt x="827" y="881"/>
                    <a:pt x="584" y="544"/>
                  </a:cubicBezTo>
                  <a:cubicBezTo>
                    <a:pt x="542" y="717"/>
                    <a:pt x="501" y="891"/>
                    <a:pt x="461" y="1064"/>
                  </a:cubicBezTo>
                  <a:cubicBezTo>
                    <a:pt x="319" y="803"/>
                    <a:pt x="340" y="493"/>
                    <a:pt x="366" y="207"/>
                  </a:cubicBezTo>
                  <a:cubicBezTo>
                    <a:pt x="369" y="42"/>
                    <a:pt x="111" y="0"/>
                    <a:pt x="63" y="159"/>
                  </a:cubicBezTo>
                  <a:cubicBezTo>
                    <a:pt x="0" y="531"/>
                    <a:pt x="15" y="943"/>
                    <a:pt x="214" y="1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6" name="Freeform 91"/>
            <p:cNvSpPr>
              <a:spLocks/>
            </p:cNvSpPr>
            <p:nvPr/>
          </p:nvSpPr>
          <p:spPr bwMode="auto">
            <a:xfrm flipV="1">
              <a:off x="796" y="2040"/>
              <a:ext cx="405" cy="784"/>
            </a:xfrm>
            <a:custGeom>
              <a:avLst/>
              <a:gdLst>
                <a:gd name="T0" fmla="*/ 1108 w 1777"/>
                <a:gd name="T1" fmla="*/ 3318 h 3432"/>
                <a:gd name="T2" fmla="*/ 1401 w 1777"/>
                <a:gd name="T3" fmla="*/ 3290 h 3432"/>
                <a:gd name="T4" fmla="*/ 1755 w 1777"/>
                <a:gd name="T5" fmla="*/ 2203 h 3432"/>
                <a:gd name="T6" fmla="*/ 1651 w 1777"/>
                <a:gd name="T7" fmla="*/ 1891 h 3432"/>
                <a:gd name="T8" fmla="*/ 1429 w 1777"/>
                <a:gd name="T9" fmla="*/ 2061 h 3432"/>
                <a:gd name="T10" fmla="*/ 1336 w 1777"/>
                <a:gd name="T11" fmla="*/ 2890 h 3432"/>
                <a:gd name="T12" fmla="*/ 1182 w 1777"/>
                <a:gd name="T13" fmla="*/ 2214 h 3432"/>
                <a:gd name="T14" fmla="*/ 1500 w 1777"/>
                <a:gd name="T15" fmla="*/ 299 h 3432"/>
                <a:gd name="T16" fmla="*/ 1050 w 1777"/>
                <a:gd name="T17" fmla="*/ 216 h 3432"/>
                <a:gd name="T18" fmla="*/ 750 w 1777"/>
                <a:gd name="T19" fmla="*/ 1875 h 3432"/>
                <a:gd name="T20" fmla="*/ 465 w 1777"/>
                <a:gd name="T21" fmla="*/ 261 h 3432"/>
                <a:gd name="T22" fmla="*/ 4 w 1777"/>
                <a:gd name="T23" fmla="*/ 300 h 3432"/>
                <a:gd name="T24" fmla="*/ 283 w 1777"/>
                <a:gd name="T25" fmla="*/ 1994 h 3432"/>
                <a:gd name="T26" fmla="*/ 369 w 1777"/>
                <a:gd name="T27" fmla="*/ 2294 h 3432"/>
                <a:gd name="T28" fmla="*/ 1108 w 1777"/>
                <a:gd name="T29" fmla="*/ 3318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7" h="3432">
                  <a:moveTo>
                    <a:pt x="1108" y="3318"/>
                  </a:moveTo>
                  <a:cubicBezTo>
                    <a:pt x="1175" y="3432"/>
                    <a:pt x="1324" y="3353"/>
                    <a:pt x="1401" y="3290"/>
                  </a:cubicBezTo>
                  <a:cubicBezTo>
                    <a:pt x="1718" y="3032"/>
                    <a:pt x="1777" y="2587"/>
                    <a:pt x="1755" y="2203"/>
                  </a:cubicBezTo>
                  <a:cubicBezTo>
                    <a:pt x="1744" y="2096"/>
                    <a:pt x="1767" y="1948"/>
                    <a:pt x="1651" y="1891"/>
                  </a:cubicBezTo>
                  <a:cubicBezTo>
                    <a:pt x="1544" y="1827"/>
                    <a:pt x="1399" y="1943"/>
                    <a:pt x="1429" y="2061"/>
                  </a:cubicBezTo>
                  <a:cubicBezTo>
                    <a:pt x="1451" y="2339"/>
                    <a:pt x="1460" y="2632"/>
                    <a:pt x="1336" y="2890"/>
                  </a:cubicBezTo>
                  <a:cubicBezTo>
                    <a:pt x="1282" y="2666"/>
                    <a:pt x="1217" y="2442"/>
                    <a:pt x="1182" y="2214"/>
                  </a:cubicBezTo>
                  <a:cubicBezTo>
                    <a:pt x="1281" y="1575"/>
                    <a:pt x="1408" y="939"/>
                    <a:pt x="1500" y="299"/>
                  </a:cubicBezTo>
                  <a:cubicBezTo>
                    <a:pt x="1496" y="62"/>
                    <a:pt x="1138" y="0"/>
                    <a:pt x="1050" y="216"/>
                  </a:cubicBezTo>
                  <a:cubicBezTo>
                    <a:pt x="932" y="765"/>
                    <a:pt x="868" y="1326"/>
                    <a:pt x="750" y="1875"/>
                  </a:cubicBezTo>
                  <a:cubicBezTo>
                    <a:pt x="639" y="1340"/>
                    <a:pt x="566" y="797"/>
                    <a:pt x="465" y="261"/>
                  </a:cubicBezTo>
                  <a:cubicBezTo>
                    <a:pt x="423" y="4"/>
                    <a:pt x="0" y="40"/>
                    <a:pt x="4" y="300"/>
                  </a:cubicBezTo>
                  <a:cubicBezTo>
                    <a:pt x="76" y="867"/>
                    <a:pt x="195" y="1429"/>
                    <a:pt x="283" y="1994"/>
                  </a:cubicBezTo>
                  <a:cubicBezTo>
                    <a:pt x="305" y="2095"/>
                    <a:pt x="302" y="2209"/>
                    <a:pt x="369" y="2294"/>
                  </a:cubicBezTo>
                  <a:cubicBezTo>
                    <a:pt x="617" y="2634"/>
                    <a:pt x="861" y="2978"/>
                    <a:pt x="1108" y="33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7" name="Freeform 92"/>
            <p:cNvSpPr>
              <a:spLocks/>
            </p:cNvSpPr>
            <p:nvPr/>
          </p:nvSpPr>
          <p:spPr bwMode="auto">
            <a:xfrm flipV="1">
              <a:off x="1573" y="2050"/>
              <a:ext cx="416" cy="778"/>
            </a:xfrm>
            <a:custGeom>
              <a:avLst/>
              <a:gdLst>
                <a:gd name="T0" fmla="*/ 199 w 1821"/>
                <a:gd name="T1" fmla="*/ 3092 h 3405"/>
                <a:gd name="T2" fmla="*/ 639 w 1821"/>
                <a:gd name="T3" fmla="*/ 3394 h 3405"/>
                <a:gd name="T4" fmla="*/ 1455 w 1821"/>
                <a:gd name="T5" fmla="*/ 2250 h 3405"/>
                <a:gd name="T6" fmla="*/ 1785 w 1821"/>
                <a:gd name="T7" fmla="*/ 350 h 3405"/>
                <a:gd name="T8" fmla="*/ 1338 w 1821"/>
                <a:gd name="T9" fmla="*/ 231 h 3405"/>
                <a:gd name="T10" fmla="*/ 1041 w 1821"/>
                <a:gd name="T11" fmla="*/ 1891 h 3405"/>
                <a:gd name="T12" fmla="*/ 734 w 1821"/>
                <a:gd name="T13" fmla="*/ 230 h 3405"/>
                <a:gd name="T14" fmla="*/ 286 w 1821"/>
                <a:gd name="T15" fmla="*/ 314 h 3405"/>
                <a:gd name="T16" fmla="*/ 603 w 1821"/>
                <a:gd name="T17" fmla="*/ 2223 h 3405"/>
                <a:gd name="T18" fmla="*/ 452 w 1821"/>
                <a:gd name="T19" fmla="*/ 2903 h 3405"/>
                <a:gd name="T20" fmla="*/ 356 w 1821"/>
                <a:gd name="T21" fmla="*/ 2013 h 3405"/>
                <a:gd name="T22" fmla="*/ 53 w 1821"/>
                <a:gd name="T23" fmla="*/ 2013 h 3405"/>
                <a:gd name="T24" fmla="*/ 199 w 1821"/>
                <a:gd name="T25" fmla="*/ 3092 h 3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1" h="3405">
                  <a:moveTo>
                    <a:pt x="199" y="3092"/>
                  </a:moveTo>
                  <a:cubicBezTo>
                    <a:pt x="295" y="3245"/>
                    <a:pt x="442" y="3405"/>
                    <a:pt x="639" y="3394"/>
                  </a:cubicBezTo>
                  <a:cubicBezTo>
                    <a:pt x="906" y="3010"/>
                    <a:pt x="1193" y="2637"/>
                    <a:pt x="1455" y="2250"/>
                  </a:cubicBezTo>
                  <a:cubicBezTo>
                    <a:pt x="1578" y="1620"/>
                    <a:pt x="1677" y="983"/>
                    <a:pt x="1785" y="350"/>
                  </a:cubicBezTo>
                  <a:cubicBezTo>
                    <a:pt x="1821" y="100"/>
                    <a:pt x="1433" y="0"/>
                    <a:pt x="1338" y="231"/>
                  </a:cubicBezTo>
                  <a:cubicBezTo>
                    <a:pt x="1219" y="779"/>
                    <a:pt x="1151" y="1340"/>
                    <a:pt x="1041" y="1891"/>
                  </a:cubicBezTo>
                  <a:cubicBezTo>
                    <a:pt x="910" y="1344"/>
                    <a:pt x="860" y="778"/>
                    <a:pt x="734" y="230"/>
                  </a:cubicBezTo>
                  <a:cubicBezTo>
                    <a:pt x="644" y="17"/>
                    <a:pt x="295" y="83"/>
                    <a:pt x="286" y="314"/>
                  </a:cubicBezTo>
                  <a:cubicBezTo>
                    <a:pt x="377" y="952"/>
                    <a:pt x="506" y="1586"/>
                    <a:pt x="603" y="2223"/>
                  </a:cubicBezTo>
                  <a:cubicBezTo>
                    <a:pt x="576" y="2453"/>
                    <a:pt x="503" y="2677"/>
                    <a:pt x="452" y="2903"/>
                  </a:cubicBezTo>
                  <a:cubicBezTo>
                    <a:pt x="313" y="2627"/>
                    <a:pt x="342" y="2311"/>
                    <a:pt x="356" y="2013"/>
                  </a:cubicBezTo>
                  <a:cubicBezTo>
                    <a:pt x="333" y="1856"/>
                    <a:pt x="76" y="1854"/>
                    <a:pt x="53" y="2013"/>
                  </a:cubicBezTo>
                  <a:cubicBezTo>
                    <a:pt x="0" y="2374"/>
                    <a:pt x="11" y="2769"/>
                    <a:pt x="199" y="30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8" name="Freeform 93"/>
            <p:cNvSpPr>
              <a:spLocks/>
            </p:cNvSpPr>
            <p:nvPr/>
          </p:nvSpPr>
          <p:spPr bwMode="auto">
            <a:xfrm flipV="1">
              <a:off x="1748" y="2048"/>
              <a:ext cx="302" cy="360"/>
            </a:xfrm>
            <a:custGeom>
              <a:avLst/>
              <a:gdLst>
                <a:gd name="T0" fmla="*/ 0 w 1324"/>
                <a:gd name="T1" fmla="*/ 1552 h 1578"/>
                <a:gd name="T2" fmla="*/ 823 w 1324"/>
                <a:gd name="T3" fmla="*/ 1531 h 1578"/>
                <a:gd name="T4" fmla="*/ 1257 w 1324"/>
                <a:gd name="T5" fmla="*/ 175 h 1578"/>
                <a:gd name="T6" fmla="*/ 950 w 1324"/>
                <a:gd name="T7" fmla="*/ 202 h 1578"/>
                <a:gd name="T8" fmla="*/ 859 w 1324"/>
                <a:gd name="T9" fmla="*/ 1066 h 1578"/>
                <a:gd name="T10" fmla="*/ 732 w 1324"/>
                <a:gd name="T11" fmla="*/ 536 h 1578"/>
                <a:gd name="T12" fmla="*/ 0 w 1324"/>
                <a:gd name="T13" fmla="*/ 1552 h 1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4" h="1578">
                  <a:moveTo>
                    <a:pt x="0" y="1552"/>
                  </a:moveTo>
                  <a:cubicBezTo>
                    <a:pt x="274" y="1539"/>
                    <a:pt x="554" y="1578"/>
                    <a:pt x="823" y="1531"/>
                  </a:cubicBezTo>
                  <a:cubicBezTo>
                    <a:pt x="1285" y="1267"/>
                    <a:pt x="1324" y="647"/>
                    <a:pt x="1257" y="175"/>
                  </a:cubicBezTo>
                  <a:cubicBezTo>
                    <a:pt x="1231" y="0"/>
                    <a:pt x="943" y="26"/>
                    <a:pt x="950" y="202"/>
                  </a:cubicBezTo>
                  <a:cubicBezTo>
                    <a:pt x="973" y="492"/>
                    <a:pt x="988" y="796"/>
                    <a:pt x="859" y="1066"/>
                  </a:cubicBezTo>
                  <a:cubicBezTo>
                    <a:pt x="809" y="891"/>
                    <a:pt x="772" y="713"/>
                    <a:pt x="732" y="536"/>
                  </a:cubicBezTo>
                  <a:cubicBezTo>
                    <a:pt x="488" y="875"/>
                    <a:pt x="244" y="1213"/>
                    <a:pt x="0" y="15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89" name="Freeform 94"/>
            <p:cNvSpPr>
              <a:spLocks/>
            </p:cNvSpPr>
            <p:nvPr/>
          </p:nvSpPr>
          <p:spPr bwMode="auto">
            <a:xfrm flipV="1">
              <a:off x="1356" y="2070"/>
              <a:ext cx="31" cy="38"/>
            </a:xfrm>
            <a:custGeom>
              <a:avLst/>
              <a:gdLst>
                <a:gd name="T0" fmla="*/ 0 w 136"/>
                <a:gd name="T1" fmla="*/ 167 h 167"/>
                <a:gd name="T2" fmla="*/ 136 w 136"/>
                <a:gd name="T3" fmla="*/ 88 h 167"/>
                <a:gd name="T4" fmla="*/ 3 w 136"/>
                <a:gd name="T5" fmla="*/ 0 h 167"/>
                <a:gd name="T6" fmla="*/ 0 w 136"/>
                <a:gd name="T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67">
                  <a:moveTo>
                    <a:pt x="0" y="167"/>
                  </a:moveTo>
                  <a:cubicBezTo>
                    <a:pt x="45" y="141"/>
                    <a:pt x="91" y="115"/>
                    <a:pt x="136" y="88"/>
                  </a:cubicBezTo>
                  <a:cubicBezTo>
                    <a:pt x="92" y="59"/>
                    <a:pt x="47" y="29"/>
                    <a:pt x="3" y="0"/>
                  </a:cubicBezTo>
                  <a:cubicBezTo>
                    <a:pt x="2" y="56"/>
                    <a:pt x="1" y="112"/>
                    <a:pt x="0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0" name="Freeform 95"/>
            <p:cNvSpPr>
              <a:spLocks/>
            </p:cNvSpPr>
            <p:nvPr/>
          </p:nvSpPr>
          <p:spPr bwMode="auto">
            <a:xfrm flipV="1">
              <a:off x="1390" y="2071"/>
              <a:ext cx="31" cy="37"/>
            </a:xfrm>
            <a:custGeom>
              <a:avLst/>
              <a:gdLst>
                <a:gd name="T0" fmla="*/ 0 w 134"/>
                <a:gd name="T1" fmla="*/ 86 h 164"/>
                <a:gd name="T2" fmla="*/ 132 w 134"/>
                <a:gd name="T3" fmla="*/ 164 h 164"/>
                <a:gd name="T4" fmla="*/ 134 w 134"/>
                <a:gd name="T5" fmla="*/ 0 h 164"/>
                <a:gd name="T6" fmla="*/ 0 w 134"/>
                <a:gd name="T7" fmla="*/ 8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164">
                  <a:moveTo>
                    <a:pt x="0" y="86"/>
                  </a:moveTo>
                  <a:cubicBezTo>
                    <a:pt x="44" y="112"/>
                    <a:pt x="88" y="138"/>
                    <a:pt x="132" y="164"/>
                  </a:cubicBezTo>
                  <a:cubicBezTo>
                    <a:pt x="133" y="110"/>
                    <a:pt x="134" y="55"/>
                    <a:pt x="134" y="0"/>
                  </a:cubicBezTo>
                  <a:cubicBezTo>
                    <a:pt x="89" y="28"/>
                    <a:pt x="44" y="57"/>
                    <a:pt x="0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1" name="Freeform 96"/>
            <p:cNvSpPr>
              <a:spLocks/>
            </p:cNvSpPr>
            <p:nvPr/>
          </p:nvSpPr>
          <p:spPr bwMode="auto">
            <a:xfrm flipV="1">
              <a:off x="1374" y="2106"/>
              <a:ext cx="45" cy="45"/>
            </a:xfrm>
            <a:custGeom>
              <a:avLst/>
              <a:gdLst>
                <a:gd name="T0" fmla="*/ 35 w 198"/>
                <a:gd name="T1" fmla="*/ 162 h 198"/>
                <a:gd name="T2" fmla="*/ 35 w 198"/>
                <a:gd name="T3" fmla="*/ 16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8" h="198">
                  <a:moveTo>
                    <a:pt x="35" y="162"/>
                  </a:moveTo>
                  <a:cubicBezTo>
                    <a:pt x="198" y="198"/>
                    <a:pt x="0" y="0"/>
                    <a:pt x="35" y="1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2" name="Freeform 97"/>
            <p:cNvSpPr>
              <a:spLocks/>
            </p:cNvSpPr>
            <p:nvPr/>
          </p:nvSpPr>
          <p:spPr bwMode="auto">
            <a:xfrm flipV="1">
              <a:off x="1374" y="2133"/>
              <a:ext cx="45" cy="46"/>
            </a:xfrm>
            <a:custGeom>
              <a:avLst/>
              <a:gdLst>
                <a:gd name="T0" fmla="*/ 34 w 197"/>
                <a:gd name="T1" fmla="*/ 163 h 201"/>
                <a:gd name="T2" fmla="*/ 34 w 197"/>
                <a:gd name="T3" fmla="*/ 16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7" h="201">
                  <a:moveTo>
                    <a:pt x="34" y="163"/>
                  </a:moveTo>
                  <a:cubicBezTo>
                    <a:pt x="197" y="201"/>
                    <a:pt x="0" y="0"/>
                    <a:pt x="34" y="1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3" name="Freeform 98"/>
            <p:cNvSpPr>
              <a:spLocks/>
            </p:cNvSpPr>
            <p:nvPr/>
          </p:nvSpPr>
          <p:spPr bwMode="auto">
            <a:xfrm flipV="1">
              <a:off x="1368" y="2168"/>
              <a:ext cx="56" cy="44"/>
            </a:xfrm>
            <a:custGeom>
              <a:avLst/>
              <a:gdLst>
                <a:gd name="T0" fmla="*/ 62 w 245"/>
                <a:gd name="T1" fmla="*/ 173 h 190"/>
                <a:gd name="T2" fmla="*/ 62 w 245"/>
                <a:gd name="T3" fmla="*/ 17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5" h="190">
                  <a:moveTo>
                    <a:pt x="62" y="173"/>
                  </a:moveTo>
                  <a:cubicBezTo>
                    <a:pt x="245" y="190"/>
                    <a:pt x="0" y="0"/>
                    <a:pt x="6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294" name="Group 105"/>
          <p:cNvGrpSpPr>
            <a:grpSpLocks noChangeAspect="1"/>
          </p:cNvGrpSpPr>
          <p:nvPr/>
        </p:nvGrpSpPr>
        <p:grpSpPr bwMode="auto">
          <a:xfrm>
            <a:off x="2861203" y="3671715"/>
            <a:ext cx="2281238" cy="1712913"/>
            <a:chOff x="962" y="2159"/>
            <a:chExt cx="1437" cy="1079"/>
          </a:xfrm>
          <a:solidFill>
            <a:srgbClr val="595959"/>
          </a:solidFill>
        </p:grpSpPr>
        <p:sp>
          <p:nvSpPr>
            <p:cNvPr id="295" name="Freeform 106"/>
            <p:cNvSpPr>
              <a:spLocks/>
            </p:cNvSpPr>
            <p:nvPr/>
          </p:nvSpPr>
          <p:spPr bwMode="auto">
            <a:xfrm flipV="1">
              <a:off x="1542" y="2159"/>
              <a:ext cx="324" cy="643"/>
            </a:xfrm>
            <a:custGeom>
              <a:avLst/>
              <a:gdLst>
                <a:gd name="T0" fmla="*/ 452 w 1420"/>
                <a:gd name="T1" fmla="*/ 2533 h 2815"/>
                <a:gd name="T2" fmla="*/ 1079 w 1420"/>
                <a:gd name="T3" fmla="*/ 2449 h 2815"/>
                <a:gd name="T4" fmla="*/ 910 w 1420"/>
                <a:gd name="T5" fmla="*/ 2038 h 2815"/>
                <a:gd name="T6" fmla="*/ 1420 w 1420"/>
                <a:gd name="T7" fmla="*/ 1539 h 2815"/>
                <a:gd name="T8" fmla="*/ 1123 w 1420"/>
                <a:gd name="T9" fmla="*/ 1217 h 2815"/>
                <a:gd name="T10" fmla="*/ 1204 w 1420"/>
                <a:gd name="T11" fmla="*/ 1614 h 2815"/>
                <a:gd name="T12" fmla="*/ 967 w 1420"/>
                <a:gd name="T13" fmla="*/ 1742 h 2815"/>
                <a:gd name="T14" fmla="*/ 982 w 1420"/>
                <a:gd name="T15" fmla="*/ 1152 h 2815"/>
                <a:gd name="T16" fmla="*/ 1148 w 1420"/>
                <a:gd name="T17" fmla="*/ 91 h 2815"/>
                <a:gd name="T18" fmla="*/ 981 w 1420"/>
                <a:gd name="T19" fmla="*/ 8 h 2815"/>
                <a:gd name="T20" fmla="*/ 738 w 1420"/>
                <a:gd name="T21" fmla="*/ 1067 h 2815"/>
                <a:gd name="T22" fmla="*/ 581 w 1420"/>
                <a:gd name="T23" fmla="*/ 171 h 2815"/>
                <a:gd name="T24" fmla="*/ 498 w 1420"/>
                <a:gd name="T25" fmla="*/ 7 h 2815"/>
                <a:gd name="T26" fmla="*/ 380 w 1420"/>
                <a:gd name="T27" fmla="*/ 12 h 2815"/>
                <a:gd name="T28" fmla="*/ 372 w 1420"/>
                <a:gd name="T29" fmla="*/ 343 h 2815"/>
                <a:gd name="T30" fmla="*/ 468 w 1420"/>
                <a:gd name="T31" fmla="*/ 1755 h 2815"/>
                <a:gd name="T32" fmla="*/ 266 w 1420"/>
                <a:gd name="T33" fmla="*/ 1618 h 2815"/>
                <a:gd name="T34" fmla="*/ 413 w 1420"/>
                <a:gd name="T35" fmla="*/ 1295 h 2815"/>
                <a:gd name="T36" fmla="*/ 318 w 1420"/>
                <a:gd name="T37" fmla="*/ 1200 h 2815"/>
                <a:gd name="T38" fmla="*/ 58 w 1420"/>
                <a:gd name="T39" fmla="*/ 1652 h 2815"/>
                <a:gd name="T40" fmla="*/ 632 w 1420"/>
                <a:gd name="T41" fmla="*/ 2043 h 2815"/>
                <a:gd name="T42" fmla="*/ 452 w 1420"/>
                <a:gd name="T43" fmla="*/ 2533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20" h="2815">
                  <a:moveTo>
                    <a:pt x="452" y="2533"/>
                  </a:moveTo>
                  <a:cubicBezTo>
                    <a:pt x="572" y="2815"/>
                    <a:pt x="1039" y="2753"/>
                    <a:pt x="1079" y="2449"/>
                  </a:cubicBezTo>
                  <a:cubicBezTo>
                    <a:pt x="1128" y="2279"/>
                    <a:pt x="997" y="2160"/>
                    <a:pt x="910" y="2038"/>
                  </a:cubicBezTo>
                  <a:cubicBezTo>
                    <a:pt x="1133" y="1961"/>
                    <a:pt x="1391" y="1792"/>
                    <a:pt x="1420" y="1539"/>
                  </a:cubicBezTo>
                  <a:cubicBezTo>
                    <a:pt x="1357" y="1417"/>
                    <a:pt x="1285" y="1193"/>
                    <a:pt x="1123" y="1217"/>
                  </a:cubicBezTo>
                  <a:cubicBezTo>
                    <a:pt x="1021" y="1362"/>
                    <a:pt x="1292" y="1470"/>
                    <a:pt x="1204" y="1614"/>
                  </a:cubicBezTo>
                  <a:cubicBezTo>
                    <a:pt x="1138" y="1676"/>
                    <a:pt x="1061" y="1737"/>
                    <a:pt x="967" y="1742"/>
                  </a:cubicBezTo>
                  <a:cubicBezTo>
                    <a:pt x="989" y="1546"/>
                    <a:pt x="973" y="1349"/>
                    <a:pt x="982" y="1152"/>
                  </a:cubicBezTo>
                  <a:cubicBezTo>
                    <a:pt x="1031" y="798"/>
                    <a:pt x="1121" y="448"/>
                    <a:pt x="1148" y="91"/>
                  </a:cubicBezTo>
                  <a:cubicBezTo>
                    <a:pt x="1155" y="0"/>
                    <a:pt x="1044" y="3"/>
                    <a:pt x="981" y="8"/>
                  </a:cubicBezTo>
                  <a:cubicBezTo>
                    <a:pt x="835" y="341"/>
                    <a:pt x="848" y="721"/>
                    <a:pt x="738" y="1067"/>
                  </a:cubicBezTo>
                  <a:cubicBezTo>
                    <a:pt x="711" y="765"/>
                    <a:pt x="632" y="470"/>
                    <a:pt x="581" y="171"/>
                  </a:cubicBezTo>
                  <a:cubicBezTo>
                    <a:pt x="578" y="106"/>
                    <a:pt x="534" y="57"/>
                    <a:pt x="498" y="7"/>
                  </a:cubicBezTo>
                  <a:cubicBezTo>
                    <a:pt x="468" y="8"/>
                    <a:pt x="410" y="11"/>
                    <a:pt x="380" y="12"/>
                  </a:cubicBezTo>
                  <a:cubicBezTo>
                    <a:pt x="299" y="110"/>
                    <a:pt x="361" y="233"/>
                    <a:pt x="372" y="343"/>
                  </a:cubicBezTo>
                  <a:cubicBezTo>
                    <a:pt x="447" y="808"/>
                    <a:pt x="583" y="1287"/>
                    <a:pt x="468" y="1755"/>
                  </a:cubicBezTo>
                  <a:cubicBezTo>
                    <a:pt x="400" y="1711"/>
                    <a:pt x="328" y="1671"/>
                    <a:pt x="266" y="1618"/>
                  </a:cubicBezTo>
                  <a:cubicBezTo>
                    <a:pt x="209" y="1489"/>
                    <a:pt x="360" y="1397"/>
                    <a:pt x="413" y="1295"/>
                  </a:cubicBezTo>
                  <a:cubicBezTo>
                    <a:pt x="381" y="1263"/>
                    <a:pt x="350" y="1232"/>
                    <a:pt x="318" y="1200"/>
                  </a:cubicBezTo>
                  <a:cubicBezTo>
                    <a:pt x="162" y="1276"/>
                    <a:pt x="0" y="1470"/>
                    <a:pt x="58" y="1652"/>
                  </a:cubicBezTo>
                  <a:cubicBezTo>
                    <a:pt x="193" y="1845"/>
                    <a:pt x="400" y="1996"/>
                    <a:pt x="632" y="2043"/>
                  </a:cubicBezTo>
                  <a:cubicBezTo>
                    <a:pt x="475" y="2147"/>
                    <a:pt x="341" y="2347"/>
                    <a:pt x="452" y="25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6" name="Freeform 107"/>
            <p:cNvSpPr>
              <a:spLocks/>
            </p:cNvSpPr>
            <p:nvPr/>
          </p:nvSpPr>
          <p:spPr bwMode="auto">
            <a:xfrm flipV="1">
              <a:off x="1001" y="2881"/>
              <a:ext cx="176" cy="180"/>
            </a:xfrm>
            <a:custGeom>
              <a:avLst/>
              <a:gdLst>
                <a:gd name="T0" fmla="*/ 228 w 773"/>
                <a:gd name="T1" fmla="*/ 652 h 791"/>
                <a:gd name="T2" fmla="*/ 667 w 773"/>
                <a:gd name="T3" fmla="*/ 258 h 791"/>
                <a:gd name="T4" fmla="*/ 129 w 773"/>
                <a:gd name="T5" fmla="*/ 156 h 791"/>
                <a:gd name="T6" fmla="*/ 228 w 773"/>
                <a:gd name="T7" fmla="*/ 65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3" h="791">
                  <a:moveTo>
                    <a:pt x="228" y="652"/>
                  </a:moveTo>
                  <a:cubicBezTo>
                    <a:pt x="475" y="791"/>
                    <a:pt x="773" y="513"/>
                    <a:pt x="667" y="258"/>
                  </a:cubicBezTo>
                  <a:cubicBezTo>
                    <a:pt x="595" y="36"/>
                    <a:pt x="282" y="0"/>
                    <a:pt x="129" y="156"/>
                  </a:cubicBezTo>
                  <a:cubicBezTo>
                    <a:pt x="0" y="304"/>
                    <a:pt x="40" y="572"/>
                    <a:pt x="228" y="6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7" name="Freeform 108"/>
            <p:cNvSpPr>
              <a:spLocks/>
            </p:cNvSpPr>
            <p:nvPr/>
          </p:nvSpPr>
          <p:spPr bwMode="auto">
            <a:xfrm flipV="1">
              <a:off x="1301" y="2890"/>
              <a:ext cx="161" cy="166"/>
            </a:xfrm>
            <a:custGeom>
              <a:avLst/>
              <a:gdLst>
                <a:gd name="T0" fmla="*/ 248 w 706"/>
                <a:gd name="T1" fmla="*/ 643 h 729"/>
                <a:gd name="T2" fmla="*/ 687 w 706"/>
                <a:gd name="T3" fmla="*/ 358 h 729"/>
                <a:gd name="T4" fmla="*/ 420 w 706"/>
                <a:gd name="T5" fmla="*/ 24 h 729"/>
                <a:gd name="T6" fmla="*/ 77 w 706"/>
                <a:gd name="T7" fmla="*/ 234 h 729"/>
                <a:gd name="T8" fmla="*/ 248 w 706"/>
                <a:gd name="T9" fmla="*/ 643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6" h="729">
                  <a:moveTo>
                    <a:pt x="248" y="643"/>
                  </a:moveTo>
                  <a:cubicBezTo>
                    <a:pt x="442" y="729"/>
                    <a:pt x="691" y="573"/>
                    <a:pt x="687" y="358"/>
                  </a:cubicBezTo>
                  <a:cubicBezTo>
                    <a:pt x="706" y="194"/>
                    <a:pt x="570" y="59"/>
                    <a:pt x="420" y="24"/>
                  </a:cubicBezTo>
                  <a:cubicBezTo>
                    <a:pt x="274" y="0"/>
                    <a:pt x="131" y="102"/>
                    <a:pt x="77" y="234"/>
                  </a:cubicBezTo>
                  <a:cubicBezTo>
                    <a:pt x="0" y="387"/>
                    <a:pt x="107" y="572"/>
                    <a:pt x="248" y="6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8" name="Freeform 109"/>
            <p:cNvSpPr>
              <a:spLocks/>
            </p:cNvSpPr>
            <p:nvPr/>
          </p:nvSpPr>
          <p:spPr bwMode="auto">
            <a:xfrm flipV="1">
              <a:off x="1596" y="2887"/>
              <a:ext cx="162" cy="182"/>
            </a:xfrm>
            <a:custGeom>
              <a:avLst/>
              <a:gdLst>
                <a:gd name="T0" fmla="*/ 230 w 711"/>
                <a:gd name="T1" fmla="*/ 689 h 794"/>
                <a:gd name="T2" fmla="*/ 675 w 711"/>
                <a:gd name="T3" fmla="*/ 382 h 794"/>
                <a:gd name="T4" fmla="*/ 112 w 711"/>
                <a:gd name="T5" fmla="*/ 208 h 794"/>
                <a:gd name="T6" fmla="*/ 230 w 711"/>
                <a:gd name="T7" fmla="*/ 68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794">
                  <a:moveTo>
                    <a:pt x="230" y="689"/>
                  </a:moveTo>
                  <a:cubicBezTo>
                    <a:pt x="433" y="794"/>
                    <a:pt x="711" y="615"/>
                    <a:pt x="675" y="382"/>
                  </a:cubicBezTo>
                  <a:cubicBezTo>
                    <a:pt x="693" y="94"/>
                    <a:pt x="270" y="0"/>
                    <a:pt x="112" y="208"/>
                  </a:cubicBezTo>
                  <a:cubicBezTo>
                    <a:pt x="0" y="363"/>
                    <a:pt x="50" y="608"/>
                    <a:pt x="230" y="6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99" name="Freeform 110"/>
            <p:cNvSpPr>
              <a:spLocks/>
            </p:cNvSpPr>
            <p:nvPr/>
          </p:nvSpPr>
          <p:spPr bwMode="auto">
            <a:xfrm flipV="1">
              <a:off x="1880" y="2894"/>
              <a:ext cx="182" cy="162"/>
            </a:xfrm>
            <a:custGeom>
              <a:avLst/>
              <a:gdLst>
                <a:gd name="T0" fmla="*/ 171 w 801"/>
                <a:gd name="T1" fmla="*/ 577 h 711"/>
                <a:gd name="T2" fmla="*/ 697 w 801"/>
                <a:gd name="T3" fmla="*/ 459 h 711"/>
                <a:gd name="T4" fmla="*/ 350 w 801"/>
                <a:gd name="T5" fmla="*/ 26 h 711"/>
                <a:gd name="T6" fmla="*/ 171 w 801"/>
                <a:gd name="T7" fmla="*/ 577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1" h="711">
                  <a:moveTo>
                    <a:pt x="171" y="577"/>
                  </a:moveTo>
                  <a:cubicBezTo>
                    <a:pt x="335" y="711"/>
                    <a:pt x="629" y="681"/>
                    <a:pt x="697" y="459"/>
                  </a:cubicBezTo>
                  <a:cubicBezTo>
                    <a:pt x="801" y="236"/>
                    <a:pt x="576" y="0"/>
                    <a:pt x="350" y="26"/>
                  </a:cubicBezTo>
                  <a:cubicBezTo>
                    <a:pt x="105" y="73"/>
                    <a:pt x="0" y="393"/>
                    <a:pt x="171" y="5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0" name="Freeform 111"/>
            <p:cNvSpPr>
              <a:spLocks/>
            </p:cNvSpPr>
            <p:nvPr/>
          </p:nvSpPr>
          <p:spPr bwMode="auto">
            <a:xfrm flipV="1">
              <a:off x="2183" y="2897"/>
              <a:ext cx="169" cy="153"/>
            </a:xfrm>
            <a:custGeom>
              <a:avLst/>
              <a:gdLst>
                <a:gd name="T0" fmla="*/ 233 w 739"/>
                <a:gd name="T1" fmla="*/ 605 h 669"/>
                <a:gd name="T2" fmla="*/ 633 w 739"/>
                <a:gd name="T3" fmla="*/ 499 h 669"/>
                <a:gd name="T4" fmla="*/ 512 w 739"/>
                <a:gd name="T5" fmla="*/ 38 h 669"/>
                <a:gd name="T6" fmla="*/ 130 w 739"/>
                <a:gd name="T7" fmla="*/ 108 h 669"/>
                <a:gd name="T8" fmla="*/ 233 w 739"/>
                <a:gd name="T9" fmla="*/ 605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669">
                  <a:moveTo>
                    <a:pt x="233" y="605"/>
                  </a:moveTo>
                  <a:cubicBezTo>
                    <a:pt x="364" y="669"/>
                    <a:pt x="558" y="634"/>
                    <a:pt x="633" y="499"/>
                  </a:cubicBezTo>
                  <a:cubicBezTo>
                    <a:pt x="739" y="355"/>
                    <a:pt x="683" y="106"/>
                    <a:pt x="512" y="38"/>
                  </a:cubicBezTo>
                  <a:cubicBezTo>
                    <a:pt x="384" y="10"/>
                    <a:pt x="225" y="0"/>
                    <a:pt x="130" y="108"/>
                  </a:cubicBezTo>
                  <a:cubicBezTo>
                    <a:pt x="0" y="258"/>
                    <a:pt x="43" y="525"/>
                    <a:pt x="233" y="60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1" name="Freeform 112"/>
            <p:cNvSpPr>
              <a:spLocks/>
            </p:cNvSpPr>
            <p:nvPr/>
          </p:nvSpPr>
          <p:spPr bwMode="auto">
            <a:xfrm flipV="1">
              <a:off x="962" y="3036"/>
              <a:ext cx="254" cy="201"/>
            </a:xfrm>
            <a:custGeom>
              <a:avLst/>
              <a:gdLst>
                <a:gd name="T0" fmla="*/ 106 w 1116"/>
                <a:gd name="T1" fmla="*/ 662 h 883"/>
                <a:gd name="T2" fmla="*/ 1010 w 1116"/>
                <a:gd name="T3" fmla="*/ 647 h 883"/>
                <a:gd name="T4" fmla="*/ 1116 w 1116"/>
                <a:gd name="T5" fmla="*/ 11 h 883"/>
                <a:gd name="T6" fmla="*/ 935 w 1116"/>
                <a:gd name="T7" fmla="*/ 7 h 883"/>
                <a:gd name="T8" fmla="*/ 884 w 1116"/>
                <a:gd name="T9" fmla="*/ 333 h 883"/>
                <a:gd name="T10" fmla="*/ 858 w 1116"/>
                <a:gd name="T11" fmla="*/ 4 h 883"/>
                <a:gd name="T12" fmla="*/ 271 w 1116"/>
                <a:gd name="T13" fmla="*/ 4 h 883"/>
                <a:gd name="T14" fmla="*/ 254 w 1116"/>
                <a:gd name="T15" fmla="*/ 319 h 883"/>
                <a:gd name="T16" fmla="*/ 193 w 1116"/>
                <a:gd name="T17" fmla="*/ 8 h 883"/>
                <a:gd name="T18" fmla="*/ 13 w 1116"/>
                <a:gd name="T19" fmla="*/ 11 h 883"/>
                <a:gd name="T20" fmla="*/ 106 w 1116"/>
                <a:gd name="T21" fmla="*/ 662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6" h="883">
                  <a:moveTo>
                    <a:pt x="106" y="662"/>
                  </a:moveTo>
                  <a:cubicBezTo>
                    <a:pt x="352" y="883"/>
                    <a:pt x="769" y="864"/>
                    <a:pt x="1010" y="647"/>
                  </a:cubicBezTo>
                  <a:cubicBezTo>
                    <a:pt x="1110" y="453"/>
                    <a:pt x="1108" y="225"/>
                    <a:pt x="1116" y="11"/>
                  </a:cubicBezTo>
                  <a:cubicBezTo>
                    <a:pt x="1055" y="10"/>
                    <a:pt x="995" y="9"/>
                    <a:pt x="935" y="7"/>
                  </a:cubicBezTo>
                  <a:cubicBezTo>
                    <a:pt x="910" y="115"/>
                    <a:pt x="897" y="224"/>
                    <a:pt x="884" y="333"/>
                  </a:cubicBezTo>
                  <a:cubicBezTo>
                    <a:pt x="868" y="224"/>
                    <a:pt x="861" y="114"/>
                    <a:pt x="858" y="4"/>
                  </a:cubicBezTo>
                  <a:cubicBezTo>
                    <a:pt x="662" y="0"/>
                    <a:pt x="467" y="3"/>
                    <a:pt x="271" y="4"/>
                  </a:cubicBezTo>
                  <a:cubicBezTo>
                    <a:pt x="268" y="109"/>
                    <a:pt x="267" y="214"/>
                    <a:pt x="254" y="319"/>
                  </a:cubicBezTo>
                  <a:cubicBezTo>
                    <a:pt x="221" y="218"/>
                    <a:pt x="212" y="111"/>
                    <a:pt x="193" y="8"/>
                  </a:cubicBezTo>
                  <a:cubicBezTo>
                    <a:pt x="133" y="9"/>
                    <a:pt x="73" y="10"/>
                    <a:pt x="13" y="11"/>
                  </a:cubicBezTo>
                  <a:cubicBezTo>
                    <a:pt x="9" y="229"/>
                    <a:pt x="0" y="464"/>
                    <a:pt x="106" y="6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2" name="Freeform 113"/>
            <p:cNvSpPr>
              <a:spLocks/>
            </p:cNvSpPr>
            <p:nvPr/>
          </p:nvSpPr>
          <p:spPr bwMode="auto">
            <a:xfrm flipV="1">
              <a:off x="1262" y="3049"/>
              <a:ext cx="255" cy="189"/>
            </a:xfrm>
            <a:custGeom>
              <a:avLst/>
              <a:gdLst>
                <a:gd name="T0" fmla="*/ 377 w 1116"/>
                <a:gd name="T1" fmla="*/ 797 h 825"/>
                <a:gd name="T2" fmla="*/ 1016 w 1116"/>
                <a:gd name="T3" fmla="*/ 635 h 825"/>
                <a:gd name="T4" fmla="*/ 1116 w 1116"/>
                <a:gd name="T5" fmla="*/ 11 h 825"/>
                <a:gd name="T6" fmla="*/ 927 w 1116"/>
                <a:gd name="T7" fmla="*/ 8 h 825"/>
                <a:gd name="T8" fmla="*/ 898 w 1116"/>
                <a:gd name="T9" fmla="*/ 323 h 825"/>
                <a:gd name="T10" fmla="*/ 856 w 1116"/>
                <a:gd name="T11" fmla="*/ 4 h 825"/>
                <a:gd name="T12" fmla="*/ 261 w 1116"/>
                <a:gd name="T13" fmla="*/ 9 h 825"/>
                <a:gd name="T14" fmla="*/ 236 w 1116"/>
                <a:gd name="T15" fmla="*/ 362 h 825"/>
                <a:gd name="T16" fmla="*/ 210 w 1116"/>
                <a:gd name="T17" fmla="*/ 13 h 825"/>
                <a:gd name="T18" fmla="*/ 1 w 1116"/>
                <a:gd name="T19" fmla="*/ 10 h 825"/>
                <a:gd name="T20" fmla="*/ 81 w 1116"/>
                <a:gd name="T21" fmla="*/ 648 h 825"/>
                <a:gd name="T22" fmla="*/ 377 w 1116"/>
                <a:gd name="T23" fmla="*/ 797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6" h="825">
                  <a:moveTo>
                    <a:pt x="377" y="797"/>
                  </a:moveTo>
                  <a:cubicBezTo>
                    <a:pt x="597" y="808"/>
                    <a:pt x="863" y="825"/>
                    <a:pt x="1016" y="635"/>
                  </a:cubicBezTo>
                  <a:cubicBezTo>
                    <a:pt x="1109" y="441"/>
                    <a:pt x="1102" y="220"/>
                    <a:pt x="1116" y="11"/>
                  </a:cubicBezTo>
                  <a:cubicBezTo>
                    <a:pt x="1053" y="10"/>
                    <a:pt x="990" y="9"/>
                    <a:pt x="927" y="8"/>
                  </a:cubicBezTo>
                  <a:cubicBezTo>
                    <a:pt x="918" y="113"/>
                    <a:pt x="910" y="218"/>
                    <a:pt x="898" y="323"/>
                  </a:cubicBezTo>
                  <a:cubicBezTo>
                    <a:pt x="877" y="218"/>
                    <a:pt x="860" y="111"/>
                    <a:pt x="856" y="4"/>
                  </a:cubicBezTo>
                  <a:cubicBezTo>
                    <a:pt x="657" y="6"/>
                    <a:pt x="459" y="0"/>
                    <a:pt x="261" y="9"/>
                  </a:cubicBezTo>
                  <a:cubicBezTo>
                    <a:pt x="263" y="127"/>
                    <a:pt x="253" y="245"/>
                    <a:pt x="236" y="362"/>
                  </a:cubicBezTo>
                  <a:cubicBezTo>
                    <a:pt x="221" y="246"/>
                    <a:pt x="214" y="130"/>
                    <a:pt x="210" y="13"/>
                  </a:cubicBezTo>
                  <a:cubicBezTo>
                    <a:pt x="140" y="12"/>
                    <a:pt x="71" y="11"/>
                    <a:pt x="1" y="10"/>
                  </a:cubicBezTo>
                  <a:cubicBezTo>
                    <a:pt x="0" y="225"/>
                    <a:pt x="25" y="440"/>
                    <a:pt x="81" y="648"/>
                  </a:cubicBezTo>
                  <a:cubicBezTo>
                    <a:pt x="171" y="711"/>
                    <a:pt x="260" y="795"/>
                    <a:pt x="377" y="7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3" name="Freeform 114"/>
            <p:cNvSpPr>
              <a:spLocks/>
            </p:cNvSpPr>
            <p:nvPr/>
          </p:nvSpPr>
          <p:spPr bwMode="auto">
            <a:xfrm flipV="1">
              <a:off x="1551" y="3035"/>
              <a:ext cx="260" cy="202"/>
            </a:xfrm>
            <a:custGeom>
              <a:avLst/>
              <a:gdLst>
                <a:gd name="T0" fmla="*/ 151 w 1140"/>
                <a:gd name="T1" fmla="*/ 681 h 883"/>
                <a:gd name="T2" fmla="*/ 1035 w 1140"/>
                <a:gd name="T3" fmla="*/ 644 h 883"/>
                <a:gd name="T4" fmla="*/ 1140 w 1140"/>
                <a:gd name="T5" fmla="*/ 9 h 883"/>
                <a:gd name="T6" fmla="*/ 940 w 1140"/>
                <a:gd name="T7" fmla="*/ 8 h 883"/>
                <a:gd name="T8" fmla="*/ 905 w 1140"/>
                <a:gd name="T9" fmla="*/ 343 h 883"/>
                <a:gd name="T10" fmla="*/ 878 w 1140"/>
                <a:gd name="T11" fmla="*/ 3 h 883"/>
                <a:gd name="T12" fmla="*/ 292 w 1140"/>
                <a:gd name="T13" fmla="*/ 1 h 883"/>
                <a:gd name="T14" fmla="*/ 289 w 1140"/>
                <a:gd name="T15" fmla="*/ 204 h 883"/>
                <a:gd name="T16" fmla="*/ 218 w 1140"/>
                <a:gd name="T17" fmla="*/ 6 h 883"/>
                <a:gd name="T18" fmla="*/ 11 w 1140"/>
                <a:gd name="T19" fmla="*/ 13 h 883"/>
                <a:gd name="T20" fmla="*/ 151 w 1140"/>
                <a:gd name="T21" fmla="*/ 681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0" h="883">
                  <a:moveTo>
                    <a:pt x="151" y="681"/>
                  </a:moveTo>
                  <a:cubicBezTo>
                    <a:pt x="400" y="883"/>
                    <a:pt x="800" y="859"/>
                    <a:pt x="1035" y="644"/>
                  </a:cubicBezTo>
                  <a:cubicBezTo>
                    <a:pt x="1129" y="448"/>
                    <a:pt x="1129" y="222"/>
                    <a:pt x="1140" y="9"/>
                  </a:cubicBezTo>
                  <a:cubicBezTo>
                    <a:pt x="1073" y="9"/>
                    <a:pt x="1007" y="9"/>
                    <a:pt x="940" y="8"/>
                  </a:cubicBezTo>
                  <a:cubicBezTo>
                    <a:pt x="933" y="120"/>
                    <a:pt x="924" y="232"/>
                    <a:pt x="905" y="343"/>
                  </a:cubicBezTo>
                  <a:cubicBezTo>
                    <a:pt x="894" y="230"/>
                    <a:pt x="887" y="116"/>
                    <a:pt x="878" y="3"/>
                  </a:cubicBezTo>
                  <a:cubicBezTo>
                    <a:pt x="683" y="0"/>
                    <a:pt x="488" y="2"/>
                    <a:pt x="292" y="1"/>
                  </a:cubicBezTo>
                  <a:cubicBezTo>
                    <a:pt x="292" y="69"/>
                    <a:pt x="291" y="137"/>
                    <a:pt x="289" y="204"/>
                  </a:cubicBezTo>
                  <a:cubicBezTo>
                    <a:pt x="192" y="192"/>
                    <a:pt x="238" y="72"/>
                    <a:pt x="218" y="6"/>
                  </a:cubicBezTo>
                  <a:cubicBezTo>
                    <a:pt x="149" y="8"/>
                    <a:pt x="80" y="11"/>
                    <a:pt x="11" y="13"/>
                  </a:cubicBezTo>
                  <a:cubicBezTo>
                    <a:pt x="60" y="232"/>
                    <a:pt x="0" y="497"/>
                    <a:pt x="151" y="6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4" name="Freeform 115"/>
            <p:cNvSpPr>
              <a:spLocks/>
            </p:cNvSpPr>
            <p:nvPr/>
          </p:nvSpPr>
          <p:spPr bwMode="auto">
            <a:xfrm flipV="1">
              <a:off x="1849" y="3038"/>
              <a:ext cx="253" cy="200"/>
            </a:xfrm>
            <a:custGeom>
              <a:avLst/>
              <a:gdLst>
                <a:gd name="T0" fmla="*/ 95 w 1108"/>
                <a:gd name="T1" fmla="*/ 660 h 872"/>
                <a:gd name="T2" fmla="*/ 1015 w 1108"/>
                <a:gd name="T3" fmla="*/ 632 h 872"/>
                <a:gd name="T4" fmla="*/ 1108 w 1108"/>
                <a:gd name="T5" fmla="*/ 11 h 872"/>
                <a:gd name="T6" fmla="*/ 926 w 1108"/>
                <a:gd name="T7" fmla="*/ 9 h 872"/>
                <a:gd name="T8" fmla="*/ 878 w 1108"/>
                <a:gd name="T9" fmla="*/ 359 h 872"/>
                <a:gd name="T10" fmla="*/ 855 w 1108"/>
                <a:gd name="T11" fmla="*/ 5 h 872"/>
                <a:gd name="T12" fmla="*/ 261 w 1108"/>
                <a:gd name="T13" fmla="*/ 8 h 872"/>
                <a:gd name="T14" fmla="*/ 236 w 1108"/>
                <a:gd name="T15" fmla="*/ 369 h 872"/>
                <a:gd name="T16" fmla="*/ 183 w 1108"/>
                <a:gd name="T17" fmla="*/ 9 h 872"/>
                <a:gd name="T18" fmla="*/ 0 w 1108"/>
                <a:gd name="T19" fmla="*/ 10 h 872"/>
                <a:gd name="T20" fmla="*/ 95 w 1108"/>
                <a:gd name="T21" fmla="*/ 66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8" h="872">
                  <a:moveTo>
                    <a:pt x="95" y="660"/>
                  </a:moveTo>
                  <a:cubicBezTo>
                    <a:pt x="345" y="872"/>
                    <a:pt x="780" y="870"/>
                    <a:pt x="1015" y="632"/>
                  </a:cubicBezTo>
                  <a:cubicBezTo>
                    <a:pt x="1095" y="436"/>
                    <a:pt x="1104" y="220"/>
                    <a:pt x="1108" y="11"/>
                  </a:cubicBezTo>
                  <a:cubicBezTo>
                    <a:pt x="1047" y="11"/>
                    <a:pt x="986" y="10"/>
                    <a:pt x="926" y="9"/>
                  </a:cubicBezTo>
                  <a:cubicBezTo>
                    <a:pt x="902" y="124"/>
                    <a:pt x="888" y="242"/>
                    <a:pt x="878" y="359"/>
                  </a:cubicBezTo>
                  <a:cubicBezTo>
                    <a:pt x="863" y="242"/>
                    <a:pt x="857" y="123"/>
                    <a:pt x="855" y="5"/>
                  </a:cubicBezTo>
                  <a:cubicBezTo>
                    <a:pt x="657" y="4"/>
                    <a:pt x="459" y="0"/>
                    <a:pt x="261" y="8"/>
                  </a:cubicBezTo>
                  <a:cubicBezTo>
                    <a:pt x="259" y="128"/>
                    <a:pt x="254" y="249"/>
                    <a:pt x="236" y="369"/>
                  </a:cubicBezTo>
                  <a:cubicBezTo>
                    <a:pt x="221" y="248"/>
                    <a:pt x="210" y="127"/>
                    <a:pt x="183" y="9"/>
                  </a:cubicBezTo>
                  <a:cubicBezTo>
                    <a:pt x="122" y="10"/>
                    <a:pt x="61" y="10"/>
                    <a:pt x="0" y="10"/>
                  </a:cubicBezTo>
                  <a:cubicBezTo>
                    <a:pt x="2" y="228"/>
                    <a:pt x="0" y="462"/>
                    <a:pt x="95" y="66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5" name="Freeform 116"/>
            <p:cNvSpPr>
              <a:spLocks/>
            </p:cNvSpPr>
            <p:nvPr/>
          </p:nvSpPr>
          <p:spPr bwMode="auto">
            <a:xfrm flipV="1">
              <a:off x="2145" y="3035"/>
              <a:ext cx="254" cy="203"/>
            </a:xfrm>
            <a:custGeom>
              <a:avLst/>
              <a:gdLst>
                <a:gd name="T0" fmla="*/ 98 w 1111"/>
                <a:gd name="T1" fmla="*/ 669 h 891"/>
                <a:gd name="T2" fmla="*/ 1007 w 1111"/>
                <a:gd name="T3" fmla="*/ 651 h 891"/>
                <a:gd name="T4" fmla="*/ 1111 w 1111"/>
                <a:gd name="T5" fmla="*/ 14 h 891"/>
                <a:gd name="T6" fmla="*/ 909 w 1111"/>
                <a:gd name="T7" fmla="*/ 14 h 891"/>
                <a:gd name="T8" fmla="*/ 878 w 1111"/>
                <a:gd name="T9" fmla="*/ 291 h 891"/>
                <a:gd name="T10" fmla="*/ 854 w 1111"/>
                <a:gd name="T11" fmla="*/ 14 h 891"/>
                <a:gd name="T12" fmla="*/ 267 w 1111"/>
                <a:gd name="T13" fmla="*/ 10 h 891"/>
                <a:gd name="T14" fmla="*/ 244 w 1111"/>
                <a:gd name="T15" fmla="*/ 376 h 891"/>
                <a:gd name="T16" fmla="*/ 186 w 1111"/>
                <a:gd name="T17" fmla="*/ 13 h 891"/>
                <a:gd name="T18" fmla="*/ 8 w 1111"/>
                <a:gd name="T19" fmla="*/ 12 h 891"/>
                <a:gd name="T20" fmla="*/ 98 w 1111"/>
                <a:gd name="T21" fmla="*/ 669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1" h="891">
                  <a:moveTo>
                    <a:pt x="98" y="669"/>
                  </a:moveTo>
                  <a:cubicBezTo>
                    <a:pt x="350" y="891"/>
                    <a:pt x="758" y="865"/>
                    <a:pt x="1007" y="651"/>
                  </a:cubicBezTo>
                  <a:cubicBezTo>
                    <a:pt x="1095" y="453"/>
                    <a:pt x="1104" y="228"/>
                    <a:pt x="1111" y="14"/>
                  </a:cubicBezTo>
                  <a:cubicBezTo>
                    <a:pt x="1044" y="14"/>
                    <a:pt x="976" y="14"/>
                    <a:pt x="909" y="14"/>
                  </a:cubicBezTo>
                  <a:cubicBezTo>
                    <a:pt x="907" y="107"/>
                    <a:pt x="902" y="201"/>
                    <a:pt x="878" y="291"/>
                  </a:cubicBezTo>
                  <a:cubicBezTo>
                    <a:pt x="863" y="199"/>
                    <a:pt x="857" y="106"/>
                    <a:pt x="854" y="14"/>
                  </a:cubicBezTo>
                  <a:cubicBezTo>
                    <a:pt x="658" y="0"/>
                    <a:pt x="462" y="7"/>
                    <a:pt x="267" y="10"/>
                  </a:cubicBezTo>
                  <a:cubicBezTo>
                    <a:pt x="260" y="132"/>
                    <a:pt x="264" y="255"/>
                    <a:pt x="244" y="376"/>
                  </a:cubicBezTo>
                  <a:cubicBezTo>
                    <a:pt x="226" y="255"/>
                    <a:pt x="207" y="134"/>
                    <a:pt x="186" y="13"/>
                  </a:cubicBezTo>
                  <a:cubicBezTo>
                    <a:pt x="127" y="13"/>
                    <a:pt x="67" y="13"/>
                    <a:pt x="8" y="12"/>
                  </a:cubicBezTo>
                  <a:cubicBezTo>
                    <a:pt x="0" y="232"/>
                    <a:pt x="0" y="468"/>
                    <a:pt x="98" y="6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3276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4"/>
          <p:cNvGrpSpPr>
            <a:grpSpLocks noChangeAspect="1"/>
          </p:cNvGrpSpPr>
          <p:nvPr/>
        </p:nvGrpSpPr>
        <p:grpSpPr bwMode="auto">
          <a:xfrm>
            <a:off x="1510507" y="2228527"/>
            <a:ext cx="1217613" cy="1673225"/>
            <a:chOff x="1060" y="602"/>
            <a:chExt cx="767" cy="1054"/>
          </a:xfrm>
          <a:solidFill>
            <a:srgbClr val="595959"/>
          </a:solidFill>
        </p:grpSpPr>
        <p:sp>
          <p:nvSpPr>
            <p:cNvPr id="76" name="Freeform 5"/>
            <p:cNvSpPr>
              <a:spLocks/>
            </p:cNvSpPr>
            <p:nvPr/>
          </p:nvSpPr>
          <p:spPr bwMode="auto">
            <a:xfrm flipV="1">
              <a:off x="1304" y="602"/>
              <a:ext cx="158" cy="50"/>
            </a:xfrm>
            <a:custGeom>
              <a:avLst/>
              <a:gdLst>
                <a:gd name="T0" fmla="*/ 0 w 691"/>
                <a:gd name="T1" fmla="*/ 5 h 219"/>
                <a:gd name="T2" fmla="*/ 691 w 691"/>
                <a:gd name="T3" fmla="*/ 5 h 219"/>
                <a:gd name="T4" fmla="*/ 0 w 691"/>
                <a:gd name="T5" fmla="*/ 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1" h="219">
                  <a:moveTo>
                    <a:pt x="0" y="5"/>
                  </a:moveTo>
                  <a:cubicBezTo>
                    <a:pt x="172" y="219"/>
                    <a:pt x="518" y="218"/>
                    <a:pt x="691" y="5"/>
                  </a:cubicBezTo>
                  <a:cubicBezTo>
                    <a:pt x="460" y="0"/>
                    <a:pt x="230" y="0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7" name="Freeform 6"/>
            <p:cNvSpPr>
              <a:spLocks/>
            </p:cNvSpPr>
            <p:nvPr/>
          </p:nvSpPr>
          <p:spPr bwMode="auto">
            <a:xfrm flipV="1">
              <a:off x="1244" y="632"/>
              <a:ext cx="25" cy="100"/>
            </a:xfrm>
            <a:custGeom>
              <a:avLst/>
              <a:gdLst>
                <a:gd name="T0" fmla="*/ 1 w 106"/>
                <a:gd name="T1" fmla="*/ 437 h 438"/>
                <a:gd name="T2" fmla="*/ 105 w 106"/>
                <a:gd name="T3" fmla="*/ 438 h 438"/>
                <a:gd name="T4" fmla="*/ 106 w 106"/>
                <a:gd name="T5" fmla="*/ 2 h 438"/>
                <a:gd name="T6" fmla="*/ 2 w 106"/>
                <a:gd name="T7" fmla="*/ 0 h 438"/>
                <a:gd name="T8" fmla="*/ 1 w 106"/>
                <a:gd name="T9" fmla="*/ 43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38">
                  <a:moveTo>
                    <a:pt x="1" y="437"/>
                  </a:moveTo>
                  <a:cubicBezTo>
                    <a:pt x="27" y="437"/>
                    <a:pt x="79" y="438"/>
                    <a:pt x="105" y="438"/>
                  </a:cubicBezTo>
                  <a:cubicBezTo>
                    <a:pt x="104" y="293"/>
                    <a:pt x="103" y="148"/>
                    <a:pt x="106" y="2"/>
                  </a:cubicBezTo>
                  <a:cubicBezTo>
                    <a:pt x="80" y="2"/>
                    <a:pt x="28" y="1"/>
                    <a:pt x="2" y="0"/>
                  </a:cubicBezTo>
                  <a:cubicBezTo>
                    <a:pt x="0" y="146"/>
                    <a:pt x="1" y="291"/>
                    <a:pt x="1" y="4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8" name="Freeform 7"/>
            <p:cNvSpPr>
              <a:spLocks/>
            </p:cNvSpPr>
            <p:nvPr/>
          </p:nvSpPr>
          <p:spPr bwMode="auto">
            <a:xfrm flipV="1">
              <a:off x="1060" y="634"/>
              <a:ext cx="767" cy="1022"/>
            </a:xfrm>
            <a:custGeom>
              <a:avLst/>
              <a:gdLst>
                <a:gd name="T0" fmla="*/ 354 w 3344"/>
                <a:gd name="T1" fmla="*/ 4358 h 4474"/>
                <a:gd name="T2" fmla="*/ 660 w 3344"/>
                <a:gd name="T3" fmla="*/ 4360 h 4474"/>
                <a:gd name="T4" fmla="*/ 767 w 3344"/>
                <a:gd name="T5" fmla="*/ 4356 h 4474"/>
                <a:gd name="T6" fmla="*/ 768 w 3344"/>
                <a:gd name="T7" fmla="*/ 4175 h 4474"/>
                <a:gd name="T8" fmla="*/ 431 w 3344"/>
                <a:gd name="T9" fmla="*/ 3827 h 4474"/>
                <a:gd name="T10" fmla="*/ 912 w 3344"/>
                <a:gd name="T11" fmla="*/ 3608 h 4474"/>
                <a:gd name="T12" fmla="*/ 3173 w 3344"/>
                <a:gd name="T13" fmla="*/ 3601 h 4474"/>
                <a:gd name="T14" fmla="*/ 3168 w 3344"/>
                <a:gd name="T15" fmla="*/ 3302 h 4474"/>
                <a:gd name="T16" fmla="*/ 1904 w 3344"/>
                <a:gd name="T17" fmla="*/ 3299 h 4474"/>
                <a:gd name="T18" fmla="*/ 1740 w 3344"/>
                <a:gd name="T19" fmla="*/ 1946 h 4474"/>
                <a:gd name="T20" fmla="*/ 1733 w 3344"/>
                <a:gd name="T21" fmla="*/ 252 h 4474"/>
                <a:gd name="T22" fmla="*/ 1272 w 3344"/>
                <a:gd name="T23" fmla="*/ 286 h 4474"/>
                <a:gd name="T24" fmla="*/ 1268 w 3344"/>
                <a:gd name="T25" fmla="*/ 1992 h 4474"/>
                <a:gd name="T26" fmla="*/ 688 w 3344"/>
                <a:gd name="T27" fmla="*/ 1989 h 4474"/>
                <a:gd name="T28" fmla="*/ 994 w 3344"/>
                <a:gd name="T29" fmla="*/ 1241 h 4474"/>
                <a:gd name="T30" fmla="*/ 566 w 3344"/>
                <a:gd name="T31" fmla="*/ 1067 h 4474"/>
                <a:gd name="T32" fmla="*/ 82 w 3344"/>
                <a:gd name="T33" fmla="*/ 2205 h 4474"/>
                <a:gd name="T34" fmla="*/ 315 w 3344"/>
                <a:gd name="T35" fmla="*/ 2539 h 4474"/>
                <a:gd name="T36" fmla="*/ 862 w 3344"/>
                <a:gd name="T37" fmla="*/ 2439 h 4474"/>
                <a:gd name="T38" fmla="*/ 798 w 3344"/>
                <a:gd name="T39" fmla="*/ 3314 h 4474"/>
                <a:gd name="T40" fmla="*/ 169 w 3344"/>
                <a:gd name="T41" fmla="*/ 3671 h 4474"/>
                <a:gd name="T42" fmla="*/ 207 w 3344"/>
                <a:gd name="T43" fmla="*/ 4166 h 4474"/>
                <a:gd name="T44" fmla="*/ 95 w 3344"/>
                <a:gd name="T45" fmla="*/ 4171 h 4474"/>
                <a:gd name="T46" fmla="*/ 94 w 3344"/>
                <a:gd name="T47" fmla="*/ 4356 h 4474"/>
                <a:gd name="T48" fmla="*/ 354 w 3344"/>
                <a:gd name="T49" fmla="*/ 4358 h 4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44" h="4474">
                  <a:moveTo>
                    <a:pt x="354" y="4358"/>
                  </a:moveTo>
                  <a:cubicBezTo>
                    <a:pt x="436" y="4458"/>
                    <a:pt x="583" y="4474"/>
                    <a:pt x="660" y="4360"/>
                  </a:cubicBezTo>
                  <a:cubicBezTo>
                    <a:pt x="696" y="4359"/>
                    <a:pt x="731" y="4357"/>
                    <a:pt x="767" y="4356"/>
                  </a:cubicBezTo>
                  <a:cubicBezTo>
                    <a:pt x="767" y="4296"/>
                    <a:pt x="768" y="4235"/>
                    <a:pt x="768" y="4175"/>
                  </a:cubicBezTo>
                  <a:cubicBezTo>
                    <a:pt x="574" y="4209"/>
                    <a:pt x="413" y="4007"/>
                    <a:pt x="431" y="3827"/>
                  </a:cubicBezTo>
                  <a:cubicBezTo>
                    <a:pt x="538" y="3677"/>
                    <a:pt x="741" y="3639"/>
                    <a:pt x="912" y="3608"/>
                  </a:cubicBezTo>
                  <a:cubicBezTo>
                    <a:pt x="1665" y="3597"/>
                    <a:pt x="2420" y="3616"/>
                    <a:pt x="3173" y="3601"/>
                  </a:cubicBezTo>
                  <a:cubicBezTo>
                    <a:pt x="3344" y="3592"/>
                    <a:pt x="3341" y="3305"/>
                    <a:pt x="3168" y="3302"/>
                  </a:cubicBezTo>
                  <a:cubicBezTo>
                    <a:pt x="2747" y="3295"/>
                    <a:pt x="2326" y="3303"/>
                    <a:pt x="1904" y="3299"/>
                  </a:cubicBezTo>
                  <a:cubicBezTo>
                    <a:pt x="1849" y="2848"/>
                    <a:pt x="1716" y="2403"/>
                    <a:pt x="1740" y="1946"/>
                  </a:cubicBezTo>
                  <a:cubicBezTo>
                    <a:pt x="1735" y="1381"/>
                    <a:pt x="1750" y="816"/>
                    <a:pt x="1733" y="252"/>
                  </a:cubicBezTo>
                  <a:cubicBezTo>
                    <a:pt x="1687" y="0"/>
                    <a:pt x="1276" y="29"/>
                    <a:pt x="1272" y="286"/>
                  </a:cubicBezTo>
                  <a:cubicBezTo>
                    <a:pt x="1259" y="854"/>
                    <a:pt x="1268" y="1424"/>
                    <a:pt x="1268" y="1992"/>
                  </a:cubicBezTo>
                  <a:cubicBezTo>
                    <a:pt x="1099" y="1847"/>
                    <a:pt x="878" y="1970"/>
                    <a:pt x="688" y="1989"/>
                  </a:cubicBezTo>
                  <a:cubicBezTo>
                    <a:pt x="788" y="1739"/>
                    <a:pt x="907" y="1496"/>
                    <a:pt x="994" y="1241"/>
                  </a:cubicBezTo>
                  <a:cubicBezTo>
                    <a:pt x="1044" y="1004"/>
                    <a:pt x="694" y="865"/>
                    <a:pt x="566" y="1067"/>
                  </a:cubicBezTo>
                  <a:cubicBezTo>
                    <a:pt x="393" y="1440"/>
                    <a:pt x="244" y="1826"/>
                    <a:pt x="82" y="2205"/>
                  </a:cubicBezTo>
                  <a:cubicBezTo>
                    <a:pt x="0" y="2358"/>
                    <a:pt x="142" y="2566"/>
                    <a:pt x="315" y="2539"/>
                  </a:cubicBezTo>
                  <a:cubicBezTo>
                    <a:pt x="499" y="2516"/>
                    <a:pt x="680" y="2471"/>
                    <a:pt x="862" y="2439"/>
                  </a:cubicBezTo>
                  <a:cubicBezTo>
                    <a:pt x="843" y="2731"/>
                    <a:pt x="821" y="3023"/>
                    <a:pt x="798" y="3314"/>
                  </a:cubicBezTo>
                  <a:cubicBezTo>
                    <a:pt x="564" y="3369"/>
                    <a:pt x="298" y="3449"/>
                    <a:pt x="169" y="3671"/>
                  </a:cubicBezTo>
                  <a:cubicBezTo>
                    <a:pt x="76" y="3827"/>
                    <a:pt x="123" y="4017"/>
                    <a:pt x="207" y="4166"/>
                  </a:cubicBezTo>
                  <a:cubicBezTo>
                    <a:pt x="179" y="4167"/>
                    <a:pt x="123" y="4169"/>
                    <a:pt x="95" y="4171"/>
                  </a:cubicBezTo>
                  <a:cubicBezTo>
                    <a:pt x="95" y="4232"/>
                    <a:pt x="94" y="4294"/>
                    <a:pt x="94" y="4356"/>
                  </a:cubicBezTo>
                  <a:cubicBezTo>
                    <a:pt x="181" y="4358"/>
                    <a:pt x="268" y="4357"/>
                    <a:pt x="354" y="43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79" name="Freeform 8"/>
            <p:cNvSpPr>
              <a:spLocks/>
            </p:cNvSpPr>
            <p:nvPr/>
          </p:nvSpPr>
          <p:spPr bwMode="auto">
            <a:xfrm flipV="1">
              <a:off x="1277" y="660"/>
              <a:ext cx="485" cy="45"/>
            </a:xfrm>
            <a:custGeom>
              <a:avLst/>
              <a:gdLst>
                <a:gd name="T0" fmla="*/ 1 w 2113"/>
                <a:gd name="T1" fmla="*/ 195 h 200"/>
                <a:gd name="T2" fmla="*/ 1843 w 2113"/>
                <a:gd name="T3" fmla="*/ 194 h 200"/>
                <a:gd name="T4" fmla="*/ 2113 w 2113"/>
                <a:gd name="T5" fmla="*/ 102 h 200"/>
                <a:gd name="T6" fmla="*/ 1807 w 2113"/>
                <a:gd name="T7" fmla="*/ 3 h 200"/>
                <a:gd name="T8" fmla="*/ 0 w 2113"/>
                <a:gd name="T9" fmla="*/ 2 h 200"/>
                <a:gd name="T10" fmla="*/ 1 w 2113"/>
                <a:gd name="T11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3" h="200">
                  <a:moveTo>
                    <a:pt x="1" y="195"/>
                  </a:moveTo>
                  <a:cubicBezTo>
                    <a:pt x="615" y="188"/>
                    <a:pt x="1229" y="200"/>
                    <a:pt x="1843" y="194"/>
                  </a:cubicBezTo>
                  <a:cubicBezTo>
                    <a:pt x="1939" y="188"/>
                    <a:pt x="2025" y="136"/>
                    <a:pt x="2113" y="102"/>
                  </a:cubicBezTo>
                  <a:cubicBezTo>
                    <a:pt x="2015" y="60"/>
                    <a:pt x="1918" y="0"/>
                    <a:pt x="1807" y="3"/>
                  </a:cubicBezTo>
                  <a:cubicBezTo>
                    <a:pt x="1205" y="5"/>
                    <a:pt x="603" y="0"/>
                    <a:pt x="0" y="2"/>
                  </a:cubicBezTo>
                  <a:cubicBezTo>
                    <a:pt x="0" y="67"/>
                    <a:pt x="0" y="131"/>
                    <a:pt x="1" y="1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0" name="Freeform 9"/>
            <p:cNvSpPr>
              <a:spLocks/>
            </p:cNvSpPr>
            <p:nvPr/>
          </p:nvSpPr>
          <p:spPr bwMode="auto">
            <a:xfrm flipV="1">
              <a:off x="1283" y="713"/>
              <a:ext cx="199" cy="98"/>
            </a:xfrm>
            <a:custGeom>
              <a:avLst/>
              <a:gdLst>
                <a:gd name="T0" fmla="*/ 0 w 866"/>
                <a:gd name="T1" fmla="*/ 429 h 431"/>
                <a:gd name="T2" fmla="*/ 866 w 866"/>
                <a:gd name="T3" fmla="*/ 429 h 431"/>
                <a:gd name="T4" fmla="*/ 437 w 866"/>
                <a:gd name="T5" fmla="*/ 13 h 431"/>
                <a:gd name="T6" fmla="*/ 0 w 866"/>
                <a:gd name="T7" fmla="*/ 42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6" h="431">
                  <a:moveTo>
                    <a:pt x="0" y="429"/>
                  </a:moveTo>
                  <a:cubicBezTo>
                    <a:pt x="289" y="430"/>
                    <a:pt x="578" y="431"/>
                    <a:pt x="866" y="429"/>
                  </a:cubicBezTo>
                  <a:cubicBezTo>
                    <a:pt x="854" y="207"/>
                    <a:pt x="667" y="3"/>
                    <a:pt x="437" y="13"/>
                  </a:cubicBezTo>
                  <a:cubicBezTo>
                    <a:pt x="205" y="0"/>
                    <a:pt x="15" y="206"/>
                    <a:pt x="0" y="4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1" name="Group 12"/>
          <p:cNvGrpSpPr>
            <a:grpSpLocks noChangeAspect="1"/>
          </p:cNvGrpSpPr>
          <p:nvPr/>
        </p:nvGrpSpPr>
        <p:grpSpPr bwMode="auto">
          <a:xfrm>
            <a:off x="3524251" y="2295202"/>
            <a:ext cx="1979612" cy="1392238"/>
            <a:chOff x="2220" y="690"/>
            <a:chExt cx="1247" cy="877"/>
          </a:xfrm>
          <a:solidFill>
            <a:srgbClr val="595959"/>
          </a:solidFill>
        </p:grpSpPr>
        <p:sp>
          <p:nvSpPr>
            <p:cNvPr id="82" name="Freeform 13"/>
            <p:cNvSpPr>
              <a:spLocks/>
            </p:cNvSpPr>
            <p:nvPr/>
          </p:nvSpPr>
          <p:spPr bwMode="auto">
            <a:xfrm flipV="1">
              <a:off x="2471" y="690"/>
              <a:ext cx="429" cy="218"/>
            </a:xfrm>
            <a:custGeom>
              <a:avLst/>
              <a:gdLst>
                <a:gd name="T0" fmla="*/ 936 w 1878"/>
                <a:gd name="T1" fmla="*/ 757 h 953"/>
                <a:gd name="T2" fmla="*/ 1155 w 1878"/>
                <a:gd name="T3" fmla="*/ 711 h 953"/>
                <a:gd name="T4" fmla="*/ 1878 w 1878"/>
                <a:gd name="T5" fmla="*/ 0 h 953"/>
                <a:gd name="T6" fmla="*/ 0 w 1878"/>
                <a:gd name="T7" fmla="*/ 376 h 953"/>
                <a:gd name="T8" fmla="*/ 936 w 1878"/>
                <a:gd name="T9" fmla="*/ 757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8" h="953">
                  <a:moveTo>
                    <a:pt x="936" y="757"/>
                  </a:moveTo>
                  <a:cubicBezTo>
                    <a:pt x="942" y="953"/>
                    <a:pt x="1229" y="895"/>
                    <a:pt x="1155" y="711"/>
                  </a:cubicBezTo>
                  <a:cubicBezTo>
                    <a:pt x="1394" y="472"/>
                    <a:pt x="1639" y="239"/>
                    <a:pt x="1878" y="0"/>
                  </a:cubicBezTo>
                  <a:cubicBezTo>
                    <a:pt x="1253" y="128"/>
                    <a:pt x="626" y="251"/>
                    <a:pt x="0" y="376"/>
                  </a:cubicBezTo>
                  <a:cubicBezTo>
                    <a:pt x="310" y="508"/>
                    <a:pt x="625" y="627"/>
                    <a:pt x="936" y="7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3" name="Freeform 14"/>
            <p:cNvSpPr>
              <a:spLocks/>
            </p:cNvSpPr>
            <p:nvPr/>
          </p:nvSpPr>
          <p:spPr bwMode="auto">
            <a:xfrm flipV="1">
              <a:off x="2220" y="765"/>
              <a:ext cx="817" cy="462"/>
            </a:xfrm>
            <a:custGeom>
              <a:avLst/>
              <a:gdLst>
                <a:gd name="T0" fmla="*/ 0 w 3581"/>
                <a:gd name="T1" fmla="*/ 1873 h 2019"/>
                <a:gd name="T2" fmla="*/ 82 w 3581"/>
                <a:gd name="T3" fmla="*/ 2019 h 2019"/>
                <a:gd name="T4" fmla="*/ 891 w 3581"/>
                <a:gd name="T5" fmla="*/ 1550 h 2019"/>
                <a:gd name="T6" fmla="*/ 837 w 3581"/>
                <a:gd name="T7" fmla="*/ 1674 h 2019"/>
                <a:gd name="T8" fmla="*/ 989 w 3581"/>
                <a:gd name="T9" fmla="*/ 1476 h 2019"/>
                <a:gd name="T10" fmla="*/ 1144 w 3581"/>
                <a:gd name="T11" fmla="*/ 1408 h 2019"/>
                <a:gd name="T12" fmla="*/ 3581 w 3581"/>
                <a:gd name="T13" fmla="*/ 0 h 2019"/>
                <a:gd name="T14" fmla="*/ 3059 w 3581"/>
                <a:gd name="T15" fmla="*/ 111 h 2019"/>
                <a:gd name="T16" fmla="*/ 0 w 3581"/>
                <a:gd name="T17" fmla="*/ 1873 h 2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81" h="2019">
                  <a:moveTo>
                    <a:pt x="0" y="1873"/>
                  </a:moveTo>
                  <a:cubicBezTo>
                    <a:pt x="27" y="1922"/>
                    <a:pt x="55" y="1970"/>
                    <a:pt x="82" y="2019"/>
                  </a:cubicBezTo>
                  <a:cubicBezTo>
                    <a:pt x="351" y="1861"/>
                    <a:pt x="623" y="1708"/>
                    <a:pt x="891" y="1550"/>
                  </a:cubicBezTo>
                  <a:cubicBezTo>
                    <a:pt x="876" y="1590"/>
                    <a:pt x="811" y="1627"/>
                    <a:pt x="837" y="1674"/>
                  </a:cubicBezTo>
                  <a:cubicBezTo>
                    <a:pt x="948" y="1716"/>
                    <a:pt x="1113" y="1573"/>
                    <a:pt x="989" y="1476"/>
                  </a:cubicBezTo>
                  <a:cubicBezTo>
                    <a:pt x="1043" y="1460"/>
                    <a:pt x="1096" y="1437"/>
                    <a:pt x="1144" y="1408"/>
                  </a:cubicBezTo>
                  <a:cubicBezTo>
                    <a:pt x="1954" y="934"/>
                    <a:pt x="2772" y="473"/>
                    <a:pt x="3581" y="0"/>
                  </a:cubicBezTo>
                  <a:cubicBezTo>
                    <a:pt x="3404" y="8"/>
                    <a:pt x="3217" y="21"/>
                    <a:pt x="3059" y="111"/>
                  </a:cubicBezTo>
                  <a:cubicBezTo>
                    <a:pt x="2041" y="702"/>
                    <a:pt x="1019" y="1286"/>
                    <a:pt x="0" y="18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4" name="Freeform 15"/>
            <p:cNvSpPr>
              <a:spLocks/>
            </p:cNvSpPr>
            <p:nvPr/>
          </p:nvSpPr>
          <p:spPr bwMode="auto">
            <a:xfrm flipV="1">
              <a:off x="2573" y="854"/>
              <a:ext cx="210" cy="140"/>
            </a:xfrm>
            <a:custGeom>
              <a:avLst/>
              <a:gdLst>
                <a:gd name="T0" fmla="*/ 77 w 921"/>
                <a:gd name="T1" fmla="*/ 610 h 610"/>
                <a:gd name="T2" fmla="*/ 921 w 921"/>
                <a:gd name="T3" fmla="*/ 436 h 610"/>
                <a:gd name="T4" fmla="*/ 412 w 921"/>
                <a:gd name="T5" fmla="*/ 50 h 610"/>
                <a:gd name="T6" fmla="*/ 77 w 921"/>
                <a:gd name="T7" fmla="*/ 61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1" h="610">
                  <a:moveTo>
                    <a:pt x="77" y="610"/>
                  </a:moveTo>
                  <a:cubicBezTo>
                    <a:pt x="357" y="548"/>
                    <a:pt x="641" y="500"/>
                    <a:pt x="921" y="436"/>
                  </a:cubicBezTo>
                  <a:cubicBezTo>
                    <a:pt x="889" y="197"/>
                    <a:pt x="657" y="0"/>
                    <a:pt x="412" y="50"/>
                  </a:cubicBezTo>
                  <a:cubicBezTo>
                    <a:pt x="159" y="88"/>
                    <a:pt x="0" y="370"/>
                    <a:pt x="77" y="6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5" name="Freeform 16"/>
            <p:cNvSpPr>
              <a:spLocks/>
            </p:cNvSpPr>
            <p:nvPr/>
          </p:nvSpPr>
          <p:spPr bwMode="auto">
            <a:xfrm flipV="1">
              <a:off x="2282" y="897"/>
              <a:ext cx="951" cy="670"/>
            </a:xfrm>
            <a:custGeom>
              <a:avLst/>
              <a:gdLst>
                <a:gd name="T0" fmla="*/ 229 w 4164"/>
                <a:gd name="T1" fmla="*/ 2543 h 2930"/>
                <a:gd name="T2" fmla="*/ 409 w 4164"/>
                <a:gd name="T3" fmla="*/ 2930 h 2930"/>
                <a:gd name="T4" fmla="*/ 674 w 4164"/>
                <a:gd name="T5" fmla="*/ 2775 h 2930"/>
                <a:gd name="T6" fmla="*/ 595 w 4164"/>
                <a:gd name="T7" fmla="*/ 2607 h 2930"/>
                <a:gd name="T8" fmla="*/ 1238 w 4164"/>
                <a:gd name="T9" fmla="*/ 2451 h 2930"/>
                <a:gd name="T10" fmla="*/ 2510 w 4164"/>
                <a:gd name="T11" fmla="*/ 1714 h 2930"/>
                <a:gd name="T12" fmla="*/ 3271 w 4164"/>
                <a:gd name="T13" fmla="*/ 1453 h 2930"/>
                <a:gd name="T14" fmla="*/ 3306 w 4164"/>
                <a:gd name="T15" fmla="*/ 1152 h 2930"/>
                <a:gd name="T16" fmla="*/ 1976 w 4164"/>
                <a:gd name="T17" fmla="*/ 1882 h 2930"/>
                <a:gd name="T18" fmla="*/ 1985 w 4164"/>
                <a:gd name="T19" fmla="*/ 1228 h 2930"/>
                <a:gd name="T20" fmla="*/ 3939 w 4164"/>
                <a:gd name="T21" fmla="*/ 563 h 2930"/>
                <a:gd name="T22" fmla="*/ 3765 w 4164"/>
                <a:gd name="T23" fmla="*/ 130 h 2930"/>
                <a:gd name="T24" fmla="*/ 1793 w 4164"/>
                <a:gd name="T25" fmla="*/ 786 h 2930"/>
                <a:gd name="T26" fmla="*/ 739 w 4164"/>
                <a:gd name="T27" fmla="*/ 924 h 2930"/>
                <a:gd name="T28" fmla="*/ 1041 w 4164"/>
                <a:gd name="T29" fmla="*/ 387 h 2930"/>
                <a:gd name="T30" fmla="*/ 630 w 4164"/>
                <a:gd name="T31" fmla="*/ 184 h 2930"/>
                <a:gd name="T32" fmla="*/ 99 w 4164"/>
                <a:gd name="T33" fmla="*/ 1069 h 2930"/>
                <a:gd name="T34" fmla="*/ 306 w 4164"/>
                <a:gd name="T35" fmla="*/ 1427 h 2930"/>
                <a:gd name="T36" fmla="*/ 1056 w 4164"/>
                <a:gd name="T37" fmla="*/ 1380 h 2930"/>
                <a:gd name="T38" fmla="*/ 997 w 4164"/>
                <a:gd name="T39" fmla="*/ 2237 h 2930"/>
                <a:gd name="T40" fmla="*/ 344 w 4164"/>
                <a:gd name="T41" fmla="*/ 2338 h 2930"/>
                <a:gd name="T42" fmla="*/ 229 w 4164"/>
                <a:gd name="T43" fmla="*/ 2543 h 2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64" h="2930">
                  <a:moveTo>
                    <a:pt x="229" y="2543"/>
                  </a:moveTo>
                  <a:cubicBezTo>
                    <a:pt x="282" y="2675"/>
                    <a:pt x="351" y="2800"/>
                    <a:pt x="409" y="2930"/>
                  </a:cubicBezTo>
                  <a:cubicBezTo>
                    <a:pt x="497" y="2878"/>
                    <a:pt x="585" y="2826"/>
                    <a:pt x="674" y="2775"/>
                  </a:cubicBezTo>
                  <a:cubicBezTo>
                    <a:pt x="647" y="2719"/>
                    <a:pt x="621" y="2663"/>
                    <a:pt x="595" y="2607"/>
                  </a:cubicBezTo>
                  <a:cubicBezTo>
                    <a:pt x="809" y="2558"/>
                    <a:pt x="1050" y="2582"/>
                    <a:pt x="1238" y="2451"/>
                  </a:cubicBezTo>
                  <a:cubicBezTo>
                    <a:pt x="1660" y="2203"/>
                    <a:pt x="2090" y="1967"/>
                    <a:pt x="2510" y="1714"/>
                  </a:cubicBezTo>
                  <a:cubicBezTo>
                    <a:pt x="2726" y="1544"/>
                    <a:pt x="2997" y="1453"/>
                    <a:pt x="3271" y="1453"/>
                  </a:cubicBezTo>
                  <a:cubicBezTo>
                    <a:pt x="3439" y="1454"/>
                    <a:pt x="3471" y="1190"/>
                    <a:pt x="3306" y="1152"/>
                  </a:cubicBezTo>
                  <a:cubicBezTo>
                    <a:pt x="2769" y="1124"/>
                    <a:pt x="2245" y="1419"/>
                    <a:pt x="1976" y="1882"/>
                  </a:cubicBezTo>
                  <a:cubicBezTo>
                    <a:pt x="1904" y="1675"/>
                    <a:pt x="1884" y="1425"/>
                    <a:pt x="1985" y="1228"/>
                  </a:cubicBezTo>
                  <a:cubicBezTo>
                    <a:pt x="2633" y="997"/>
                    <a:pt x="3293" y="798"/>
                    <a:pt x="3939" y="563"/>
                  </a:cubicBezTo>
                  <a:cubicBezTo>
                    <a:pt x="4164" y="443"/>
                    <a:pt x="4016" y="56"/>
                    <a:pt x="3765" y="130"/>
                  </a:cubicBezTo>
                  <a:cubicBezTo>
                    <a:pt x="3106" y="343"/>
                    <a:pt x="2451" y="569"/>
                    <a:pt x="1793" y="786"/>
                  </a:cubicBezTo>
                  <a:cubicBezTo>
                    <a:pt x="1461" y="930"/>
                    <a:pt x="1090" y="879"/>
                    <a:pt x="739" y="924"/>
                  </a:cubicBezTo>
                  <a:cubicBezTo>
                    <a:pt x="836" y="743"/>
                    <a:pt x="966" y="578"/>
                    <a:pt x="1041" y="387"/>
                  </a:cubicBezTo>
                  <a:cubicBezTo>
                    <a:pt x="1100" y="160"/>
                    <a:pt x="773" y="0"/>
                    <a:pt x="630" y="184"/>
                  </a:cubicBezTo>
                  <a:cubicBezTo>
                    <a:pt x="445" y="474"/>
                    <a:pt x="276" y="774"/>
                    <a:pt x="99" y="1069"/>
                  </a:cubicBezTo>
                  <a:cubicBezTo>
                    <a:pt x="0" y="1218"/>
                    <a:pt x="127" y="1441"/>
                    <a:pt x="306" y="1427"/>
                  </a:cubicBezTo>
                  <a:cubicBezTo>
                    <a:pt x="556" y="1416"/>
                    <a:pt x="806" y="1393"/>
                    <a:pt x="1056" y="1380"/>
                  </a:cubicBezTo>
                  <a:cubicBezTo>
                    <a:pt x="991" y="1660"/>
                    <a:pt x="962" y="1950"/>
                    <a:pt x="997" y="2237"/>
                  </a:cubicBezTo>
                  <a:cubicBezTo>
                    <a:pt x="780" y="2271"/>
                    <a:pt x="561" y="2300"/>
                    <a:pt x="344" y="2338"/>
                  </a:cubicBezTo>
                  <a:cubicBezTo>
                    <a:pt x="249" y="2346"/>
                    <a:pt x="188" y="2458"/>
                    <a:pt x="229" y="25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6" name="Freeform 17"/>
            <p:cNvSpPr>
              <a:spLocks/>
            </p:cNvSpPr>
            <p:nvPr/>
          </p:nvSpPr>
          <p:spPr bwMode="auto">
            <a:xfrm flipV="1">
              <a:off x="2656" y="996"/>
              <a:ext cx="122" cy="70"/>
            </a:xfrm>
            <a:custGeom>
              <a:avLst/>
              <a:gdLst>
                <a:gd name="T0" fmla="*/ 0 w 534"/>
                <a:gd name="T1" fmla="*/ 308 h 308"/>
                <a:gd name="T2" fmla="*/ 534 w 534"/>
                <a:gd name="T3" fmla="*/ 0 h 308"/>
                <a:gd name="T4" fmla="*/ 0 w 534"/>
                <a:gd name="T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4" h="308">
                  <a:moveTo>
                    <a:pt x="0" y="308"/>
                  </a:moveTo>
                  <a:cubicBezTo>
                    <a:pt x="195" y="254"/>
                    <a:pt x="508" y="269"/>
                    <a:pt x="534" y="0"/>
                  </a:cubicBezTo>
                  <a:cubicBezTo>
                    <a:pt x="354" y="99"/>
                    <a:pt x="174" y="199"/>
                    <a:pt x="0" y="3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auto">
            <a:xfrm flipV="1">
              <a:off x="3062" y="1239"/>
              <a:ext cx="405" cy="268"/>
            </a:xfrm>
            <a:custGeom>
              <a:avLst/>
              <a:gdLst>
                <a:gd name="T0" fmla="*/ 0 w 1773"/>
                <a:gd name="T1" fmla="*/ 1174 h 1174"/>
                <a:gd name="T2" fmla="*/ 1773 w 1773"/>
                <a:gd name="T3" fmla="*/ 147 h 1174"/>
                <a:gd name="T4" fmla="*/ 1691 w 1773"/>
                <a:gd name="T5" fmla="*/ 0 h 1174"/>
                <a:gd name="T6" fmla="*/ 36 w 1773"/>
                <a:gd name="T7" fmla="*/ 953 h 1174"/>
                <a:gd name="T8" fmla="*/ 0 w 1773"/>
                <a:gd name="T9" fmla="*/ 1174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3" h="1174">
                  <a:moveTo>
                    <a:pt x="0" y="1174"/>
                  </a:moveTo>
                  <a:cubicBezTo>
                    <a:pt x="585" y="822"/>
                    <a:pt x="1181" y="488"/>
                    <a:pt x="1773" y="147"/>
                  </a:cubicBezTo>
                  <a:cubicBezTo>
                    <a:pt x="1746" y="98"/>
                    <a:pt x="1718" y="49"/>
                    <a:pt x="1691" y="0"/>
                  </a:cubicBezTo>
                  <a:cubicBezTo>
                    <a:pt x="1140" y="319"/>
                    <a:pt x="588" y="636"/>
                    <a:pt x="36" y="953"/>
                  </a:cubicBezTo>
                  <a:cubicBezTo>
                    <a:pt x="42" y="1029"/>
                    <a:pt x="26" y="1103"/>
                    <a:pt x="0" y="11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88" name="Group 21"/>
          <p:cNvGrpSpPr>
            <a:grpSpLocks noChangeAspect="1"/>
          </p:cNvGrpSpPr>
          <p:nvPr/>
        </p:nvGrpSpPr>
        <p:grpSpPr bwMode="auto">
          <a:xfrm>
            <a:off x="6301587" y="2268214"/>
            <a:ext cx="1287463" cy="1509713"/>
            <a:chOff x="4122" y="686"/>
            <a:chExt cx="811" cy="951"/>
          </a:xfrm>
          <a:solidFill>
            <a:srgbClr val="595959"/>
          </a:solidFill>
        </p:grpSpPr>
        <p:sp>
          <p:nvSpPr>
            <p:cNvPr id="89" name="Freeform 22"/>
            <p:cNvSpPr>
              <a:spLocks/>
            </p:cNvSpPr>
            <p:nvPr/>
          </p:nvSpPr>
          <p:spPr bwMode="auto">
            <a:xfrm flipV="1">
              <a:off x="4511" y="686"/>
              <a:ext cx="203" cy="210"/>
            </a:xfrm>
            <a:custGeom>
              <a:avLst/>
              <a:gdLst>
                <a:gd name="T0" fmla="*/ 358 w 885"/>
                <a:gd name="T1" fmla="*/ 857 h 915"/>
                <a:gd name="T2" fmla="*/ 868 w 885"/>
                <a:gd name="T3" fmla="*/ 453 h 915"/>
                <a:gd name="T4" fmla="*/ 450 w 885"/>
                <a:gd name="T5" fmla="*/ 10 h 915"/>
                <a:gd name="T6" fmla="*/ 15 w 885"/>
                <a:gd name="T7" fmla="*/ 416 h 915"/>
                <a:gd name="T8" fmla="*/ 358 w 885"/>
                <a:gd name="T9" fmla="*/ 857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915">
                  <a:moveTo>
                    <a:pt x="358" y="857"/>
                  </a:moveTo>
                  <a:cubicBezTo>
                    <a:pt x="606" y="915"/>
                    <a:pt x="870" y="707"/>
                    <a:pt x="868" y="453"/>
                  </a:cubicBezTo>
                  <a:cubicBezTo>
                    <a:pt x="885" y="222"/>
                    <a:pt x="681" y="8"/>
                    <a:pt x="450" y="10"/>
                  </a:cubicBezTo>
                  <a:cubicBezTo>
                    <a:pt x="227" y="0"/>
                    <a:pt x="21" y="192"/>
                    <a:pt x="15" y="416"/>
                  </a:cubicBezTo>
                  <a:cubicBezTo>
                    <a:pt x="0" y="622"/>
                    <a:pt x="156" y="820"/>
                    <a:pt x="358" y="8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0" name="Freeform 23"/>
            <p:cNvSpPr>
              <a:spLocks/>
            </p:cNvSpPr>
            <p:nvPr/>
          </p:nvSpPr>
          <p:spPr bwMode="auto">
            <a:xfrm flipV="1">
              <a:off x="4392" y="866"/>
              <a:ext cx="443" cy="318"/>
            </a:xfrm>
            <a:custGeom>
              <a:avLst/>
              <a:gdLst>
                <a:gd name="T0" fmla="*/ 1584 w 1936"/>
                <a:gd name="T1" fmla="*/ 1243 h 1388"/>
                <a:gd name="T2" fmla="*/ 1876 w 1936"/>
                <a:gd name="T3" fmla="*/ 1215 h 1388"/>
                <a:gd name="T4" fmla="*/ 1839 w 1936"/>
                <a:gd name="T5" fmla="*/ 388 h 1388"/>
                <a:gd name="T6" fmla="*/ 1427 w 1936"/>
                <a:gd name="T7" fmla="*/ 547 h 1388"/>
                <a:gd name="T8" fmla="*/ 1376 w 1936"/>
                <a:gd name="T9" fmla="*/ 73 h 1388"/>
                <a:gd name="T10" fmla="*/ 546 w 1936"/>
                <a:gd name="T11" fmla="*/ 81 h 1388"/>
                <a:gd name="T12" fmla="*/ 501 w 1936"/>
                <a:gd name="T13" fmla="*/ 544 h 1388"/>
                <a:gd name="T14" fmla="*/ 82 w 1936"/>
                <a:gd name="T15" fmla="*/ 397 h 1388"/>
                <a:gd name="T16" fmla="*/ 53 w 1936"/>
                <a:gd name="T17" fmla="*/ 1219 h 1388"/>
                <a:gd name="T18" fmla="*/ 342 w 1936"/>
                <a:gd name="T19" fmla="*/ 1249 h 1388"/>
                <a:gd name="T20" fmla="*/ 330 w 1936"/>
                <a:gd name="T21" fmla="*/ 862 h 1388"/>
                <a:gd name="T22" fmla="*/ 550 w 1936"/>
                <a:gd name="T23" fmla="*/ 1162 h 1388"/>
                <a:gd name="T24" fmla="*/ 1361 w 1936"/>
                <a:gd name="T25" fmla="*/ 1164 h 1388"/>
                <a:gd name="T26" fmla="*/ 1595 w 1936"/>
                <a:gd name="T27" fmla="*/ 862 h 1388"/>
                <a:gd name="T28" fmla="*/ 1584 w 1936"/>
                <a:gd name="T29" fmla="*/ 1243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36" h="1388">
                  <a:moveTo>
                    <a:pt x="1584" y="1243"/>
                  </a:moveTo>
                  <a:cubicBezTo>
                    <a:pt x="1625" y="1388"/>
                    <a:pt x="1865" y="1367"/>
                    <a:pt x="1876" y="1215"/>
                  </a:cubicBezTo>
                  <a:cubicBezTo>
                    <a:pt x="1906" y="943"/>
                    <a:pt x="1936" y="648"/>
                    <a:pt x="1839" y="388"/>
                  </a:cubicBezTo>
                  <a:cubicBezTo>
                    <a:pt x="1699" y="222"/>
                    <a:pt x="1511" y="425"/>
                    <a:pt x="1427" y="547"/>
                  </a:cubicBezTo>
                  <a:cubicBezTo>
                    <a:pt x="1413" y="389"/>
                    <a:pt x="1400" y="230"/>
                    <a:pt x="1376" y="73"/>
                  </a:cubicBezTo>
                  <a:cubicBezTo>
                    <a:pt x="1105" y="0"/>
                    <a:pt x="817" y="12"/>
                    <a:pt x="546" y="81"/>
                  </a:cubicBezTo>
                  <a:cubicBezTo>
                    <a:pt x="533" y="235"/>
                    <a:pt x="515" y="390"/>
                    <a:pt x="501" y="544"/>
                  </a:cubicBezTo>
                  <a:cubicBezTo>
                    <a:pt x="414" y="420"/>
                    <a:pt x="216" y="217"/>
                    <a:pt x="82" y="397"/>
                  </a:cubicBezTo>
                  <a:cubicBezTo>
                    <a:pt x="0" y="661"/>
                    <a:pt x="20" y="948"/>
                    <a:pt x="53" y="1219"/>
                  </a:cubicBezTo>
                  <a:cubicBezTo>
                    <a:pt x="69" y="1365"/>
                    <a:pt x="293" y="1385"/>
                    <a:pt x="342" y="1249"/>
                  </a:cubicBezTo>
                  <a:cubicBezTo>
                    <a:pt x="366" y="1122"/>
                    <a:pt x="325" y="991"/>
                    <a:pt x="330" y="862"/>
                  </a:cubicBezTo>
                  <a:cubicBezTo>
                    <a:pt x="400" y="960"/>
                    <a:pt x="403" y="1146"/>
                    <a:pt x="550" y="1162"/>
                  </a:cubicBezTo>
                  <a:cubicBezTo>
                    <a:pt x="820" y="1168"/>
                    <a:pt x="1091" y="1165"/>
                    <a:pt x="1361" y="1164"/>
                  </a:cubicBezTo>
                  <a:cubicBezTo>
                    <a:pt x="1519" y="1160"/>
                    <a:pt x="1528" y="968"/>
                    <a:pt x="1595" y="862"/>
                  </a:cubicBezTo>
                  <a:cubicBezTo>
                    <a:pt x="1602" y="989"/>
                    <a:pt x="1569" y="1116"/>
                    <a:pt x="1584" y="12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1" name="Freeform 24"/>
            <p:cNvSpPr>
              <a:spLocks/>
            </p:cNvSpPr>
            <p:nvPr/>
          </p:nvSpPr>
          <p:spPr bwMode="auto">
            <a:xfrm flipV="1">
              <a:off x="4508" y="1175"/>
              <a:ext cx="210" cy="63"/>
            </a:xfrm>
            <a:custGeom>
              <a:avLst/>
              <a:gdLst>
                <a:gd name="T0" fmla="*/ 45 w 918"/>
                <a:gd name="T1" fmla="*/ 278 h 279"/>
                <a:gd name="T2" fmla="*/ 875 w 918"/>
                <a:gd name="T3" fmla="*/ 279 h 279"/>
                <a:gd name="T4" fmla="*/ 918 w 918"/>
                <a:gd name="T5" fmla="*/ 113 h 279"/>
                <a:gd name="T6" fmla="*/ 0 w 918"/>
                <a:gd name="T7" fmla="*/ 114 h 279"/>
                <a:gd name="T8" fmla="*/ 45 w 918"/>
                <a:gd name="T9" fmla="*/ 278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8" h="279">
                  <a:moveTo>
                    <a:pt x="45" y="278"/>
                  </a:moveTo>
                  <a:cubicBezTo>
                    <a:pt x="316" y="217"/>
                    <a:pt x="606" y="199"/>
                    <a:pt x="875" y="279"/>
                  </a:cubicBezTo>
                  <a:cubicBezTo>
                    <a:pt x="889" y="223"/>
                    <a:pt x="903" y="168"/>
                    <a:pt x="918" y="113"/>
                  </a:cubicBezTo>
                  <a:cubicBezTo>
                    <a:pt x="631" y="0"/>
                    <a:pt x="287" y="1"/>
                    <a:pt x="0" y="114"/>
                  </a:cubicBezTo>
                  <a:cubicBezTo>
                    <a:pt x="16" y="168"/>
                    <a:pt x="30" y="223"/>
                    <a:pt x="45" y="2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2" name="Freeform 25"/>
            <p:cNvSpPr>
              <a:spLocks/>
            </p:cNvSpPr>
            <p:nvPr/>
          </p:nvSpPr>
          <p:spPr bwMode="auto">
            <a:xfrm flipV="1">
              <a:off x="4291" y="1221"/>
              <a:ext cx="287" cy="414"/>
            </a:xfrm>
            <a:custGeom>
              <a:avLst/>
              <a:gdLst>
                <a:gd name="T0" fmla="*/ 931 w 1251"/>
                <a:gd name="T1" fmla="*/ 1811 h 1811"/>
                <a:gd name="T2" fmla="*/ 1251 w 1251"/>
                <a:gd name="T3" fmla="*/ 1734 h 1811"/>
                <a:gd name="T4" fmla="*/ 1186 w 1251"/>
                <a:gd name="T5" fmla="*/ 1407 h 1811"/>
                <a:gd name="T6" fmla="*/ 717 w 1251"/>
                <a:gd name="T7" fmla="*/ 1128 h 1811"/>
                <a:gd name="T8" fmla="*/ 477 w 1251"/>
                <a:gd name="T9" fmla="*/ 206 h 1811"/>
                <a:gd name="T10" fmla="*/ 114 w 1251"/>
                <a:gd name="T11" fmla="*/ 95 h 1811"/>
                <a:gd name="T12" fmla="*/ 39 w 1251"/>
                <a:gd name="T13" fmla="*/ 405 h 1811"/>
                <a:gd name="T14" fmla="*/ 306 w 1251"/>
                <a:gd name="T15" fmla="*/ 1406 h 1811"/>
                <a:gd name="T16" fmla="*/ 931 w 1251"/>
                <a:gd name="T17" fmla="*/ 1811 h 1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1" h="1811">
                  <a:moveTo>
                    <a:pt x="931" y="1811"/>
                  </a:moveTo>
                  <a:cubicBezTo>
                    <a:pt x="1033" y="1766"/>
                    <a:pt x="1142" y="1745"/>
                    <a:pt x="1251" y="1734"/>
                  </a:cubicBezTo>
                  <a:cubicBezTo>
                    <a:pt x="1230" y="1625"/>
                    <a:pt x="1208" y="1516"/>
                    <a:pt x="1186" y="1407"/>
                  </a:cubicBezTo>
                  <a:cubicBezTo>
                    <a:pt x="1030" y="1313"/>
                    <a:pt x="874" y="1219"/>
                    <a:pt x="717" y="1128"/>
                  </a:cubicBezTo>
                  <a:cubicBezTo>
                    <a:pt x="631" y="822"/>
                    <a:pt x="563" y="512"/>
                    <a:pt x="477" y="206"/>
                  </a:cubicBezTo>
                  <a:cubicBezTo>
                    <a:pt x="433" y="60"/>
                    <a:pt x="233" y="0"/>
                    <a:pt x="114" y="95"/>
                  </a:cubicBezTo>
                  <a:cubicBezTo>
                    <a:pt x="13" y="163"/>
                    <a:pt x="0" y="299"/>
                    <a:pt x="39" y="405"/>
                  </a:cubicBezTo>
                  <a:cubicBezTo>
                    <a:pt x="133" y="737"/>
                    <a:pt x="196" y="1079"/>
                    <a:pt x="306" y="1406"/>
                  </a:cubicBezTo>
                  <a:cubicBezTo>
                    <a:pt x="484" y="1578"/>
                    <a:pt x="728" y="1669"/>
                    <a:pt x="931" y="18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3" name="Freeform 26"/>
            <p:cNvSpPr>
              <a:spLocks/>
            </p:cNvSpPr>
            <p:nvPr/>
          </p:nvSpPr>
          <p:spPr bwMode="auto">
            <a:xfrm flipV="1">
              <a:off x="4648" y="1221"/>
              <a:ext cx="285" cy="416"/>
            </a:xfrm>
            <a:custGeom>
              <a:avLst/>
              <a:gdLst>
                <a:gd name="T0" fmla="*/ 0 w 1245"/>
                <a:gd name="T1" fmla="*/ 1741 h 1819"/>
                <a:gd name="T2" fmla="*/ 317 w 1245"/>
                <a:gd name="T3" fmla="*/ 1819 h 1819"/>
                <a:gd name="T4" fmla="*/ 863 w 1245"/>
                <a:gd name="T5" fmla="*/ 1490 h 1819"/>
                <a:gd name="T6" fmla="*/ 978 w 1245"/>
                <a:gd name="T7" fmla="*/ 1325 h 1819"/>
                <a:gd name="T8" fmla="*/ 1215 w 1245"/>
                <a:gd name="T9" fmla="*/ 400 h 1819"/>
                <a:gd name="T10" fmla="*/ 1146 w 1245"/>
                <a:gd name="T11" fmla="*/ 112 h 1819"/>
                <a:gd name="T12" fmla="*/ 767 w 1245"/>
                <a:gd name="T13" fmla="*/ 233 h 1819"/>
                <a:gd name="T14" fmla="*/ 536 w 1245"/>
                <a:gd name="T15" fmla="*/ 1132 h 1819"/>
                <a:gd name="T16" fmla="*/ 65 w 1245"/>
                <a:gd name="T17" fmla="*/ 1415 h 1819"/>
                <a:gd name="T18" fmla="*/ 0 w 1245"/>
                <a:gd name="T19" fmla="*/ 1741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5" h="1819">
                  <a:moveTo>
                    <a:pt x="0" y="1741"/>
                  </a:moveTo>
                  <a:cubicBezTo>
                    <a:pt x="108" y="1753"/>
                    <a:pt x="217" y="1772"/>
                    <a:pt x="317" y="1819"/>
                  </a:cubicBezTo>
                  <a:cubicBezTo>
                    <a:pt x="498" y="1708"/>
                    <a:pt x="683" y="1602"/>
                    <a:pt x="863" y="1490"/>
                  </a:cubicBezTo>
                  <a:cubicBezTo>
                    <a:pt x="924" y="1455"/>
                    <a:pt x="963" y="1393"/>
                    <a:pt x="978" y="1325"/>
                  </a:cubicBezTo>
                  <a:cubicBezTo>
                    <a:pt x="1057" y="1017"/>
                    <a:pt x="1136" y="708"/>
                    <a:pt x="1215" y="400"/>
                  </a:cubicBezTo>
                  <a:cubicBezTo>
                    <a:pt x="1245" y="301"/>
                    <a:pt x="1236" y="178"/>
                    <a:pt x="1146" y="112"/>
                  </a:cubicBezTo>
                  <a:cubicBezTo>
                    <a:pt x="1023" y="0"/>
                    <a:pt x="802" y="71"/>
                    <a:pt x="767" y="233"/>
                  </a:cubicBezTo>
                  <a:cubicBezTo>
                    <a:pt x="687" y="532"/>
                    <a:pt x="616" y="833"/>
                    <a:pt x="536" y="1132"/>
                  </a:cubicBezTo>
                  <a:cubicBezTo>
                    <a:pt x="379" y="1227"/>
                    <a:pt x="222" y="1320"/>
                    <a:pt x="65" y="1415"/>
                  </a:cubicBezTo>
                  <a:cubicBezTo>
                    <a:pt x="43" y="1523"/>
                    <a:pt x="21" y="1632"/>
                    <a:pt x="0" y="17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4" name="Freeform 27"/>
            <p:cNvSpPr>
              <a:spLocks/>
            </p:cNvSpPr>
            <p:nvPr/>
          </p:nvSpPr>
          <p:spPr bwMode="auto">
            <a:xfrm flipV="1">
              <a:off x="4550" y="1239"/>
              <a:ext cx="126" cy="196"/>
            </a:xfrm>
            <a:custGeom>
              <a:avLst/>
              <a:gdLst>
                <a:gd name="T0" fmla="*/ 0 w 552"/>
                <a:gd name="T1" fmla="*/ 34 h 859"/>
                <a:gd name="T2" fmla="*/ 163 w 552"/>
                <a:gd name="T3" fmla="*/ 859 h 859"/>
                <a:gd name="T4" fmla="*/ 390 w 552"/>
                <a:gd name="T5" fmla="*/ 857 h 859"/>
                <a:gd name="T6" fmla="*/ 552 w 552"/>
                <a:gd name="T7" fmla="*/ 33 h 859"/>
                <a:gd name="T8" fmla="*/ 365 w 552"/>
                <a:gd name="T9" fmla="*/ 1 h 859"/>
                <a:gd name="T10" fmla="*/ 277 w 552"/>
                <a:gd name="T11" fmla="*/ 493 h 859"/>
                <a:gd name="T12" fmla="*/ 186 w 552"/>
                <a:gd name="T13" fmla="*/ 0 h 859"/>
                <a:gd name="T14" fmla="*/ 0 w 552"/>
                <a:gd name="T15" fmla="*/ 34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2" h="859">
                  <a:moveTo>
                    <a:pt x="0" y="34"/>
                  </a:moveTo>
                  <a:cubicBezTo>
                    <a:pt x="48" y="310"/>
                    <a:pt x="107" y="584"/>
                    <a:pt x="163" y="859"/>
                  </a:cubicBezTo>
                  <a:cubicBezTo>
                    <a:pt x="239" y="858"/>
                    <a:pt x="315" y="857"/>
                    <a:pt x="390" y="857"/>
                  </a:cubicBezTo>
                  <a:cubicBezTo>
                    <a:pt x="440" y="581"/>
                    <a:pt x="503" y="308"/>
                    <a:pt x="552" y="33"/>
                  </a:cubicBezTo>
                  <a:cubicBezTo>
                    <a:pt x="489" y="22"/>
                    <a:pt x="427" y="12"/>
                    <a:pt x="365" y="1"/>
                  </a:cubicBezTo>
                  <a:cubicBezTo>
                    <a:pt x="332" y="165"/>
                    <a:pt x="310" y="330"/>
                    <a:pt x="277" y="493"/>
                  </a:cubicBezTo>
                  <a:cubicBezTo>
                    <a:pt x="240" y="330"/>
                    <a:pt x="217" y="165"/>
                    <a:pt x="186" y="0"/>
                  </a:cubicBezTo>
                  <a:cubicBezTo>
                    <a:pt x="124" y="12"/>
                    <a:pt x="62" y="23"/>
                    <a:pt x="0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5" name="Freeform 28"/>
            <p:cNvSpPr>
              <a:spLocks/>
            </p:cNvSpPr>
            <p:nvPr/>
          </p:nvSpPr>
          <p:spPr bwMode="auto">
            <a:xfrm flipV="1">
              <a:off x="4122" y="1544"/>
              <a:ext cx="19" cy="40"/>
            </a:xfrm>
            <a:custGeom>
              <a:avLst/>
              <a:gdLst>
                <a:gd name="T0" fmla="*/ 0 w 84"/>
                <a:gd name="T1" fmla="*/ 177 h 177"/>
                <a:gd name="T2" fmla="*/ 84 w 84"/>
                <a:gd name="T3" fmla="*/ 124 h 177"/>
                <a:gd name="T4" fmla="*/ 0 w 84"/>
                <a:gd name="T5" fmla="*/ 0 h 177"/>
                <a:gd name="T6" fmla="*/ 0 w 84"/>
                <a:gd name="T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77">
                  <a:moveTo>
                    <a:pt x="0" y="177"/>
                  </a:moveTo>
                  <a:cubicBezTo>
                    <a:pt x="33" y="167"/>
                    <a:pt x="61" y="149"/>
                    <a:pt x="84" y="124"/>
                  </a:cubicBezTo>
                  <a:cubicBezTo>
                    <a:pt x="69" y="75"/>
                    <a:pt x="31" y="39"/>
                    <a:pt x="0" y="0"/>
                  </a:cubicBezTo>
                  <a:lnTo>
                    <a:pt x="0" y="17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96" name="Group 31"/>
          <p:cNvGrpSpPr>
            <a:grpSpLocks noChangeAspect="1"/>
          </p:cNvGrpSpPr>
          <p:nvPr/>
        </p:nvGrpSpPr>
        <p:grpSpPr bwMode="auto">
          <a:xfrm>
            <a:off x="9109869" y="2276152"/>
            <a:ext cx="952500" cy="1670050"/>
            <a:chOff x="5895" y="606"/>
            <a:chExt cx="600" cy="1052"/>
          </a:xfrm>
          <a:solidFill>
            <a:srgbClr val="595959"/>
          </a:solidFill>
        </p:grpSpPr>
        <p:sp>
          <p:nvSpPr>
            <p:cNvPr id="97" name="Freeform 32"/>
            <p:cNvSpPr>
              <a:spLocks noEditPoints="1"/>
            </p:cNvSpPr>
            <p:nvPr/>
          </p:nvSpPr>
          <p:spPr bwMode="auto">
            <a:xfrm flipV="1">
              <a:off x="6026" y="606"/>
              <a:ext cx="223" cy="217"/>
            </a:xfrm>
            <a:custGeom>
              <a:avLst/>
              <a:gdLst>
                <a:gd name="T0" fmla="*/ 375 w 973"/>
                <a:gd name="T1" fmla="*/ 897 h 951"/>
                <a:gd name="T2" fmla="*/ 876 w 973"/>
                <a:gd name="T3" fmla="*/ 649 h 951"/>
                <a:gd name="T4" fmla="*/ 603 w 973"/>
                <a:gd name="T5" fmla="*/ 74 h 951"/>
                <a:gd name="T6" fmla="*/ 72 w 973"/>
                <a:gd name="T7" fmla="*/ 360 h 951"/>
                <a:gd name="T8" fmla="*/ 375 w 973"/>
                <a:gd name="T9" fmla="*/ 897 h 951"/>
                <a:gd name="T10" fmla="*/ 133 w 973"/>
                <a:gd name="T11" fmla="*/ 492 h 951"/>
                <a:gd name="T12" fmla="*/ 817 w 973"/>
                <a:gd name="T13" fmla="*/ 491 h 951"/>
                <a:gd name="T14" fmla="*/ 542 w 973"/>
                <a:gd name="T15" fmla="*/ 590 h 951"/>
                <a:gd name="T16" fmla="*/ 133 w 973"/>
                <a:gd name="T17" fmla="*/ 492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3" h="951">
                  <a:moveTo>
                    <a:pt x="375" y="897"/>
                  </a:moveTo>
                  <a:cubicBezTo>
                    <a:pt x="574" y="951"/>
                    <a:pt x="798" y="840"/>
                    <a:pt x="876" y="649"/>
                  </a:cubicBezTo>
                  <a:cubicBezTo>
                    <a:pt x="973" y="429"/>
                    <a:pt x="845" y="128"/>
                    <a:pt x="603" y="74"/>
                  </a:cubicBezTo>
                  <a:cubicBezTo>
                    <a:pt x="386" y="0"/>
                    <a:pt x="132" y="141"/>
                    <a:pt x="72" y="360"/>
                  </a:cubicBezTo>
                  <a:cubicBezTo>
                    <a:pt x="0" y="583"/>
                    <a:pt x="146" y="845"/>
                    <a:pt x="375" y="897"/>
                  </a:cubicBezTo>
                  <a:moveTo>
                    <a:pt x="133" y="492"/>
                  </a:moveTo>
                  <a:cubicBezTo>
                    <a:pt x="299" y="294"/>
                    <a:pt x="660" y="277"/>
                    <a:pt x="817" y="491"/>
                  </a:cubicBezTo>
                  <a:cubicBezTo>
                    <a:pt x="800" y="611"/>
                    <a:pt x="630" y="576"/>
                    <a:pt x="542" y="590"/>
                  </a:cubicBezTo>
                  <a:cubicBezTo>
                    <a:pt x="407" y="576"/>
                    <a:pt x="214" y="633"/>
                    <a:pt x="133" y="4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8" name="Freeform 33"/>
            <p:cNvSpPr>
              <a:spLocks/>
            </p:cNvSpPr>
            <p:nvPr/>
          </p:nvSpPr>
          <p:spPr bwMode="auto">
            <a:xfrm flipV="1">
              <a:off x="6231" y="712"/>
              <a:ext cx="264" cy="91"/>
            </a:xfrm>
            <a:custGeom>
              <a:avLst/>
              <a:gdLst>
                <a:gd name="T0" fmla="*/ 968 w 1150"/>
                <a:gd name="T1" fmla="*/ 382 h 400"/>
                <a:gd name="T2" fmla="*/ 1150 w 1150"/>
                <a:gd name="T3" fmla="*/ 184 h 400"/>
                <a:gd name="T4" fmla="*/ 962 w 1150"/>
                <a:gd name="T5" fmla="*/ 302 h 400"/>
                <a:gd name="T6" fmla="*/ 638 w 1150"/>
                <a:gd name="T7" fmla="*/ 5 h 400"/>
                <a:gd name="T8" fmla="*/ 334 w 1150"/>
                <a:gd name="T9" fmla="*/ 172 h 400"/>
                <a:gd name="T10" fmla="*/ 2 w 1150"/>
                <a:gd name="T11" fmla="*/ 156 h 400"/>
                <a:gd name="T12" fmla="*/ 35 w 1150"/>
                <a:gd name="T13" fmla="*/ 265 h 400"/>
                <a:gd name="T14" fmla="*/ 425 w 1150"/>
                <a:gd name="T15" fmla="*/ 255 h 400"/>
                <a:gd name="T16" fmla="*/ 696 w 1150"/>
                <a:gd name="T17" fmla="*/ 91 h 400"/>
                <a:gd name="T18" fmla="*/ 968 w 1150"/>
                <a:gd name="T19" fmla="*/ 38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0" h="400">
                  <a:moveTo>
                    <a:pt x="968" y="382"/>
                  </a:moveTo>
                  <a:cubicBezTo>
                    <a:pt x="1081" y="400"/>
                    <a:pt x="1112" y="262"/>
                    <a:pt x="1150" y="184"/>
                  </a:cubicBezTo>
                  <a:cubicBezTo>
                    <a:pt x="1048" y="106"/>
                    <a:pt x="1004" y="228"/>
                    <a:pt x="962" y="302"/>
                  </a:cubicBezTo>
                  <a:cubicBezTo>
                    <a:pt x="883" y="180"/>
                    <a:pt x="806" y="9"/>
                    <a:pt x="638" y="5"/>
                  </a:cubicBezTo>
                  <a:cubicBezTo>
                    <a:pt x="504" y="0"/>
                    <a:pt x="470" y="212"/>
                    <a:pt x="334" y="172"/>
                  </a:cubicBezTo>
                  <a:cubicBezTo>
                    <a:pt x="228" y="129"/>
                    <a:pt x="111" y="111"/>
                    <a:pt x="2" y="156"/>
                  </a:cubicBezTo>
                  <a:cubicBezTo>
                    <a:pt x="0" y="193"/>
                    <a:pt x="11" y="229"/>
                    <a:pt x="35" y="265"/>
                  </a:cubicBezTo>
                  <a:cubicBezTo>
                    <a:pt x="147" y="143"/>
                    <a:pt x="293" y="244"/>
                    <a:pt x="425" y="255"/>
                  </a:cubicBezTo>
                  <a:cubicBezTo>
                    <a:pt x="546" y="262"/>
                    <a:pt x="577" y="79"/>
                    <a:pt x="696" y="91"/>
                  </a:cubicBezTo>
                  <a:cubicBezTo>
                    <a:pt x="799" y="175"/>
                    <a:pt x="827" y="345"/>
                    <a:pt x="968" y="3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99" name="Freeform 34"/>
            <p:cNvSpPr>
              <a:spLocks/>
            </p:cNvSpPr>
            <p:nvPr/>
          </p:nvSpPr>
          <p:spPr bwMode="auto">
            <a:xfrm flipV="1">
              <a:off x="5895" y="725"/>
              <a:ext cx="142" cy="147"/>
            </a:xfrm>
            <a:custGeom>
              <a:avLst/>
              <a:gdLst>
                <a:gd name="T0" fmla="*/ 0 w 618"/>
                <a:gd name="T1" fmla="*/ 563 h 642"/>
                <a:gd name="T2" fmla="*/ 106 w 618"/>
                <a:gd name="T3" fmla="*/ 642 h 642"/>
                <a:gd name="T4" fmla="*/ 375 w 618"/>
                <a:gd name="T5" fmla="*/ 293 h 642"/>
                <a:gd name="T6" fmla="*/ 618 w 618"/>
                <a:gd name="T7" fmla="*/ 382 h 642"/>
                <a:gd name="T8" fmla="*/ 425 w 618"/>
                <a:gd name="T9" fmla="*/ 233 h 642"/>
                <a:gd name="T10" fmla="*/ 487 w 618"/>
                <a:gd name="T11" fmla="*/ 145 h 642"/>
                <a:gd name="T12" fmla="*/ 387 w 618"/>
                <a:gd name="T13" fmla="*/ 68 h 642"/>
                <a:gd name="T14" fmla="*/ 324 w 618"/>
                <a:gd name="T15" fmla="*/ 150 h 642"/>
                <a:gd name="T16" fmla="*/ 121 w 618"/>
                <a:gd name="T17" fmla="*/ 0 h 642"/>
                <a:gd name="T18" fmla="*/ 271 w 618"/>
                <a:gd name="T19" fmla="*/ 212 h 642"/>
                <a:gd name="T20" fmla="*/ 0 w 618"/>
                <a:gd name="T21" fmla="*/ 563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8" h="642">
                  <a:moveTo>
                    <a:pt x="0" y="563"/>
                  </a:moveTo>
                  <a:cubicBezTo>
                    <a:pt x="36" y="589"/>
                    <a:pt x="71" y="615"/>
                    <a:pt x="106" y="642"/>
                  </a:cubicBezTo>
                  <a:cubicBezTo>
                    <a:pt x="194" y="524"/>
                    <a:pt x="285" y="409"/>
                    <a:pt x="375" y="293"/>
                  </a:cubicBezTo>
                  <a:cubicBezTo>
                    <a:pt x="454" y="330"/>
                    <a:pt x="541" y="499"/>
                    <a:pt x="618" y="382"/>
                  </a:cubicBezTo>
                  <a:cubicBezTo>
                    <a:pt x="554" y="332"/>
                    <a:pt x="489" y="282"/>
                    <a:pt x="425" y="233"/>
                  </a:cubicBezTo>
                  <a:cubicBezTo>
                    <a:pt x="445" y="204"/>
                    <a:pt x="466" y="174"/>
                    <a:pt x="487" y="145"/>
                  </a:cubicBezTo>
                  <a:cubicBezTo>
                    <a:pt x="454" y="119"/>
                    <a:pt x="420" y="94"/>
                    <a:pt x="387" y="68"/>
                  </a:cubicBezTo>
                  <a:cubicBezTo>
                    <a:pt x="366" y="95"/>
                    <a:pt x="345" y="122"/>
                    <a:pt x="324" y="150"/>
                  </a:cubicBezTo>
                  <a:cubicBezTo>
                    <a:pt x="256" y="101"/>
                    <a:pt x="188" y="51"/>
                    <a:pt x="121" y="0"/>
                  </a:cubicBezTo>
                  <a:cubicBezTo>
                    <a:pt x="38" y="104"/>
                    <a:pt x="215" y="147"/>
                    <a:pt x="271" y="212"/>
                  </a:cubicBezTo>
                  <a:cubicBezTo>
                    <a:pt x="184" y="331"/>
                    <a:pt x="92" y="447"/>
                    <a:pt x="0" y="5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0" name="Freeform 35"/>
            <p:cNvSpPr>
              <a:spLocks/>
            </p:cNvSpPr>
            <p:nvPr/>
          </p:nvSpPr>
          <p:spPr bwMode="auto">
            <a:xfrm flipV="1">
              <a:off x="6207" y="775"/>
              <a:ext cx="240" cy="130"/>
            </a:xfrm>
            <a:custGeom>
              <a:avLst/>
              <a:gdLst>
                <a:gd name="T0" fmla="*/ 0 w 1042"/>
                <a:gd name="T1" fmla="*/ 492 h 569"/>
                <a:gd name="T2" fmla="*/ 95 w 1042"/>
                <a:gd name="T3" fmla="*/ 569 h 569"/>
                <a:gd name="T4" fmla="*/ 422 w 1042"/>
                <a:gd name="T5" fmla="*/ 461 h 569"/>
                <a:gd name="T6" fmla="*/ 594 w 1042"/>
                <a:gd name="T7" fmla="*/ 164 h 569"/>
                <a:gd name="T8" fmla="*/ 949 w 1042"/>
                <a:gd name="T9" fmla="*/ 254 h 569"/>
                <a:gd name="T10" fmla="*/ 900 w 1042"/>
                <a:gd name="T11" fmla="*/ 7 h 569"/>
                <a:gd name="T12" fmla="*/ 884 w 1042"/>
                <a:gd name="T13" fmla="*/ 215 h 569"/>
                <a:gd name="T14" fmla="*/ 493 w 1042"/>
                <a:gd name="T15" fmla="*/ 140 h 569"/>
                <a:gd name="T16" fmla="*/ 411 w 1042"/>
                <a:gd name="T17" fmla="*/ 417 h 569"/>
                <a:gd name="T18" fmla="*/ 0 w 1042"/>
                <a:gd name="T19" fmla="*/ 492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2" h="569">
                  <a:moveTo>
                    <a:pt x="0" y="492"/>
                  </a:moveTo>
                  <a:cubicBezTo>
                    <a:pt x="21" y="535"/>
                    <a:pt x="53" y="561"/>
                    <a:pt x="95" y="569"/>
                  </a:cubicBezTo>
                  <a:cubicBezTo>
                    <a:pt x="141" y="410"/>
                    <a:pt x="293" y="420"/>
                    <a:pt x="422" y="461"/>
                  </a:cubicBezTo>
                  <a:cubicBezTo>
                    <a:pt x="591" y="485"/>
                    <a:pt x="568" y="273"/>
                    <a:pt x="594" y="164"/>
                  </a:cubicBezTo>
                  <a:cubicBezTo>
                    <a:pt x="711" y="197"/>
                    <a:pt x="823" y="279"/>
                    <a:pt x="949" y="254"/>
                  </a:cubicBezTo>
                  <a:cubicBezTo>
                    <a:pt x="1042" y="198"/>
                    <a:pt x="1032" y="0"/>
                    <a:pt x="900" y="7"/>
                  </a:cubicBezTo>
                  <a:cubicBezTo>
                    <a:pt x="896" y="76"/>
                    <a:pt x="889" y="145"/>
                    <a:pt x="884" y="215"/>
                  </a:cubicBezTo>
                  <a:cubicBezTo>
                    <a:pt x="753" y="200"/>
                    <a:pt x="624" y="67"/>
                    <a:pt x="493" y="140"/>
                  </a:cubicBezTo>
                  <a:cubicBezTo>
                    <a:pt x="460" y="231"/>
                    <a:pt x="459" y="331"/>
                    <a:pt x="411" y="417"/>
                  </a:cubicBezTo>
                  <a:cubicBezTo>
                    <a:pt x="268" y="377"/>
                    <a:pt x="79" y="322"/>
                    <a:pt x="0" y="4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1" name="Freeform 36"/>
            <p:cNvSpPr>
              <a:spLocks/>
            </p:cNvSpPr>
            <p:nvPr/>
          </p:nvSpPr>
          <p:spPr bwMode="auto">
            <a:xfrm flipV="1">
              <a:off x="5915" y="835"/>
              <a:ext cx="442" cy="823"/>
            </a:xfrm>
            <a:custGeom>
              <a:avLst/>
              <a:gdLst>
                <a:gd name="T0" fmla="*/ 133 w 1927"/>
                <a:gd name="T1" fmla="*/ 3162 h 3602"/>
                <a:gd name="T2" fmla="*/ 600 w 1927"/>
                <a:gd name="T3" fmla="*/ 3600 h 3602"/>
                <a:gd name="T4" fmla="*/ 1343 w 1927"/>
                <a:gd name="T5" fmla="*/ 3599 h 3602"/>
                <a:gd name="T6" fmla="*/ 1809 w 1927"/>
                <a:gd name="T7" fmla="*/ 3126 h 3602"/>
                <a:gd name="T8" fmla="*/ 1898 w 1927"/>
                <a:gd name="T9" fmla="*/ 1917 h 3602"/>
                <a:gd name="T10" fmla="*/ 1607 w 1927"/>
                <a:gd name="T11" fmla="*/ 1882 h 3602"/>
                <a:gd name="T12" fmla="*/ 1483 w 1927"/>
                <a:gd name="T13" fmla="*/ 3109 h 3602"/>
                <a:gd name="T14" fmla="*/ 1682 w 1927"/>
                <a:gd name="T15" fmla="*/ 292 h 3602"/>
                <a:gd name="T16" fmla="*/ 1225 w 1927"/>
                <a:gd name="T17" fmla="*/ 246 h 3602"/>
                <a:gd name="T18" fmla="*/ 1017 w 1927"/>
                <a:gd name="T19" fmla="*/ 2016 h 3602"/>
                <a:gd name="T20" fmla="*/ 907 w 1927"/>
                <a:gd name="T21" fmla="*/ 2007 h 3602"/>
                <a:gd name="T22" fmla="*/ 708 w 1927"/>
                <a:gd name="T23" fmla="*/ 258 h 3602"/>
                <a:gd name="T24" fmla="*/ 246 w 1927"/>
                <a:gd name="T25" fmla="*/ 291 h 3602"/>
                <a:gd name="T26" fmla="*/ 448 w 1927"/>
                <a:gd name="T27" fmla="*/ 2124 h 3602"/>
                <a:gd name="T28" fmla="*/ 446 w 1927"/>
                <a:gd name="T29" fmla="*/ 3130 h 3602"/>
                <a:gd name="T30" fmla="*/ 330 w 1927"/>
                <a:gd name="T31" fmla="*/ 1915 h 3602"/>
                <a:gd name="T32" fmla="*/ 32 w 1927"/>
                <a:gd name="T33" fmla="*/ 1907 h 3602"/>
                <a:gd name="T34" fmla="*/ 133 w 1927"/>
                <a:gd name="T35" fmla="*/ 3162 h 3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7" h="3602">
                  <a:moveTo>
                    <a:pt x="133" y="3162"/>
                  </a:moveTo>
                  <a:cubicBezTo>
                    <a:pt x="202" y="3370"/>
                    <a:pt x="361" y="3592"/>
                    <a:pt x="600" y="3600"/>
                  </a:cubicBezTo>
                  <a:cubicBezTo>
                    <a:pt x="848" y="3602"/>
                    <a:pt x="1095" y="3602"/>
                    <a:pt x="1343" y="3599"/>
                  </a:cubicBezTo>
                  <a:cubicBezTo>
                    <a:pt x="1592" y="3581"/>
                    <a:pt x="1743" y="3343"/>
                    <a:pt x="1809" y="3126"/>
                  </a:cubicBezTo>
                  <a:cubicBezTo>
                    <a:pt x="1925" y="2735"/>
                    <a:pt x="1927" y="2320"/>
                    <a:pt x="1898" y="1917"/>
                  </a:cubicBezTo>
                  <a:cubicBezTo>
                    <a:pt x="1894" y="1765"/>
                    <a:pt x="1648" y="1738"/>
                    <a:pt x="1607" y="1882"/>
                  </a:cubicBezTo>
                  <a:cubicBezTo>
                    <a:pt x="1591" y="2290"/>
                    <a:pt x="1652" y="2724"/>
                    <a:pt x="1483" y="3109"/>
                  </a:cubicBezTo>
                  <a:cubicBezTo>
                    <a:pt x="1419" y="2164"/>
                    <a:pt x="1601" y="1230"/>
                    <a:pt x="1682" y="292"/>
                  </a:cubicBezTo>
                  <a:cubicBezTo>
                    <a:pt x="1679" y="42"/>
                    <a:pt x="1278" y="0"/>
                    <a:pt x="1225" y="246"/>
                  </a:cubicBezTo>
                  <a:cubicBezTo>
                    <a:pt x="1145" y="834"/>
                    <a:pt x="1092" y="1426"/>
                    <a:pt x="1017" y="2016"/>
                  </a:cubicBezTo>
                  <a:cubicBezTo>
                    <a:pt x="981" y="2012"/>
                    <a:pt x="944" y="2010"/>
                    <a:pt x="907" y="2007"/>
                  </a:cubicBezTo>
                  <a:cubicBezTo>
                    <a:pt x="844" y="1424"/>
                    <a:pt x="780" y="840"/>
                    <a:pt x="708" y="258"/>
                  </a:cubicBezTo>
                  <a:cubicBezTo>
                    <a:pt x="664" y="3"/>
                    <a:pt x="255" y="35"/>
                    <a:pt x="246" y="291"/>
                  </a:cubicBezTo>
                  <a:cubicBezTo>
                    <a:pt x="302" y="903"/>
                    <a:pt x="386" y="1513"/>
                    <a:pt x="448" y="2124"/>
                  </a:cubicBezTo>
                  <a:cubicBezTo>
                    <a:pt x="453" y="2459"/>
                    <a:pt x="454" y="2795"/>
                    <a:pt x="446" y="3130"/>
                  </a:cubicBezTo>
                  <a:cubicBezTo>
                    <a:pt x="293" y="2744"/>
                    <a:pt x="325" y="2321"/>
                    <a:pt x="330" y="1915"/>
                  </a:cubicBezTo>
                  <a:cubicBezTo>
                    <a:pt x="322" y="1748"/>
                    <a:pt x="51" y="1743"/>
                    <a:pt x="32" y="1907"/>
                  </a:cubicBezTo>
                  <a:cubicBezTo>
                    <a:pt x="4" y="2326"/>
                    <a:pt x="0" y="2759"/>
                    <a:pt x="133" y="31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02" name="Freeform 37"/>
            <p:cNvSpPr>
              <a:spLocks/>
            </p:cNvSpPr>
            <p:nvPr/>
          </p:nvSpPr>
          <p:spPr bwMode="auto">
            <a:xfrm flipV="1">
              <a:off x="6291" y="1254"/>
              <a:ext cx="95" cy="89"/>
            </a:xfrm>
            <a:custGeom>
              <a:avLst/>
              <a:gdLst>
                <a:gd name="T0" fmla="*/ 0 w 413"/>
                <a:gd name="T1" fmla="*/ 390 h 390"/>
                <a:gd name="T2" fmla="*/ 189 w 413"/>
                <a:gd name="T3" fmla="*/ 371 h 390"/>
                <a:gd name="T4" fmla="*/ 413 w 413"/>
                <a:gd name="T5" fmla="*/ 80 h 390"/>
                <a:gd name="T6" fmla="*/ 310 w 413"/>
                <a:gd name="T7" fmla="*/ 0 h 390"/>
                <a:gd name="T8" fmla="*/ 0 w 413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90">
                  <a:moveTo>
                    <a:pt x="0" y="390"/>
                  </a:moveTo>
                  <a:cubicBezTo>
                    <a:pt x="63" y="382"/>
                    <a:pt x="126" y="376"/>
                    <a:pt x="189" y="371"/>
                  </a:cubicBezTo>
                  <a:cubicBezTo>
                    <a:pt x="262" y="273"/>
                    <a:pt x="338" y="177"/>
                    <a:pt x="413" y="80"/>
                  </a:cubicBezTo>
                  <a:cubicBezTo>
                    <a:pt x="379" y="53"/>
                    <a:pt x="344" y="27"/>
                    <a:pt x="310" y="0"/>
                  </a:cubicBezTo>
                  <a:cubicBezTo>
                    <a:pt x="208" y="130"/>
                    <a:pt x="111" y="266"/>
                    <a:pt x="0" y="3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03" name="Group 40"/>
          <p:cNvGrpSpPr>
            <a:grpSpLocks noChangeAspect="1"/>
          </p:cNvGrpSpPr>
          <p:nvPr/>
        </p:nvGrpSpPr>
        <p:grpSpPr bwMode="auto">
          <a:xfrm>
            <a:off x="1018382" y="5352728"/>
            <a:ext cx="1608138" cy="1439863"/>
            <a:chOff x="813" y="2555"/>
            <a:chExt cx="1013" cy="907"/>
          </a:xfrm>
          <a:solidFill>
            <a:srgbClr val="595959"/>
          </a:solidFill>
        </p:grpSpPr>
        <p:sp>
          <p:nvSpPr>
            <p:cNvPr id="104" name="Freeform 41"/>
            <p:cNvSpPr>
              <a:spLocks/>
            </p:cNvSpPr>
            <p:nvPr/>
          </p:nvSpPr>
          <p:spPr bwMode="auto">
            <a:xfrm flipV="1">
              <a:off x="902" y="2678"/>
              <a:ext cx="72" cy="70"/>
            </a:xfrm>
            <a:custGeom>
              <a:avLst/>
              <a:gdLst>
                <a:gd name="T0" fmla="*/ 0 w 316"/>
                <a:gd name="T1" fmla="*/ 0 h 308"/>
                <a:gd name="T2" fmla="*/ 316 w 316"/>
                <a:gd name="T3" fmla="*/ 148 h 308"/>
                <a:gd name="T4" fmla="*/ 0 w 316"/>
                <a:gd name="T5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6" h="308">
                  <a:moveTo>
                    <a:pt x="0" y="0"/>
                  </a:moveTo>
                  <a:cubicBezTo>
                    <a:pt x="16" y="166"/>
                    <a:pt x="182" y="308"/>
                    <a:pt x="316" y="148"/>
                  </a:cubicBezTo>
                  <a:cubicBezTo>
                    <a:pt x="218" y="85"/>
                    <a:pt x="111" y="36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grpSp>
          <p:nvGrpSpPr>
            <p:cNvPr id="105" name="Group 57"/>
            <p:cNvGrpSpPr>
              <a:grpSpLocks/>
            </p:cNvGrpSpPr>
            <p:nvPr/>
          </p:nvGrpSpPr>
          <p:grpSpPr bwMode="auto">
            <a:xfrm>
              <a:off x="813" y="2555"/>
              <a:ext cx="1013" cy="907"/>
              <a:chOff x="813" y="2555"/>
              <a:chExt cx="1013" cy="907"/>
            </a:xfrm>
            <a:grpFill/>
          </p:grpSpPr>
          <p:sp>
            <p:nvSpPr>
              <p:cNvPr id="106" name="Freeform 42"/>
              <p:cNvSpPr>
                <a:spLocks/>
              </p:cNvSpPr>
              <p:nvPr/>
            </p:nvSpPr>
            <p:spPr bwMode="auto">
              <a:xfrm flipV="1">
                <a:off x="958" y="2555"/>
                <a:ext cx="141" cy="151"/>
              </a:xfrm>
              <a:custGeom>
                <a:avLst/>
                <a:gdLst>
                  <a:gd name="T0" fmla="*/ 116 w 617"/>
                  <a:gd name="T1" fmla="*/ 0 h 658"/>
                  <a:gd name="T2" fmla="*/ 617 w 617"/>
                  <a:gd name="T3" fmla="*/ 590 h 658"/>
                  <a:gd name="T4" fmla="*/ 116 w 617"/>
                  <a:gd name="T5" fmla="*/ 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7" h="658">
                    <a:moveTo>
                      <a:pt x="116" y="0"/>
                    </a:moveTo>
                    <a:cubicBezTo>
                      <a:pt x="0" y="308"/>
                      <a:pt x="294" y="658"/>
                      <a:pt x="617" y="590"/>
                    </a:cubicBezTo>
                    <a:cubicBezTo>
                      <a:pt x="480" y="371"/>
                      <a:pt x="322" y="159"/>
                      <a:pt x="11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07" name="Freeform 43"/>
              <p:cNvSpPr>
                <a:spLocks/>
              </p:cNvSpPr>
              <p:nvPr/>
            </p:nvSpPr>
            <p:spPr bwMode="auto">
              <a:xfrm flipV="1">
                <a:off x="996" y="2575"/>
                <a:ext cx="198" cy="201"/>
              </a:xfrm>
              <a:custGeom>
                <a:avLst/>
                <a:gdLst>
                  <a:gd name="T0" fmla="*/ 518 w 864"/>
                  <a:gd name="T1" fmla="*/ 880 h 880"/>
                  <a:gd name="T2" fmla="*/ 813 w 864"/>
                  <a:gd name="T3" fmla="*/ 531 h 880"/>
                  <a:gd name="T4" fmla="*/ 391 w 864"/>
                  <a:gd name="T5" fmla="*/ 13 h 880"/>
                  <a:gd name="T6" fmla="*/ 0 w 864"/>
                  <a:gd name="T7" fmla="*/ 242 h 880"/>
                  <a:gd name="T8" fmla="*/ 518 w 864"/>
                  <a:gd name="T9" fmla="*/ 88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4" h="880">
                    <a:moveTo>
                      <a:pt x="518" y="880"/>
                    </a:moveTo>
                    <a:cubicBezTo>
                      <a:pt x="668" y="825"/>
                      <a:pt x="789" y="691"/>
                      <a:pt x="813" y="531"/>
                    </a:cubicBezTo>
                    <a:cubicBezTo>
                      <a:pt x="864" y="279"/>
                      <a:pt x="650" y="13"/>
                      <a:pt x="391" y="13"/>
                    </a:cubicBezTo>
                    <a:cubicBezTo>
                      <a:pt x="237" y="0"/>
                      <a:pt x="40" y="94"/>
                      <a:pt x="0" y="242"/>
                    </a:cubicBezTo>
                    <a:cubicBezTo>
                      <a:pt x="202" y="429"/>
                      <a:pt x="387" y="636"/>
                      <a:pt x="518" y="88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08" name="Freeform 44"/>
              <p:cNvSpPr>
                <a:spLocks/>
              </p:cNvSpPr>
              <p:nvPr/>
            </p:nvSpPr>
            <p:spPr bwMode="auto">
              <a:xfrm flipV="1">
                <a:off x="1729" y="2557"/>
                <a:ext cx="97" cy="101"/>
              </a:xfrm>
              <a:custGeom>
                <a:avLst/>
                <a:gdLst>
                  <a:gd name="T0" fmla="*/ 0 w 420"/>
                  <a:gd name="T1" fmla="*/ 355 h 439"/>
                  <a:gd name="T2" fmla="*/ 322 w 420"/>
                  <a:gd name="T3" fmla="*/ 0 h 439"/>
                  <a:gd name="T4" fmla="*/ 0 w 420"/>
                  <a:gd name="T5" fmla="*/ 355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" h="439">
                    <a:moveTo>
                      <a:pt x="0" y="355"/>
                    </a:moveTo>
                    <a:cubicBezTo>
                      <a:pt x="216" y="439"/>
                      <a:pt x="420" y="206"/>
                      <a:pt x="322" y="0"/>
                    </a:cubicBezTo>
                    <a:cubicBezTo>
                      <a:pt x="206" y="110"/>
                      <a:pt x="111" y="240"/>
                      <a:pt x="0" y="35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09" name="Freeform 45"/>
              <p:cNvSpPr>
                <a:spLocks/>
              </p:cNvSpPr>
              <p:nvPr/>
            </p:nvSpPr>
            <p:spPr bwMode="auto">
              <a:xfrm flipV="1">
                <a:off x="1681" y="2571"/>
                <a:ext cx="107" cy="116"/>
              </a:xfrm>
              <a:custGeom>
                <a:avLst/>
                <a:gdLst>
                  <a:gd name="T0" fmla="*/ 0 w 464"/>
                  <a:gd name="T1" fmla="*/ 378 h 509"/>
                  <a:gd name="T2" fmla="*/ 464 w 464"/>
                  <a:gd name="T3" fmla="*/ 67 h 509"/>
                  <a:gd name="T4" fmla="*/ 330 w 464"/>
                  <a:gd name="T5" fmla="*/ 0 h 509"/>
                  <a:gd name="T6" fmla="*/ 0 w 464"/>
                  <a:gd name="T7" fmla="*/ 378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4" h="509">
                    <a:moveTo>
                      <a:pt x="0" y="378"/>
                    </a:moveTo>
                    <a:cubicBezTo>
                      <a:pt x="218" y="509"/>
                      <a:pt x="342" y="202"/>
                      <a:pt x="464" y="67"/>
                    </a:cubicBezTo>
                    <a:cubicBezTo>
                      <a:pt x="420" y="45"/>
                      <a:pt x="375" y="22"/>
                      <a:pt x="330" y="0"/>
                    </a:cubicBezTo>
                    <a:cubicBezTo>
                      <a:pt x="239" y="142"/>
                      <a:pt x="100" y="243"/>
                      <a:pt x="0" y="37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0" name="Freeform 46"/>
              <p:cNvSpPr>
                <a:spLocks/>
              </p:cNvSpPr>
              <p:nvPr/>
            </p:nvSpPr>
            <p:spPr bwMode="auto">
              <a:xfrm flipV="1">
                <a:off x="1429" y="2579"/>
                <a:ext cx="94" cy="92"/>
              </a:xfrm>
              <a:custGeom>
                <a:avLst/>
                <a:gdLst>
                  <a:gd name="T0" fmla="*/ 0 w 410"/>
                  <a:gd name="T1" fmla="*/ 216 h 402"/>
                  <a:gd name="T2" fmla="*/ 237 w 410"/>
                  <a:gd name="T3" fmla="*/ 0 h 402"/>
                  <a:gd name="T4" fmla="*/ 0 w 410"/>
                  <a:gd name="T5" fmla="*/ 216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0" h="402">
                    <a:moveTo>
                      <a:pt x="0" y="216"/>
                    </a:moveTo>
                    <a:cubicBezTo>
                      <a:pt x="143" y="402"/>
                      <a:pt x="410" y="162"/>
                      <a:pt x="237" y="0"/>
                    </a:cubicBezTo>
                    <a:cubicBezTo>
                      <a:pt x="160" y="75"/>
                      <a:pt x="81" y="147"/>
                      <a:pt x="0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1" name="Freeform 47"/>
              <p:cNvSpPr>
                <a:spLocks/>
              </p:cNvSpPr>
              <p:nvPr/>
            </p:nvSpPr>
            <p:spPr bwMode="auto">
              <a:xfrm flipV="1">
                <a:off x="1641" y="2611"/>
                <a:ext cx="101" cy="99"/>
              </a:xfrm>
              <a:custGeom>
                <a:avLst/>
                <a:gdLst>
                  <a:gd name="T0" fmla="*/ 0 w 439"/>
                  <a:gd name="T1" fmla="*/ 370 h 436"/>
                  <a:gd name="T2" fmla="*/ 93 w 439"/>
                  <a:gd name="T3" fmla="*/ 436 h 436"/>
                  <a:gd name="T4" fmla="*/ 439 w 439"/>
                  <a:gd name="T5" fmla="*/ 71 h 436"/>
                  <a:gd name="T6" fmla="*/ 317 w 439"/>
                  <a:gd name="T7" fmla="*/ 0 h 436"/>
                  <a:gd name="T8" fmla="*/ 0 w 439"/>
                  <a:gd name="T9" fmla="*/ 37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9" h="436">
                    <a:moveTo>
                      <a:pt x="0" y="370"/>
                    </a:moveTo>
                    <a:cubicBezTo>
                      <a:pt x="24" y="387"/>
                      <a:pt x="70" y="420"/>
                      <a:pt x="93" y="436"/>
                    </a:cubicBezTo>
                    <a:cubicBezTo>
                      <a:pt x="218" y="324"/>
                      <a:pt x="342" y="209"/>
                      <a:pt x="439" y="71"/>
                    </a:cubicBezTo>
                    <a:cubicBezTo>
                      <a:pt x="398" y="47"/>
                      <a:pt x="357" y="24"/>
                      <a:pt x="317" y="0"/>
                    </a:cubicBezTo>
                    <a:cubicBezTo>
                      <a:pt x="224" y="134"/>
                      <a:pt x="112" y="253"/>
                      <a:pt x="0" y="3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2" name="Freeform 48"/>
              <p:cNvSpPr>
                <a:spLocks/>
              </p:cNvSpPr>
              <p:nvPr/>
            </p:nvSpPr>
            <p:spPr bwMode="auto">
              <a:xfrm flipV="1">
                <a:off x="1406" y="2621"/>
                <a:ext cx="64" cy="82"/>
              </a:xfrm>
              <a:custGeom>
                <a:avLst/>
                <a:gdLst>
                  <a:gd name="T0" fmla="*/ 0 w 283"/>
                  <a:gd name="T1" fmla="*/ 250 h 357"/>
                  <a:gd name="T2" fmla="*/ 283 w 283"/>
                  <a:gd name="T3" fmla="*/ 93 h 357"/>
                  <a:gd name="T4" fmla="*/ 164 w 283"/>
                  <a:gd name="T5" fmla="*/ 0 h 357"/>
                  <a:gd name="T6" fmla="*/ 0 w 283"/>
                  <a:gd name="T7" fmla="*/ 25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3" h="357">
                    <a:moveTo>
                      <a:pt x="0" y="250"/>
                    </a:moveTo>
                    <a:cubicBezTo>
                      <a:pt x="89" y="357"/>
                      <a:pt x="195" y="141"/>
                      <a:pt x="283" y="93"/>
                    </a:cubicBezTo>
                    <a:cubicBezTo>
                      <a:pt x="243" y="62"/>
                      <a:pt x="204" y="31"/>
                      <a:pt x="164" y="0"/>
                    </a:cubicBezTo>
                    <a:cubicBezTo>
                      <a:pt x="116" y="88"/>
                      <a:pt x="57" y="168"/>
                      <a:pt x="0" y="25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3" name="Freeform 49"/>
              <p:cNvSpPr>
                <a:spLocks/>
              </p:cNvSpPr>
              <p:nvPr/>
            </p:nvSpPr>
            <p:spPr bwMode="auto">
              <a:xfrm flipV="1">
                <a:off x="969" y="2634"/>
                <a:ext cx="729" cy="649"/>
              </a:xfrm>
              <a:custGeom>
                <a:avLst/>
                <a:gdLst>
                  <a:gd name="T0" fmla="*/ 1776 w 3187"/>
                  <a:gd name="T1" fmla="*/ 1930 h 2836"/>
                  <a:gd name="T2" fmla="*/ 2875 w 3187"/>
                  <a:gd name="T3" fmla="*/ 2836 h 2836"/>
                  <a:gd name="T4" fmla="*/ 3187 w 3187"/>
                  <a:gd name="T5" fmla="*/ 2469 h 2836"/>
                  <a:gd name="T6" fmla="*/ 2051 w 3187"/>
                  <a:gd name="T7" fmla="*/ 1520 h 2836"/>
                  <a:gd name="T8" fmla="*/ 1939 w 3187"/>
                  <a:gd name="T9" fmla="*/ 1320 h 2836"/>
                  <a:gd name="T10" fmla="*/ 1781 w 3187"/>
                  <a:gd name="T11" fmla="*/ 63 h 2836"/>
                  <a:gd name="T12" fmla="*/ 1309 w 3187"/>
                  <a:gd name="T13" fmla="*/ 34 h 2836"/>
                  <a:gd name="T14" fmla="*/ 1405 w 3187"/>
                  <a:gd name="T15" fmla="*/ 1096 h 2836"/>
                  <a:gd name="T16" fmla="*/ 869 w 3187"/>
                  <a:gd name="T17" fmla="*/ 1394 h 2836"/>
                  <a:gd name="T18" fmla="*/ 1046 w 3187"/>
                  <a:gd name="T19" fmla="*/ 1691 h 2836"/>
                  <a:gd name="T20" fmla="*/ 678 w 3187"/>
                  <a:gd name="T21" fmla="*/ 1728 h 2836"/>
                  <a:gd name="T22" fmla="*/ 627 w 3187"/>
                  <a:gd name="T23" fmla="*/ 1348 h 2836"/>
                  <a:gd name="T24" fmla="*/ 534 w 3187"/>
                  <a:gd name="T25" fmla="*/ 1675 h 2836"/>
                  <a:gd name="T26" fmla="*/ 372 w 3187"/>
                  <a:gd name="T27" fmla="*/ 1625 h 2836"/>
                  <a:gd name="T28" fmla="*/ 548 w 3187"/>
                  <a:gd name="T29" fmla="*/ 1330 h 2836"/>
                  <a:gd name="T30" fmla="*/ 6 w 3187"/>
                  <a:gd name="T31" fmla="*/ 1473 h 2836"/>
                  <a:gd name="T32" fmla="*/ 449 w 3187"/>
                  <a:gd name="T33" fmla="*/ 2183 h 2836"/>
                  <a:gd name="T34" fmla="*/ 975 w 3187"/>
                  <a:gd name="T35" fmla="*/ 2612 h 2836"/>
                  <a:gd name="T36" fmla="*/ 1710 w 3187"/>
                  <a:gd name="T37" fmla="*/ 2697 h 2836"/>
                  <a:gd name="T38" fmla="*/ 1808 w 3187"/>
                  <a:gd name="T39" fmla="*/ 2409 h 2836"/>
                  <a:gd name="T40" fmla="*/ 1278 w 3187"/>
                  <a:gd name="T41" fmla="*/ 2309 h 2836"/>
                  <a:gd name="T42" fmla="*/ 1776 w 3187"/>
                  <a:gd name="T43" fmla="*/ 1930 h 2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87" h="2836">
                    <a:moveTo>
                      <a:pt x="1776" y="1930"/>
                    </a:moveTo>
                    <a:cubicBezTo>
                      <a:pt x="2089" y="2290"/>
                      <a:pt x="2467" y="2591"/>
                      <a:pt x="2875" y="2836"/>
                    </a:cubicBezTo>
                    <a:cubicBezTo>
                      <a:pt x="2982" y="2716"/>
                      <a:pt x="3098" y="2604"/>
                      <a:pt x="3187" y="2469"/>
                    </a:cubicBezTo>
                    <a:cubicBezTo>
                      <a:pt x="2758" y="2220"/>
                      <a:pt x="2367" y="1904"/>
                      <a:pt x="2051" y="1520"/>
                    </a:cubicBezTo>
                    <a:cubicBezTo>
                      <a:pt x="2003" y="1461"/>
                      <a:pt x="1955" y="1397"/>
                      <a:pt x="1939" y="1320"/>
                    </a:cubicBezTo>
                    <a:cubicBezTo>
                      <a:pt x="1836" y="909"/>
                      <a:pt x="1785" y="486"/>
                      <a:pt x="1781" y="63"/>
                    </a:cubicBezTo>
                    <a:cubicBezTo>
                      <a:pt x="1638" y="0"/>
                      <a:pt x="1464" y="43"/>
                      <a:pt x="1309" y="34"/>
                    </a:cubicBezTo>
                    <a:cubicBezTo>
                      <a:pt x="1300" y="390"/>
                      <a:pt x="1340" y="746"/>
                      <a:pt x="1405" y="1096"/>
                    </a:cubicBezTo>
                    <a:cubicBezTo>
                      <a:pt x="1227" y="1197"/>
                      <a:pt x="1046" y="1292"/>
                      <a:pt x="869" y="1394"/>
                    </a:cubicBezTo>
                    <a:cubicBezTo>
                      <a:pt x="1002" y="1418"/>
                      <a:pt x="1126" y="1558"/>
                      <a:pt x="1046" y="1691"/>
                    </a:cubicBezTo>
                    <a:cubicBezTo>
                      <a:pt x="973" y="1837"/>
                      <a:pt x="793" y="1785"/>
                      <a:pt x="678" y="1728"/>
                    </a:cubicBezTo>
                    <a:cubicBezTo>
                      <a:pt x="513" y="1652"/>
                      <a:pt x="806" y="1412"/>
                      <a:pt x="627" y="1348"/>
                    </a:cubicBezTo>
                    <a:cubicBezTo>
                      <a:pt x="611" y="1461"/>
                      <a:pt x="578" y="1570"/>
                      <a:pt x="534" y="1675"/>
                    </a:cubicBezTo>
                    <a:cubicBezTo>
                      <a:pt x="480" y="1659"/>
                      <a:pt x="426" y="1643"/>
                      <a:pt x="372" y="1625"/>
                    </a:cubicBezTo>
                    <a:cubicBezTo>
                      <a:pt x="543" y="1674"/>
                      <a:pt x="526" y="1440"/>
                      <a:pt x="548" y="1330"/>
                    </a:cubicBezTo>
                    <a:cubicBezTo>
                      <a:pt x="366" y="1283"/>
                      <a:pt x="66" y="1229"/>
                      <a:pt x="6" y="1473"/>
                    </a:cubicBezTo>
                    <a:cubicBezTo>
                      <a:pt x="0" y="1777"/>
                      <a:pt x="315" y="1939"/>
                      <a:pt x="449" y="2183"/>
                    </a:cubicBezTo>
                    <a:cubicBezTo>
                      <a:pt x="704" y="2169"/>
                      <a:pt x="937" y="2360"/>
                      <a:pt x="975" y="2612"/>
                    </a:cubicBezTo>
                    <a:cubicBezTo>
                      <a:pt x="1223" y="2605"/>
                      <a:pt x="1473" y="2622"/>
                      <a:pt x="1710" y="2697"/>
                    </a:cubicBezTo>
                    <a:cubicBezTo>
                      <a:pt x="1749" y="2603"/>
                      <a:pt x="1782" y="2507"/>
                      <a:pt x="1808" y="2409"/>
                    </a:cubicBezTo>
                    <a:cubicBezTo>
                      <a:pt x="1636" y="2352"/>
                      <a:pt x="1457" y="2324"/>
                      <a:pt x="1278" y="2309"/>
                    </a:cubicBezTo>
                    <a:cubicBezTo>
                      <a:pt x="1443" y="2181"/>
                      <a:pt x="1609" y="2055"/>
                      <a:pt x="1776" y="19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4" name="Freeform 50"/>
              <p:cNvSpPr>
                <a:spLocks/>
              </p:cNvSpPr>
              <p:nvPr/>
            </p:nvSpPr>
            <p:spPr bwMode="auto">
              <a:xfrm flipV="1">
                <a:off x="1376" y="2653"/>
                <a:ext cx="53" cy="73"/>
              </a:xfrm>
              <a:custGeom>
                <a:avLst/>
                <a:gdLst>
                  <a:gd name="T0" fmla="*/ 0 w 230"/>
                  <a:gd name="T1" fmla="*/ 313 h 320"/>
                  <a:gd name="T2" fmla="*/ 230 w 230"/>
                  <a:gd name="T3" fmla="*/ 69 h 320"/>
                  <a:gd name="T4" fmla="*/ 100 w 230"/>
                  <a:gd name="T5" fmla="*/ 0 h 320"/>
                  <a:gd name="T6" fmla="*/ 0 w 230"/>
                  <a:gd name="T7" fmla="*/ 31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0" h="320">
                    <a:moveTo>
                      <a:pt x="0" y="313"/>
                    </a:moveTo>
                    <a:cubicBezTo>
                      <a:pt x="129" y="320"/>
                      <a:pt x="163" y="153"/>
                      <a:pt x="230" y="69"/>
                    </a:cubicBezTo>
                    <a:cubicBezTo>
                      <a:pt x="187" y="46"/>
                      <a:pt x="144" y="23"/>
                      <a:pt x="100" y="0"/>
                    </a:cubicBezTo>
                    <a:cubicBezTo>
                      <a:pt x="69" y="105"/>
                      <a:pt x="30" y="208"/>
                      <a:pt x="0" y="3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5" name="Freeform 51"/>
              <p:cNvSpPr>
                <a:spLocks noEditPoints="1"/>
              </p:cNvSpPr>
              <p:nvPr/>
            </p:nvSpPr>
            <p:spPr bwMode="auto">
              <a:xfrm flipV="1">
                <a:off x="813" y="2655"/>
                <a:ext cx="173" cy="309"/>
              </a:xfrm>
              <a:custGeom>
                <a:avLst/>
                <a:gdLst>
                  <a:gd name="T0" fmla="*/ 301 w 759"/>
                  <a:gd name="T1" fmla="*/ 907 h 1352"/>
                  <a:gd name="T2" fmla="*/ 691 w 759"/>
                  <a:gd name="T3" fmla="*/ 1207 h 1352"/>
                  <a:gd name="T4" fmla="*/ 759 w 759"/>
                  <a:gd name="T5" fmla="*/ 1030 h 1352"/>
                  <a:gd name="T6" fmla="*/ 376 w 759"/>
                  <a:gd name="T7" fmla="*/ 855 h 1352"/>
                  <a:gd name="T8" fmla="*/ 412 w 759"/>
                  <a:gd name="T9" fmla="*/ 29 h 1352"/>
                  <a:gd name="T10" fmla="*/ 345 w 759"/>
                  <a:gd name="T11" fmla="*/ 0 h 1352"/>
                  <a:gd name="T12" fmla="*/ 286 w 759"/>
                  <a:gd name="T13" fmla="*/ 810 h 1352"/>
                  <a:gd name="T14" fmla="*/ 205 w 759"/>
                  <a:gd name="T15" fmla="*/ 110 h 1352"/>
                  <a:gd name="T16" fmla="*/ 119 w 759"/>
                  <a:gd name="T17" fmla="*/ 127 h 1352"/>
                  <a:gd name="T18" fmla="*/ 301 w 759"/>
                  <a:gd name="T19" fmla="*/ 907 h 1352"/>
                  <a:gd name="T20" fmla="*/ 389 w 759"/>
                  <a:gd name="T21" fmla="*/ 946 h 1352"/>
                  <a:gd name="T22" fmla="*/ 705 w 759"/>
                  <a:gd name="T23" fmla="*/ 1094 h 1352"/>
                  <a:gd name="T24" fmla="*/ 389 w 759"/>
                  <a:gd name="T25" fmla="*/ 946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9" h="1352">
                    <a:moveTo>
                      <a:pt x="301" y="907"/>
                    </a:moveTo>
                    <a:cubicBezTo>
                      <a:pt x="320" y="1096"/>
                      <a:pt x="476" y="1352"/>
                      <a:pt x="691" y="1207"/>
                    </a:cubicBezTo>
                    <a:cubicBezTo>
                      <a:pt x="713" y="1148"/>
                      <a:pt x="736" y="1089"/>
                      <a:pt x="759" y="1030"/>
                    </a:cubicBezTo>
                    <a:cubicBezTo>
                      <a:pt x="638" y="958"/>
                      <a:pt x="509" y="902"/>
                      <a:pt x="376" y="855"/>
                    </a:cubicBezTo>
                    <a:cubicBezTo>
                      <a:pt x="324" y="580"/>
                      <a:pt x="358" y="300"/>
                      <a:pt x="412" y="29"/>
                    </a:cubicBezTo>
                    <a:cubicBezTo>
                      <a:pt x="395" y="22"/>
                      <a:pt x="362" y="7"/>
                      <a:pt x="345" y="0"/>
                    </a:cubicBezTo>
                    <a:cubicBezTo>
                      <a:pt x="277" y="264"/>
                      <a:pt x="252" y="539"/>
                      <a:pt x="286" y="810"/>
                    </a:cubicBezTo>
                    <a:cubicBezTo>
                      <a:pt x="57" y="647"/>
                      <a:pt x="137" y="336"/>
                      <a:pt x="205" y="110"/>
                    </a:cubicBezTo>
                    <a:cubicBezTo>
                      <a:pt x="174" y="102"/>
                      <a:pt x="122" y="70"/>
                      <a:pt x="119" y="127"/>
                    </a:cubicBezTo>
                    <a:cubicBezTo>
                      <a:pt x="27" y="391"/>
                      <a:pt x="0" y="768"/>
                      <a:pt x="301" y="907"/>
                    </a:cubicBezTo>
                    <a:moveTo>
                      <a:pt x="389" y="946"/>
                    </a:moveTo>
                    <a:cubicBezTo>
                      <a:pt x="500" y="982"/>
                      <a:pt x="607" y="1031"/>
                      <a:pt x="705" y="1094"/>
                    </a:cubicBezTo>
                    <a:cubicBezTo>
                      <a:pt x="571" y="1254"/>
                      <a:pt x="405" y="1112"/>
                      <a:pt x="389" y="9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6" name="Freeform 52"/>
              <p:cNvSpPr>
                <a:spLocks/>
              </p:cNvSpPr>
              <p:nvPr/>
            </p:nvSpPr>
            <p:spPr bwMode="auto">
              <a:xfrm flipV="1">
                <a:off x="1162" y="2876"/>
                <a:ext cx="59" cy="76"/>
              </a:xfrm>
              <a:custGeom>
                <a:avLst/>
                <a:gdLst>
                  <a:gd name="T0" fmla="*/ 0 w 258"/>
                  <a:gd name="T1" fmla="*/ 322 h 332"/>
                  <a:gd name="T2" fmla="*/ 86 w 258"/>
                  <a:gd name="T3" fmla="*/ 0 h 332"/>
                  <a:gd name="T4" fmla="*/ 0 w 258"/>
                  <a:gd name="T5" fmla="*/ 32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8" h="332">
                    <a:moveTo>
                      <a:pt x="0" y="322"/>
                    </a:moveTo>
                    <a:cubicBezTo>
                      <a:pt x="187" y="332"/>
                      <a:pt x="258" y="83"/>
                      <a:pt x="86" y="0"/>
                    </a:cubicBezTo>
                    <a:cubicBezTo>
                      <a:pt x="60" y="108"/>
                      <a:pt x="30" y="216"/>
                      <a:pt x="0" y="3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7" name="Freeform 53"/>
              <p:cNvSpPr>
                <a:spLocks/>
              </p:cNvSpPr>
              <p:nvPr/>
            </p:nvSpPr>
            <p:spPr bwMode="auto">
              <a:xfrm flipV="1">
                <a:off x="1126" y="2889"/>
                <a:ext cx="38" cy="73"/>
              </a:xfrm>
              <a:custGeom>
                <a:avLst/>
                <a:gdLst>
                  <a:gd name="T0" fmla="*/ 0 w 166"/>
                  <a:gd name="T1" fmla="*/ 287 h 319"/>
                  <a:gd name="T2" fmla="*/ 95 w 166"/>
                  <a:gd name="T3" fmla="*/ 319 h 319"/>
                  <a:gd name="T4" fmla="*/ 166 w 166"/>
                  <a:gd name="T5" fmla="*/ 22 h 319"/>
                  <a:gd name="T6" fmla="*/ 81 w 166"/>
                  <a:gd name="T7" fmla="*/ 0 h 319"/>
                  <a:gd name="T8" fmla="*/ 0 w 166"/>
                  <a:gd name="T9" fmla="*/ 287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319">
                    <a:moveTo>
                      <a:pt x="0" y="287"/>
                    </a:moveTo>
                    <a:cubicBezTo>
                      <a:pt x="32" y="298"/>
                      <a:pt x="63" y="308"/>
                      <a:pt x="95" y="319"/>
                    </a:cubicBezTo>
                    <a:cubicBezTo>
                      <a:pt x="126" y="222"/>
                      <a:pt x="152" y="123"/>
                      <a:pt x="166" y="22"/>
                    </a:cubicBezTo>
                    <a:cubicBezTo>
                      <a:pt x="145" y="17"/>
                      <a:pt x="102" y="5"/>
                      <a:pt x="81" y="0"/>
                    </a:cubicBezTo>
                    <a:cubicBezTo>
                      <a:pt x="61" y="97"/>
                      <a:pt x="35" y="194"/>
                      <a:pt x="0" y="28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8" name="Freeform 54"/>
              <p:cNvSpPr>
                <a:spLocks/>
              </p:cNvSpPr>
              <p:nvPr/>
            </p:nvSpPr>
            <p:spPr bwMode="auto">
              <a:xfrm flipV="1">
                <a:off x="1269" y="3289"/>
                <a:ext cx="109" cy="42"/>
              </a:xfrm>
              <a:custGeom>
                <a:avLst/>
                <a:gdLst>
                  <a:gd name="T0" fmla="*/ 0 w 480"/>
                  <a:gd name="T1" fmla="*/ 177 h 185"/>
                  <a:gd name="T2" fmla="*/ 477 w 480"/>
                  <a:gd name="T3" fmla="*/ 185 h 185"/>
                  <a:gd name="T4" fmla="*/ 480 w 480"/>
                  <a:gd name="T5" fmla="*/ 24 h 185"/>
                  <a:gd name="T6" fmla="*/ 6 w 480"/>
                  <a:gd name="T7" fmla="*/ 27 h 185"/>
                  <a:gd name="T8" fmla="*/ 0 w 480"/>
                  <a:gd name="T9" fmla="*/ 177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185">
                    <a:moveTo>
                      <a:pt x="0" y="177"/>
                    </a:moveTo>
                    <a:cubicBezTo>
                      <a:pt x="159" y="160"/>
                      <a:pt x="319" y="163"/>
                      <a:pt x="477" y="185"/>
                    </a:cubicBezTo>
                    <a:cubicBezTo>
                      <a:pt x="478" y="131"/>
                      <a:pt x="479" y="78"/>
                      <a:pt x="480" y="24"/>
                    </a:cubicBezTo>
                    <a:cubicBezTo>
                      <a:pt x="323" y="1"/>
                      <a:pt x="163" y="0"/>
                      <a:pt x="6" y="27"/>
                    </a:cubicBezTo>
                    <a:cubicBezTo>
                      <a:pt x="4" y="77"/>
                      <a:pt x="1" y="127"/>
                      <a:pt x="0" y="17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19" name="Freeform 55"/>
              <p:cNvSpPr>
                <a:spLocks/>
              </p:cNvSpPr>
              <p:nvPr/>
            </p:nvSpPr>
            <p:spPr bwMode="auto">
              <a:xfrm flipV="1">
                <a:off x="1271" y="3341"/>
                <a:ext cx="113" cy="54"/>
              </a:xfrm>
              <a:custGeom>
                <a:avLst/>
                <a:gdLst>
                  <a:gd name="T0" fmla="*/ 0 w 496"/>
                  <a:gd name="T1" fmla="*/ 230 h 234"/>
                  <a:gd name="T2" fmla="*/ 474 w 496"/>
                  <a:gd name="T3" fmla="*/ 234 h 234"/>
                  <a:gd name="T4" fmla="*/ 496 w 496"/>
                  <a:gd name="T5" fmla="*/ 29 h 234"/>
                  <a:gd name="T6" fmla="*/ 19 w 496"/>
                  <a:gd name="T7" fmla="*/ 34 h 234"/>
                  <a:gd name="T8" fmla="*/ 0 w 496"/>
                  <a:gd name="T9" fmla="*/ 23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6" h="234">
                    <a:moveTo>
                      <a:pt x="0" y="230"/>
                    </a:moveTo>
                    <a:cubicBezTo>
                      <a:pt x="157" y="209"/>
                      <a:pt x="317" y="204"/>
                      <a:pt x="474" y="234"/>
                    </a:cubicBezTo>
                    <a:cubicBezTo>
                      <a:pt x="483" y="166"/>
                      <a:pt x="490" y="98"/>
                      <a:pt x="496" y="29"/>
                    </a:cubicBezTo>
                    <a:cubicBezTo>
                      <a:pt x="338" y="0"/>
                      <a:pt x="176" y="0"/>
                      <a:pt x="19" y="34"/>
                    </a:cubicBezTo>
                    <a:cubicBezTo>
                      <a:pt x="13" y="100"/>
                      <a:pt x="6" y="165"/>
                      <a:pt x="0" y="2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120" name="Freeform 56"/>
              <p:cNvSpPr>
                <a:spLocks/>
              </p:cNvSpPr>
              <p:nvPr/>
            </p:nvSpPr>
            <p:spPr bwMode="auto">
              <a:xfrm flipV="1">
                <a:off x="1275" y="3404"/>
                <a:ext cx="111" cy="58"/>
              </a:xfrm>
              <a:custGeom>
                <a:avLst/>
                <a:gdLst>
                  <a:gd name="T0" fmla="*/ 0 w 486"/>
                  <a:gd name="T1" fmla="*/ 254 h 254"/>
                  <a:gd name="T2" fmla="*/ 486 w 486"/>
                  <a:gd name="T3" fmla="*/ 254 h 254"/>
                  <a:gd name="T4" fmla="*/ 0 w 486"/>
                  <a:gd name="T5" fmla="*/ 25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6" h="254">
                    <a:moveTo>
                      <a:pt x="0" y="254"/>
                    </a:moveTo>
                    <a:cubicBezTo>
                      <a:pt x="161" y="226"/>
                      <a:pt x="325" y="226"/>
                      <a:pt x="486" y="254"/>
                    </a:cubicBezTo>
                    <a:cubicBezTo>
                      <a:pt x="432" y="0"/>
                      <a:pt x="55" y="2"/>
                      <a:pt x="0" y="25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121" name="Group 60"/>
          <p:cNvGrpSpPr>
            <a:grpSpLocks noChangeAspect="1"/>
          </p:cNvGrpSpPr>
          <p:nvPr/>
        </p:nvGrpSpPr>
        <p:grpSpPr bwMode="auto">
          <a:xfrm>
            <a:off x="3670300" y="4246239"/>
            <a:ext cx="2555875" cy="2738438"/>
            <a:chOff x="2312" y="1919"/>
            <a:chExt cx="1610" cy="1725"/>
          </a:xfrm>
          <a:solidFill>
            <a:srgbClr val="595959"/>
          </a:solidFill>
        </p:grpSpPr>
        <p:sp>
          <p:nvSpPr>
            <p:cNvPr id="122" name="Freeform 61"/>
            <p:cNvSpPr>
              <a:spLocks noEditPoints="1"/>
            </p:cNvSpPr>
            <p:nvPr/>
          </p:nvSpPr>
          <p:spPr bwMode="auto">
            <a:xfrm flipV="1">
              <a:off x="2312" y="1919"/>
              <a:ext cx="1610" cy="1725"/>
            </a:xfrm>
            <a:custGeom>
              <a:avLst/>
              <a:gdLst>
                <a:gd name="T0" fmla="*/ 2467 w 7069"/>
                <a:gd name="T1" fmla="*/ 7354 h 7574"/>
                <a:gd name="T2" fmla="*/ 3032 w 7069"/>
                <a:gd name="T3" fmla="*/ 6038 h 7574"/>
                <a:gd name="T4" fmla="*/ 3467 w 7069"/>
                <a:gd name="T5" fmla="*/ 5091 h 7574"/>
                <a:gd name="T6" fmla="*/ 3830 w 7069"/>
                <a:gd name="T7" fmla="*/ 6045 h 7574"/>
                <a:gd name="T8" fmla="*/ 4445 w 7069"/>
                <a:gd name="T9" fmla="*/ 7365 h 7574"/>
                <a:gd name="T10" fmla="*/ 4672 w 7069"/>
                <a:gd name="T11" fmla="*/ 6017 h 7574"/>
                <a:gd name="T12" fmla="*/ 4120 w 7069"/>
                <a:gd name="T13" fmla="*/ 2599 h 7574"/>
                <a:gd name="T14" fmla="*/ 4580 w 7069"/>
                <a:gd name="T15" fmla="*/ 2346 h 7574"/>
                <a:gd name="T16" fmla="*/ 5036 w 7069"/>
                <a:gd name="T17" fmla="*/ 1193 h 7574"/>
                <a:gd name="T18" fmla="*/ 4992 w 7069"/>
                <a:gd name="T19" fmla="*/ 3745 h 7574"/>
                <a:gd name="T20" fmla="*/ 4520 w 7069"/>
                <a:gd name="T21" fmla="*/ 2920 h 7574"/>
                <a:gd name="T22" fmla="*/ 5291 w 7069"/>
                <a:gd name="T23" fmla="*/ 4834 h 7574"/>
                <a:gd name="T24" fmla="*/ 5520 w 7069"/>
                <a:gd name="T25" fmla="*/ 3982 h 7574"/>
                <a:gd name="T26" fmla="*/ 5758 w 7069"/>
                <a:gd name="T27" fmla="*/ 4150 h 7574"/>
                <a:gd name="T28" fmla="*/ 6662 w 7069"/>
                <a:gd name="T29" fmla="*/ 6039 h 7574"/>
                <a:gd name="T30" fmla="*/ 6305 w 7069"/>
                <a:gd name="T31" fmla="*/ 4455 h 7574"/>
                <a:gd name="T32" fmla="*/ 6274 w 7069"/>
                <a:gd name="T33" fmla="*/ 1194 h 7574"/>
                <a:gd name="T34" fmla="*/ 6493 w 7069"/>
                <a:gd name="T35" fmla="*/ 0 h 7574"/>
                <a:gd name="T36" fmla="*/ 586 w 7069"/>
                <a:gd name="T37" fmla="*/ 1395 h 7574"/>
                <a:gd name="T38" fmla="*/ 762 w 7069"/>
                <a:gd name="T39" fmla="*/ 1612 h 7574"/>
                <a:gd name="T40" fmla="*/ 0 w 7069"/>
                <a:gd name="T41" fmla="*/ 6236 h 7574"/>
                <a:gd name="T42" fmla="*/ 816 w 7069"/>
                <a:gd name="T43" fmla="*/ 5243 h 7574"/>
                <a:gd name="T44" fmla="*/ 1412 w 7069"/>
                <a:gd name="T45" fmla="*/ 4102 h 7574"/>
                <a:gd name="T46" fmla="*/ 1777 w 7069"/>
                <a:gd name="T47" fmla="*/ 5061 h 7574"/>
                <a:gd name="T48" fmla="*/ 2549 w 7069"/>
                <a:gd name="T49" fmla="*/ 3165 h 7574"/>
                <a:gd name="T50" fmla="*/ 2076 w 7069"/>
                <a:gd name="T51" fmla="*/ 3975 h 7574"/>
                <a:gd name="T52" fmla="*/ 2012 w 7069"/>
                <a:gd name="T53" fmla="*/ 1394 h 7574"/>
                <a:gd name="T54" fmla="*/ 2520 w 7069"/>
                <a:gd name="T55" fmla="*/ 2347 h 7574"/>
                <a:gd name="T56" fmla="*/ 2818 w 7069"/>
                <a:gd name="T57" fmla="*/ 2566 h 7574"/>
                <a:gd name="T58" fmla="*/ 2185 w 7069"/>
                <a:gd name="T59" fmla="*/ 6223 h 7574"/>
                <a:gd name="T60" fmla="*/ 3376 w 7069"/>
                <a:gd name="T61" fmla="*/ 3946 h 7574"/>
                <a:gd name="T62" fmla="*/ 3291 w 7069"/>
                <a:gd name="T63" fmla="*/ 2344 h 7574"/>
                <a:gd name="T64" fmla="*/ 3562 w 7069"/>
                <a:gd name="T65" fmla="*/ 2565 h 7574"/>
                <a:gd name="T66" fmla="*/ 3376 w 7069"/>
                <a:gd name="T67" fmla="*/ 3946 h 7574"/>
                <a:gd name="T68" fmla="*/ 1323 w 7069"/>
                <a:gd name="T69" fmla="*/ 1613 h 7574"/>
                <a:gd name="T70" fmla="*/ 1557 w 7069"/>
                <a:gd name="T71" fmla="*/ 1394 h 7574"/>
                <a:gd name="T72" fmla="*/ 1505 w 7069"/>
                <a:gd name="T73" fmla="*/ 2961 h 7574"/>
                <a:gd name="T74" fmla="*/ 5561 w 7069"/>
                <a:gd name="T75" fmla="*/ 2726 h 7574"/>
                <a:gd name="T76" fmla="*/ 5782 w 7069"/>
                <a:gd name="T77" fmla="*/ 1193 h 7574"/>
                <a:gd name="T78" fmla="*/ 5561 w 7069"/>
                <a:gd name="T79" fmla="*/ 2726 h 7574"/>
                <a:gd name="T80" fmla="*/ 3330 w 7069"/>
                <a:gd name="T81" fmla="*/ 1930 h 7574"/>
                <a:gd name="T82" fmla="*/ 3445 w 7069"/>
                <a:gd name="T83" fmla="*/ 1417 h 7574"/>
                <a:gd name="T84" fmla="*/ 3557 w 7069"/>
                <a:gd name="T85" fmla="*/ 2123 h 7574"/>
                <a:gd name="T86" fmla="*/ 1137 w 7069"/>
                <a:gd name="T87" fmla="*/ 943 h 7574"/>
                <a:gd name="T88" fmla="*/ 1530 w 7069"/>
                <a:gd name="T89" fmla="*/ 968 h 7574"/>
                <a:gd name="T90" fmla="*/ 1205 w 7069"/>
                <a:gd name="T91" fmla="*/ 514 h 7574"/>
                <a:gd name="T92" fmla="*/ 1654 w 7069"/>
                <a:gd name="T93" fmla="*/ 613 h 7574"/>
                <a:gd name="T94" fmla="*/ 1617 w 7069"/>
                <a:gd name="T95" fmla="*/ 1034 h 7574"/>
                <a:gd name="T96" fmla="*/ 5246 w 7069"/>
                <a:gd name="T97" fmla="*/ 853 h 7574"/>
                <a:gd name="T98" fmla="*/ 5698 w 7069"/>
                <a:gd name="T99" fmla="*/ 730 h 7574"/>
                <a:gd name="T100" fmla="*/ 5724 w 7069"/>
                <a:gd name="T101" fmla="*/ 515 h 7574"/>
                <a:gd name="T102" fmla="*/ 5220 w 7069"/>
                <a:gd name="T103" fmla="*/ 387 h 7574"/>
                <a:gd name="T104" fmla="*/ 5769 w 7069"/>
                <a:gd name="T105" fmla="*/ 644 h 7574"/>
                <a:gd name="T106" fmla="*/ 5246 w 7069"/>
                <a:gd name="T107" fmla="*/ 853 h 7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069" h="7574">
                  <a:moveTo>
                    <a:pt x="2064" y="7362"/>
                  </a:moveTo>
                  <a:cubicBezTo>
                    <a:pt x="2095" y="7573"/>
                    <a:pt x="2445" y="7567"/>
                    <a:pt x="2467" y="7354"/>
                  </a:cubicBezTo>
                  <a:cubicBezTo>
                    <a:pt x="2458" y="6985"/>
                    <a:pt x="2431" y="6579"/>
                    <a:pt x="2642" y="6255"/>
                  </a:cubicBezTo>
                  <a:cubicBezTo>
                    <a:pt x="2726" y="6120"/>
                    <a:pt x="2882" y="6062"/>
                    <a:pt x="3032" y="6038"/>
                  </a:cubicBezTo>
                  <a:cubicBezTo>
                    <a:pt x="3144" y="5815"/>
                    <a:pt x="3256" y="5591"/>
                    <a:pt x="3367" y="5368"/>
                  </a:cubicBezTo>
                  <a:cubicBezTo>
                    <a:pt x="3282" y="5271"/>
                    <a:pt x="3321" y="5084"/>
                    <a:pt x="3467" y="5091"/>
                  </a:cubicBezTo>
                  <a:cubicBezTo>
                    <a:pt x="3617" y="5092"/>
                    <a:pt x="3638" y="5282"/>
                    <a:pt x="3548" y="5370"/>
                  </a:cubicBezTo>
                  <a:cubicBezTo>
                    <a:pt x="3643" y="5595"/>
                    <a:pt x="3737" y="5820"/>
                    <a:pt x="3830" y="6045"/>
                  </a:cubicBezTo>
                  <a:cubicBezTo>
                    <a:pt x="3986" y="6016"/>
                    <a:pt x="4182" y="6012"/>
                    <a:pt x="4274" y="6168"/>
                  </a:cubicBezTo>
                  <a:cubicBezTo>
                    <a:pt x="4502" y="6523"/>
                    <a:pt x="4440" y="6965"/>
                    <a:pt x="4445" y="7365"/>
                  </a:cubicBezTo>
                  <a:cubicBezTo>
                    <a:pt x="4495" y="7574"/>
                    <a:pt x="4825" y="7567"/>
                    <a:pt x="4853" y="7350"/>
                  </a:cubicBezTo>
                  <a:cubicBezTo>
                    <a:pt x="4886" y="6903"/>
                    <a:pt x="4887" y="6423"/>
                    <a:pt x="4672" y="6017"/>
                  </a:cubicBezTo>
                  <a:cubicBezTo>
                    <a:pt x="4562" y="5803"/>
                    <a:pt x="4352" y="5658"/>
                    <a:pt x="4119" y="5611"/>
                  </a:cubicBezTo>
                  <a:cubicBezTo>
                    <a:pt x="4121" y="4607"/>
                    <a:pt x="4120" y="3603"/>
                    <a:pt x="4120" y="2599"/>
                  </a:cubicBezTo>
                  <a:cubicBezTo>
                    <a:pt x="4128" y="2506"/>
                    <a:pt x="4082" y="2423"/>
                    <a:pt x="4037" y="2345"/>
                  </a:cubicBezTo>
                  <a:cubicBezTo>
                    <a:pt x="4218" y="2348"/>
                    <a:pt x="4399" y="2347"/>
                    <a:pt x="4580" y="2346"/>
                  </a:cubicBezTo>
                  <a:cubicBezTo>
                    <a:pt x="4577" y="1963"/>
                    <a:pt x="4580" y="1579"/>
                    <a:pt x="4578" y="1196"/>
                  </a:cubicBezTo>
                  <a:cubicBezTo>
                    <a:pt x="4731" y="1196"/>
                    <a:pt x="4884" y="1197"/>
                    <a:pt x="5036" y="1193"/>
                  </a:cubicBezTo>
                  <a:cubicBezTo>
                    <a:pt x="5023" y="1251"/>
                    <a:pt x="5005" y="1308"/>
                    <a:pt x="5003" y="1367"/>
                  </a:cubicBezTo>
                  <a:cubicBezTo>
                    <a:pt x="4995" y="2160"/>
                    <a:pt x="5016" y="2953"/>
                    <a:pt x="4992" y="3745"/>
                  </a:cubicBezTo>
                  <a:cubicBezTo>
                    <a:pt x="4914" y="3476"/>
                    <a:pt x="4924" y="3195"/>
                    <a:pt x="4926" y="2918"/>
                  </a:cubicBezTo>
                  <a:cubicBezTo>
                    <a:pt x="4876" y="2718"/>
                    <a:pt x="4566" y="2718"/>
                    <a:pt x="4520" y="2920"/>
                  </a:cubicBezTo>
                  <a:cubicBezTo>
                    <a:pt x="4451" y="3541"/>
                    <a:pt x="4619" y="4198"/>
                    <a:pt x="5021" y="4682"/>
                  </a:cubicBezTo>
                  <a:cubicBezTo>
                    <a:pt x="5085" y="4771"/>
                    <a:pt x="5195" y="4796"/>
                    <a:pt x="5291" y="4834"/>
                  </a:cubicBezTo>
                  <a:cubicBezTo>
                    <a:pt x="5383" y="4607"/>
                    <a:pt x="5477" y="4381"/>
                    <a:pt x="5574" y="4156"/>
                  </a:cubicBezTo>
                  <a:cubicBezTo>
                    <a:pt x="5546" y="4102"/>
                    <a:pt x="5503" y="4047"/>
                    <a:pt x="5520" y="3982"/>
                  </a:cubicBezTo>
                  <a:cubicBezTo>
                    <a:pt x="5541" y="3859"/>
                    <a:pt x="5735" y="3841"/>
                    <a:pt x="5787" y="3950"/>
                  </a:cubicBezTo>
                  <a:cubicBezTo>
                    <a:pt x="5833" y="4014"/>
                    <a:pt x="5777" y="4087"/>
                    <a:pt x="5758" y="4150"/>
                  </a:cubicBezTo>
                  <a:cubicBezTo>
                    <a:pt x="5885" y="4390"/>
                    <a:pt x="5987" y="4645"/>
                    <a:pt x="6134" y="4874"/>
                  </a:cubicBezTo>
                  <a:cubicBezTo>
                    <a:pt x="6431" y="5191"/>
                    <a:pt x="6627" y="5604"/>
                    <a:pt x="6662" y="6039"/>
                  </a:cubicBezTo>
                  <a:cubicBezTo>
                    <a:pt x="6708" y="6264"/>
                    <a:pt x="7069" y="6215"/>
                    <a:pt x="7069" y="5989"/>
                  </a:cubicBezTo>
                  <a:cubicBezTo>
                    <a:pt x="7035" y="5402"/>
                    <a:pt x="6732" y="4851"/>
                    <a:pt x="6305" y="4455"/>
                  </a:cubicBezTo>
                  <a:cubicBezTo>
                    <a:pt x="6307" y="3508"/>
                    <a:pt x="6305" y="2561"/>
                    <a:pt x="6306" y="1613"/>
                  </a:cubicBezTo>
                  <a:cubicBezTo>
                    <a:pt x="6305" y="1473"/>
                    <a:pt x="6319" y="1330"/>
                    <a:pt x="6274" y="1194"/>
                  </a:cubicBezTo>
                  <a:cubicBezTo>
                    <a:pt x="6346" y="1195"/>
                    <a:pt x="6419" y="1196"/>
                    <a:pt x="6491" y="1196"/>
                  </a:cubicBezTo>
                  <a:cubicBezTo>
                    <a:pt x="6494" y="797"/>
                    <a:pt x="6491" y="399"/>
                    <a:pt x="6493" y="0"/>
                  </a:cubicBezTo>
                  <a:cubicBezTo>
                    <a:pt x="4523" y="1"/>
                    <a:pt x="2554" y="0"/>
                    <a:pt x="584" y="1"/>
                  </a:cubicBezTo>
                  <a:cubicBezTo>
                    <a:pt x="588" y="466"/>
                    <a:pt x="585" y="931"/>
                    <a:pt x="586" y="1395"/>
                  </a:cubicBezTo>
                  <a:cubicBezTo>
                    <a:pt x="661" y="1395"/>
                    <a:pt x="735" y="1395"/>
                    <a:pt x="809" y="1394"/>
                  </a:cubicBezTo>
                  <a:cubicBezTo>
                    <a:pt x="785" y="1464"/>
                    <a:pt x="759" y="1536"/>
                    <a:pt x="762" y="1612"/>
                  </a:cubicBezTo>
                  <a:cubicBezTo>
                    <a:pt x="763" y="2635"/>
                    <a:pt x="763" y="3659"/>
                    <a:pt x="762" y="4683"/>
                  </a:cubicBezTo>
                  <a:cubicBezTo>
                    <a:pt x="333" y="5084"/>
                    <a:pt x="23" y="5641"/>
                    <a:pt x="0" y="6236"/>
                  </a:cubicBezTo>
                  <a:cubicBezTo>
                    <a:pt x="17" y="6448"/>
                    <a:pt x="341" y="6480"/>
                    <a:pt x="404" y="6282"/>
                  </a:cubicBezTo>
                  <a:cubicBezTo>
                    <a:pt x="435" y="5905"/>
                    <a:pt x="577" y="5537"/>
                    <a:pt x="816" y="5243"/>
                  </a:cubicBezTo>
                  <a:cubicBezTo>
                    <a:pt x="1049" y="4999"/>
                    <a:pt x="1149" y="4667"/>
                    <a:pt x="1310" y="4377"/>
                  </a:cubicBezTo>
                  <a:cubicBezTo>
                    <a:pt x="1230" y="4276"/>
                    <a:pt x="1265" y="4099"/>
                    <a:pt x="1412" y="4102"/>
                  </a:cubicBezTo>
                  <a:cubicBezTo>
                    <a:pt x="1560" y="4110"/>
                    <a:pt x="1588" y="4288"/>
                    <a:pt x="1495" y="4380"/>
                  </a:cubicBezTo>
                  <a:cubicBezTo>
                    <a:pt x="1586" y="4609"/>
                    <a:pt x="1683" y="4834"/>
                    <a:pt x="1777" y="5061"/>
                  </a:cubicBezTo>
                  <a:cubicBezTo>
                    <a:pt x="1881" y="5026"/>
                    <a:pt x="1992" y="4990"/>
                    <a:pt x="2058" y="4895"/>
                  </a:cubicBezTo>
                  <a:cubicBezTo>
                    <a:pt x="2447" y="4417"/>
                    <a:pt x="2616" y="3774"/>
                    <a:pt x="2549" y="3165"/>
                  </a:cubicBezTo>
                  <a:cubicBezTo>
                    <a:pt x="2531" y="2953"/>
                    <a:pt x="2188" y="2939"/>
                    <a:pt x="2145" y="3143"/>
                  </a:cubicBezTo>
                  <a:cubicBezTo>
                    <a:pt x="2145" y="3421"/>
                    <a:pt x="2154" y="3704"/>
                    <a:pt x="2076" y="3975"/>
                  </a:cubicBezTo>
                  <a:cubicBezTo>
                    <a:pt x="2054" y="3177"/>
                    <a:pt x="2074" y="2376"/>
                    <a:pt x="2065" y="1577"/>
                  </a:cubicBezTo>
                  <a:cubicBezTo>
                    <a:pt x="2062" y="1513"/>
                    <a:pt x="2033" y="1454"/>
                    <a:pt x="2012" y="1394"/>
                  </a:cubicBezTo>
                  <a:cubicBezTo>
                    <a:pt x="2182" y="1396"/>
                    <a:pt x="2352" y="1395"/>
                    <a:pt x="2522" y="1395"/>
                  </a:cubicBezTo>
                  <a:cubicBezTo>
                    <a:pt x="2519" y="1712"/>
                    <a:pt x="2522" y="2029"/>
                    <a:pt x="2520" y="2347"/>
                  </a:cubicBezTo>
                  <a:cubicBezTo>
                    <a:pt x="2647" y="2347"/>
                    <a:pt x="2774" y="2348"/>
                    <a:pt x="2901" y="2345"/>
                  </a:cubicBezTo>
                  <a:cubicBezTo>
                    <a:pt x="2865" y="2415"/>
                    <a:pt x="2812" y="2483"/>
                    <a:pt x="2818" y="2566"/>
                  </a:cubicBezTo>
                  <a:cubicBezTo>
                    <a:pt x="2818" y="3595"/>
                    <a:pt x="2817" y="4624"/>
                    <a:pt x="2819" y="5653"/>
                  </a:cubicBezTo>
                  <a:cubicBezTo>
                    <a:pt x="2531" y="5729"/>
                    <a:pt x="2294" y="5946"/>
                    <a:pt x="2185" y="6223"/>
                  </a:cubicBezTo>
                  <a:cubicBezTo>
                    <a:pt x="2041" y="6581"/>
                    <a:pt x="2014" y="6982"/>
                    <a:pt x="2064" y="7362"/>
                  </a:cubicBezTo>
                  <a:moveTo>
                    <a:pt x="3376" y="3946"/>
                  </a:moveTo>
                  <a:cubicBezTo>
                    <a:pt x="3375" y="3485"/>
                    <a:pt x="3377" y="3025"/>
                    <a:pt x="3375" y="2565"/>
                  </a:cubicBezTo>
                  <a:cubicBezTo>
                    <a:pt x="3379" y="2482"/>
                    <a:pt x="3326" y="2414"/>
                    <a:pt x="3291" y="2344"/>
                  </a:cubicBezTo>
                  <a:cubicBezTo>
                    <a:pt x="3408" y="2347"/>
                    <a:pt x="3526" y="2347"/>
                    <a:pt x="3643" y="2346"/>
                  </a:cubicBezTo>
                  <a:cubicBezTo>
                    <a:pt x="3608" y="2415"/>
                    <a:pt x="3556" y="2483"/>
                    <a:pt x="3562" y="2565"/>
                  </a:cubicBezTo>
                  <a:cubicBezTo>
                    <a:pt x="3560" y="3025"/>
                    <a:pt x="3562" y="3486"/>
                    <a:pt x="3561" y="3947"/>
                  </a:cubicBezTo>
                  <a:cubicBezTo>
                    <a:pt x="3499" y="3946"/>
                    <a:pt x="3438" y="3946"/>
                    <a:pt x="3376" y="3946"/>
                  </a:cubicBezTo>
                  <a:moveTo>
                    <a:pt x="1323" y="2949"/>
                  </a:moveTo>
                  <a:cubicBezTo>
                    <a:pt x="1322" y="2504"/>
                    <a:pt x="1324" y="2058"/>
                    <a:pt x="1323" y="1613"/>
                  </a:cubicBezTo>
                  <a:cubicBezTo>
                    <a:pt x="1325" y="1536"/>
                    <a:pt x="1295" y="1464"/>
                    <a:pt x="1269" y="1394"/>
                  </a:cubicBezTo>
                  <a:cubicBezTo>
                    <a:pt x="1365" y="1395"/>
                    <a:pt x="1461" y="1395"/>
                    <a:pt x="1557" y="1394"/>
                  </a:cubicBezTo>
                  <a:cubicBezTo>
                    <a:pt x="1529" y="1464"/>
                    <a:pt x="1501" y="1535"/>
                    <a:pt x="1506" y="1612"/>
                  </a:cubicBezTo>
                  <a:cubicBezTo>
                    <a:pt x="1506" y="2061"/>
                    <a:pt x="1507" y="2511"/>
                    <a:pt x="1505" y="2961"/>
                  </a:cubicBezTo>
                  <a:cubicBezTo>
                    <a:pt x="1445" y="2958"/>
                    <a:pt x="1384" y="2953"/>
                    <a:pt x="1323" y="2949"/>
                  </a:cubicBezTo>
                  <a:moveTo>
                    <a:pt x="5561" y="2726"/>
                  </a:moveTo>
                  <a:cubicBezTo>
                    <a:pt x="5543" y="2216"/>
                    <a:pt x="5604" y="1697"/>
                    <a:pt x="5529" y="1194"/>
                  </a:cubicBezTo>
                  <a:cubicBezTo>
                    <a:pt x="5613" y="1196"/>
                    <a:pt x="5697" y="1196"/>
                    <a:pt x="5782" y="1193"/>
                  </a:cubicBezTo>
                  <a:cubicBezTo>
                    <a:pt x="5704" y="1697"/>
                    <a:pt x="5768" y="2216"/>
                    <a:pt x="5747" y="2726"/>
                  </a:cubicBezTo>
                  <a:cubicBezTo>
                    <a:pt x="5685" y="2726"/>
                    <a:pt x="5623" y="2726"/>
                    <a:pt x="5561" y="2726"/>
                  </a:cubicBezTo>
                  <a:moveTo>
                    <a:pt x="3266" y="2006"/>
                  </a:moveTo>
                  <a:cubicBezTo>
                    <a:pt x="3282" y="1987"/>
                    <a:pt x="3314" y="1949"/>
                    <a:pt x="3330" y="1930"/>
                  </a:cubicBezTo>
                  <a:cubicBezTo>
                    <a:pt x="3354" y="1936"/>
                    <a:pt x="3403" y="1949"/>
                    <a:pt x="3428" y="1955"/>
                  </a:cubicBezTo>
                  <a:cubicBezTo>
                    <a:pt x="3427" y="1776"/>
                    <a:pt x="3416" y="1595"/>
                    <a:pt x="3445" y="1417"/>
                  </a:cubicBezTo>
                  <a:cubicBezTo>
                    <a:pt x="3481" y="1418"/>
                    <a:pt x="3518" y="1419"/>
                    <a:pt x="3555" y="1420"/>
                  </a:cubicBezTo>
                  <a:cubicBezTo>
                    <a:pt x="3569" y="1654"/>
                    <a:pt x="3573" y="1890"/>
                    <a:pt x="3557" y="2123"/>
                  </a:cubicBezTo>
                  <a:cubicBezTo>
                    <a:pt x="3454" y="2189"/>
                    <a:pt x="3344" y="2068"/>
                    <a:pt x="3266" y="2006"/>
                  </a:cubicBezTo>
                  <a:moveTo>
                    <a:pt x="1137" y="943"/>
                  </a:moveTo>
                  <a:cubicBezTo>
                    <a:pt x="1175" y="824"/>
                    <a:pt x="1256" y="947"/>
                    <a:pt x="1318" y="979"/>
                  </a:cubicBezTo>
                  <a:cubicBezTo>
                    <a:pt x="1381" y="1029"/>
                    <a:pt x="1463" y="985"/>
                    <a:pt x="1530" y="968"/>
                  </a:cubicBezTo>
                  <a:cubicBezTo>
                    <a:pt x="1463" y="789"/>
                    <a:pt x="1239" y="751"/>
                    <a:pt x="1147" y="591"/>
                  </a:cubicBezTo>
                  <a:cubicBezTo>
                    <a:pt x="1142" y="548"/>
                    <a:pt x="1161" y="522"/>
                    <a:pt x="1205" y="514"/>
                  </a:cubicBezTo>
                  <a:cubicBezTo>
                    <a:pt x="1350" y="502"/>
                    <a:pt x="1496" y="510"/>
                    <a:pt x="1642" y="512"/>
                  </a:cubicBezTo>
                  <a:cubicBezTo>
                    <a:pt x="1646" y="545"/>
                    <a:pt x="1650" y="579"/>
                    <a:pt x="1654" y="613"/>
                  </a:cubicBezTo>
                  <a:cubicBezTo>
                    <a:pt x="1539" y="619"/>
                    <a:pt x="1424" y="618"/>
                    <a:pt x="1309" y="617"/>
                  </a:cubicBezTo>
                  <a:cubicBezTo>
                    <a:pt x="1450" y="718"/>
                    <a:pt x="1694" y="815"/>
                    <a:pt x="1617" y="1034"/>
                  </a:cubicBezTo>
                  <a:cubicBezTo>
                    <a:pt x="1473" y="1152"/>
                    <a:pt x="1202" y="1139"/>
                    <a:pt x="1137" y="943"/>
                  </a:cubicBezTo>
                  <a:moveTo>
                    <a:pt x="5246" y="853"/>
                  </a:moveTo>
                  <a:cubicBezTo>
                    <a:pt x="5231" y="736"/>
                    <a:pt x="5364" y="780"/>
                    <a:pt x="5423" y="819"/>
                  </a:cubicBezTo>
                  <a:cubicBezTo>
                    <a:pt x="5511" y="874"/>
                    <a:pt x="5719" y="877"/>
                    <a:pt x="5698" y="730"/>
                  </a:cubicBezTo>
                  <a:cubicBezTo>
                    <a:pt x="5604" y="654"/>
                    <a:pt x="5386" y="752"/>
                    <a:pt x="5417" y="574"/>
                  </a:cubicBezTo>
                  <a:cubicBezTo>
                    <a:pt x="5519" y="557"/>
                    <a:pt x="5641" y="591"/>
                    <a:pt x="5724" y="515"/>
                  </a:cubicBezTo>
                  <a:cubicBezTo>
                    <a:pt x="5734" y="318"/>
                    <a:pt x="5454" y="374"/>
                    <a:pt x="5354" y="465"/>
                  </a:cubicBezTo>
                  <a:cubicBezTo>
                    <a:pt x="5285" y="539"/>
                    <a:pt x="5224" y="461"/>
                    <a:pt x="5220" y="387"/>
                  </a:cubicBezTo>
                  <a:cubicBezTo>
                    <a:pt x="5367" y="257"/>
                    <a:pt x="5591" y="199"/>
                    <a:pt x="5770" y="298"/>
                  </a:cubicBezTo>
                  <a:cubicBezTo>
                    <a:pt x="5902" y="363"/>
                    <a:pt x="5891" y="573"/>
                    <a:pt x="5769" y="644"/>
                  </a:cubicBezTo>
                  <a:cubicBezTo>
                    <a:pt x="5831" y="721"/>
                    <a:pt x="5862" y="850"/>
                    <a:pt x="5769" y="917"/>
                  </a:cubicBezTo>
                  <a:cubicBezTo>
                    <a:pt x="5614" y="1020"/>
                    <a:pt x="5367" y="1000"/>
                    <a:pt x="5246" y="8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3" name="Freeform 62"/>
            <p:cNvSpPr>
              <a:spLocks/>
            </p:cNvSpPr>
            <p:nvPr/>
          </p:nvSpPr>
          <p:spPr bwMode="auto">
            <a:xfrm flipV="1">
              <a:off x="2966" y="1987"/>
              <a:ext cx="277" cy="288"/>
            </a:xfrm>
            <a:custGeom>
              <a:avLst/>
              <a:gdLst>
                <a:gd name="T0" fmla="*/ 468 w 1216"/>
                <a:gd name="T1" fmla="*/ 1189 h 1265"/>
                <a:gd name="T2" fmla="*/ 1151 w 1216"/>
                <a:gd name="T3" fmla="*/ 751 h 1265"/>
                <a:gd name="T4" fmla="*/ 732 w 1216"/>
                <a:gd name="T5" fmla="*/ 91 h 1265"/>
                <a:gd name="T6" fmla="*/ 38 w 1216"/>
                <a:gd name="T7" fmla="*/ 576 h 1265"/>
                <a:gd name="T8" fmla="*/ 468 w 1216"/>
                <a:gd name="T9" fmla="*/ 1189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1265">
                  <a:moveTo>
                    <a:pt x="468" y="1189"/>
                  </a:moveTo>
                  <a:cubicBezTo>
                    <a:pt x="766" y="1265"/>
                    <a:pt x="1098" y="1055"/>
                    <a:pt x="1151" y="751"/>
                  </a:cubicBezTo>
                  <a:cubicBezTo>
                    <a:pt x="1216" y="466"/>
                    <a:pt x="1019" y="152"/>
                    <a:pt x="732" y="91"/>
                  </a:cubicBezTo>
                  <a:cubicBezTo>
                    <a:pt x="417" y="0"/>
                    <a:pt x="58" y="247"/>
                    <a:pt x="38" y="576"/>
                  </a:cubicBezTo>
                  <a:cubicBezTo>
                    <a:pt x="0" y="852"/>
                    <a:pt x="197" y="1129"/>
                    <a:pt x="468" y="11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4" name="Freeform 63"/>
            <p:cNvSpPr>
              <a:spLocks/>
            </p:cNvSpPr>
            <p:nvPr/>
          </p:nvSpPr>
          <p:spPr bwMode="auto">
            <a:xfrm flipV="1">
              <a:off x="2503" y="2210"/>
              <a:ext cx="264" cy="288"/>
            </a:xfrm>
            <a:custGeom>
              <a:avLst/>
              <a:gdLst>
                <a:gd name="T0" fmla="*/ 453 w 1159"/>
                <a:gd name="T1" fmla="*/ 1181 h 1264"/>
                <a:gd name="T2" fmla="*/ 1136 w 1159"/>
                <a:gd name="T3" fmla="*/ 641 h 1264"/>
                <a:gd name="T4" fmla="*/ 474 w 1159"/>
                <a:gd name="T5" fmla="*/ 73 h 1264"/>
                <a:gd name="T6" fmla="*/ 8 w 1159"/>
                <a:gd name="T7" fmla="*/ 640 h 1264"/>
                <a:gd name="T8" fmla="*/ 453 w 1159"/>
                <a:gd name="T9" fmla="*/ 1181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9" h="1264">
                  <a:moveTo>
                    <a:pt x="453" y="1181"/>
                  </a:moveTo>
                  <a:cubicBezTo>
                    <a:pt x="784" y="1264"/>
                    <a:pt x="1147" y="983"/>
                    <a:pt x="1136" y="641"/>
                  </a:cubicBezTo>
                  <a:cubicBezTo>
                    <a:pt x="1159" y="297"/>
                    <a:pt x="809" y="0"/>
                    <a:pt x="474" y="73"/>
                  </a:cubicBezTo>
                  <a:cubicBezTo>
                    <a:pt x="207" y="116"/>
                    <a:pt x="0" y="371"/>
                    <a:pt x="8" y="640"/>
                  </a:cubicBezTo>
                  <a:cubicBezTo>
                    <a:pt x="10" y="895"/>
                    <a:pt x="206" y="1127"/>
                    <a:pt x="453" y="11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5" name="Freeform 64"/>
            <p:cNvSpPr>
              <a:spLocks/>
            </p:cNvSpPr>
            <p:nvPr/>
          </p:nvSpPr>
          <p:spPr bwMode="auto">
            <a:xfrm flipV="1">
              <a:off x="3015" y="2266"/>
              <a:ext cx="156" cy="159"/>
            </a:xfrm>
            <a:custGeom>
              <a:avLst/>
              <a:gdLst>
                <a:gd name="T0" fmla="*/ 0 w 684"/>
                <a:gd name="T1" fmla="*/ 694 h 700"/>
                <a:gd name="T2" fmla="*/ 684 w 684"/>
                <a:gd name="T3" fmla="*/ 697 h 700"/>
                <a:gd name="T4" fmla="*/ 380 w 684"/>
                <a:gd name="T5" fmla="*/ 0 h 700"/>
                <a:gd name="T6" fmla="*/ 0 w 684"/>
                <a:gd name="T7" fmla="*/ 69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4" h="700">
                  <a:moveTo>
                    <a:pt x="0" y="694"/>
                  </a:moveTo>
                  <a:cubicBezTo>
                    <a:pt x="228" y="700"/>
                    <a:pt x="456" y="695"/>
                    <a:pt x="684" y="697"/>
                  </a:cubicBezTo>
                  <a:cubicBezTo>
                    <a:pt x="579" y="466"/>
                    <a:pt x="498" y="224"/>
                    <a:pt x="380" y="0"/>
                  </a:cubicBezTo>
                  <a:cubicBezTo>
                    <a:pt x="211" y="204"/>
                    <a:pt x="132" y="466"/>
                    <a:pt x="0" y="6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6" name="Freeform 65"/>
            <p:cNvSpPr>
              <a:spLocks/>
            </p:cNvSpPr>
            <p:nvPr/>
          </p:nvSpPr>
          <p:spPr bwMode="auto">
            <a:xfrm flipV="1">
              <a:off x="3468" y="2256"/>
              <a:ext cx="265" cy="282"/>
            </a:xfrm>
            <a:custGeom>
              <a:avLst/>
              <a:gdLst>
                <a:gd name="T0" fmla="*/ 413 w 1163"/>
                <a:gd name="T1" fmla="*/ 1114 h 1236"/>
                <a:gd name="T2" fmla="*/ 1138 w 1163"/>
                <a:gd name="T3" fmla="*/ 566 h 1236"/>
                <a:gd name="T4" fmla="*/ 577 w 1163"/>
                <a:gd name="T5" fmla="*/ 14 h 1236"/>
                <a:gd name="T6" fmla="*/ 16 w 1163"/>
                <a:gd name="T7" fmla="*/ 566 h 1236"/>
                <a:gd name="T8" fmla="*/ 413 w 1163"/>
                <a:gd name="T9" fmla="*/ 1114 h 1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236">
                  <a:moveTo>
                    <a:pt x="413" y="1114"/>
                  </a:moveTo>
                  <a:cubicBezTo>
                    <a:pt x="759" y="1236"/>
                    <a:pt x="1163" y="934"/>
                    <a:pt x="1138" y="566"/>
                  </a:cubicBezTo>
                  <a:cubicBezTo>
                    <a:pt x="1144" y="270"/>
                    <a:pt x="876" y="0"/>
                    <a:pt x="577" y="14"/>
                  </a:cubicBezTo>
                  <a:cubicBezTo>
                    <a:pt x="280" y="1"/>
                    <a:pt x="2" y="267"/>
                    <a:pt x="16" y="566"/>
                  </a:cubicBezTo>
                  <a:cubicBezTo>
                    <a:pt x="0" y="813"/>
                    <a:pt x="176" y="1049"/>
                    <a:pt x="413" y="11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7" name="Freeform 66"/>
            <p:cNvSpPr>
              <a:spLocks/>
            </p:cNvSpPr>
            <p:nvPr/>
          </p:nvSpPr>
          <p:spPr bwMode="auto">
            <a:xfrm flipV="1">
              <a:off x="2547" y="2490"/>
              <a:ext cx="156" cy="157"/>
            </a:xfrm>
            <a:custGeom>
              <a:avLst/>
              <a:gdLst>
                <a:gd name="T0" fmla="*/ 0 w 685"/>
                <a:gd name="T1" fmla="*/ 680 h 687"/>
                <a:gd name="T2" fmla="*/ 685 w 685"/>
                <a:gd name="T3" fmla="*/ 685 h 687"/>
                <a:gd name="T4" fmla="*/ 444 w 685"/>
                <a:gd name="T5" fmla="*/ 106 h 687"/>
                <a:gd name="T6" fmla="*/ 348 w 685"/>
                <a:gd name="T7" fmla="*/ 2 h 687"/>
                <a:gd name="T8" fmla="*/ 0 w 685"/>
                <a:gd name="T9" fmla="*/ 68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5" h="687">
                  <a:moveTo>
                    <a:pt x="0" y="680"/>
                  </a:moveTo>
                  <a:cubicBezTo>
                    <a:pt x="228" y="687"/>
                    <a:pt x="456" y="679"/>
                    <a:pt x="685" y="685"/>
                  </a:cubicBezTo>
                  <a:cubicBezTo>
                    <a:pt x="601" y="493"/>
                    <a:pt x="523" y="300"/>
                    <a:pt x="444" y="106"/>
                  </a:cubicBezTo>
                  <a:cubicBezTo>
                    <a:pt x="422" y="65"/>
                    <a:pt x="408" y="0"/>
                    <a:pt x="348" y="2"/>
                  </a:cubicBezTo>
                  <a:cubicBezTo>
                    <a:pt x="216" y="219"/>
                    <a:pt x="119" y="455"/>
                    <a:pt x="0" y="6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8" name="Freeform 67"/>
            <p:cNvSpPr>
              <a:spLocks/>
            </p:cNvSpPr>
            <p:nvPr/>
          </p:nvSpPr>
          <p:spPr bwMode="auto">
            <a:xfrm flipV="1">
              <a:off x="3530" y="2542"/>
              <a:ext cx="156" cy="154"/>
            </a:xfrm>
            <a:custGeom>
              <a:avLst/>
              <a:gdLst>
                <a:gd name="T0" fmla="*/ 0 w 687"/>
                <a:gd name="T1" fmla="*/ 675 h 678"/>
                <a:gd name="T2" fmla="*/ 687 w 687"/>
                <a:gd name="T3" fmla="*/ 670 h 678"/>
                <a:gd name="T4" fmla="*/ 356 w 687"/>
                <a:gd name="T5" fmla="*/ 3 h 678"/>
                <a:gd name="T6" fmla="*/ 286 w 687"/>
                <a:gd name="T7" fmla="*/ 0 h 678"/>
                <a:gd name="T8" fmla="*/ 0 w 687"/>
                <a:gd name="T9" fmla="*/ 67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" h="678">
                  <a:moveTo>
                    <a:pt x="0" y="675"/>
                  </a:moveTo>
                  <a:cubicBezTo>
                    <a:pt x="229" y="670"/>
                    <a:pt x="458" y="678"/>
                    <a:pt x="687" y="670"/>
                  </a:cubicBezTo>
                  <a:cubicBezTo>
                    <a:pt x="579" y="447"/>
                    <a:pt x="465" y="226"/>
                    <a:pt x="356" y="3"/>
                  </a:cubicBezTo>
                  <a:cubicBezTo>
                    <a:pt x="339" y="2"/>
                    <a:pt x="303" y="1"/>
                    <a:pt x="286" y="0"/>
                  </a:cubicBezTo>
                  <a:cubicBezTo>
                    <a:pt x="189" y="224"/>
                    <a:pt x="98" y="451"/>
                    <a:pt x="0" y="6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6978651" y="5470203"/>
            <a:ext cx="1749424" cy="1438275"/>
            <a:chOff x="7566023" y="4062413"/>
            <a:chExt cx="1749424" cy="1438275"/>
          </a:xfrm>
          <a:solidFill>
            <a:srgbClr val="595959"/>
          </a:solidFill>
        </p:grpSpPr>
        <p:grpSp>
          <p:nvGrpSpPr>
            <p:cNvPr id="130" name="Group 70"/>
            <p:cNvGrpSpPr>
              <a:grpSpLocks noChangeAspect="1"/>
            </p:cNvGrpSpPr>
            <p:nvPr/>
          </p:nvGrpSpPr>
          <p:grpSpPr bwMode="auto">
            <a:xfrm>
              <a:off x="7566023" y="4062413"/>
              <a:ext cx="1749424" cy="1438275"/>
              <a:chOff x="4766" y="2559"/>
              <a:chExt cx="1102" cy="906"/>
            </a:xfrm>
            <a:grpFill/>
          </p:grpSpPr>
          <p:sp>
            <p:nvSpPr>
              <p:cNvPr id="140" name="Freeform 71"/>
              <p:cNvSpPr>
                <a:spLocks/>
              </p:cNvSpPr>
              <p:nvPr/>
            </p:nvSpPr>
            <p:spPr bwMode="auto">
              <a:xfrm flipV="1">
                <a:off x="5312" y="2905"/>
                <a:ext cx="47" cy="46"/>
              </a:xfrm>
              <a:custGeom>
                <a:avLst/>
                <a:gdLst>
                  <a:gd name="T0" fmla="*/ 35 w 204"/>
                  <a:gd name="T1" fmla="*/ 160 h 197"/>
                  <a:gd name="T2" fmla="*/ 35 w 204"/>
                  <a:gd name="T3" fmla="*/ 16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4" h="197">
                    <a:moveTo>
                      <a:pt x="35" y="160"/>
                    </a:moveTo>
                    <a:cubicBezTo>
                      <a:pt x="204" y="197"/>
                      <a:pt x="0" y="0"/>
                      <a:pt x="35" y="16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grpSp>
            <p:nvGrpSpPr>
              <p:cNvPr id="141" name="Group 81"/>
              <p:cNvGrpSpPr>
                <a:grpSpLocks/>
              </p:cNvGrpSpPr>
              <p:nvPr/>
            </p:nvGrpSpPr>
            <p:grpSpPr bwMode="auto">
              <a:xfrm>
                <a:off x="4766" y="2559"/>
                <a:ext cx="1102" cy="906"/>
                <a:chOff x="4766" y="2559"/>
                <a:chExt cx="1102" cy="906"/>
              </a:xfrm>
              <a:grpFill/>
            </p:grpSpPr>
            <p:sp>
              <p:nvSpPr>
                <p:cNvPr id="142" name="Freeform 72"/>
                <p:cNvSpPr>
                  <a:spLocks/>
                </p:cNvSpPr>
                <p:nvPr/>
              </p:nvSpPr>
              <p:spPr bwMode="auto">
                <a:xfrm flipV="1">
                  <a:off x="4888" y="2559"/>
                  <a:ext cx="192" cy="195"/>
                </a:xfrm>
                <a:custGeom>
                  <a:avLst/>
                  <a:gdLst>
                    <a:gd name="T0" fmla="*/ 317 w 837"/>
                    <a:gd name="T1" fmla="*/ 809 h 854"/>
                    <a:gd name="T2" fmla="*/ 758 w 837"/>
                    <a:gd name="T3" fmla="*/ 570 h 854"/>
                    <a:gd name="T4" fmla="*/ 514 w 837"/>
                    <a:gd name="T5" fmla="*/ 77 h 854"/>
                    <a:gd name="T6" fmla="*/ 26 w 837"/>
                    <a:gd name="T7" fmla="*/ 399 h 854"/>
                    <a:gd name="T8" fmla="*/ 317 w 837"/>
                    <a:gd name="T9" fmla="*/ 809 h 8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7" h="854">
                      <a:moveTo>
                        <a:pt x="317" y="809"/>
                      </a:moveTo>
                      <a:cubicBezTo>
                        <a:pt x="497" y="854"/>
                        <a:pt x="698" y="746"/>
                        <a:pt x="758" y="570"/>
                      </a:cubicBezTo>
                      <a:cubicBezTo>
                        <a:pt x="837" y="376"/>
                        <a:pt x="718" y="132"/>
                        <a:pt x="514" y="77"/>
                      </a:cubicBezTo>
                      <a:cubicBezTo>
                        <a:pt x="298" y="0"/>
                        <a:pt x="40" y="169"/>
                        <a:pt x="26" y="399"/>
                      </a:cubicBezTo>
                      <a:cubicBezTo>
                        <a:pt x="0" y="584"/>
                        <a:pt x="134" y="771"/>
                        <a:pt x="317" y="80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</a:endParaRPr>
                </a:p>
              </p:txBody>
            </p:sp>
            <p:sp>
              <p:nvSpPr>
                <p:cNvPr id="143" name="Freeform 73"/>
                <p:cNvSpPr>
                  <a:spLocks noEditPoints="1"/>
                </p:cNvSpPr>
                <p:nvPr/>
              </p:nvSpPr>
              <p:spPr bwMode="auto">
                <a:xfrm flipV="1">
                  <a:off x="4766" y="2718"/>
                  <a:ext cx="696" cy="747"/>
                </a:xfrm>
                <a:custGeom>
                  <a:avLst/>
                  <a:gdLst>
                    <a:gd name="T0" fmla="*/ 1026 w 3043"/>
                    <a:gd name="T1" fmla="*/ 3143 h 3265"/>
                    <a:gd name="T2" fmla="*/ 1298 w 3043"/>
                    <a:gd name="T3" fmla="*/ 3190 h 3265"/>
                    <a:gd name="T4" fmla="*/ 2179 w 3043"/>
                    <a:gd name="T5" fmla="*/ 2508 h 3265"/>
                    <a:gd name="T6" fmla="*/ 2154 w 3043"/>
                    <a:gd name="T7" fmla="*/ 2649 h 3265"/>
                    <a:gd name="T8" fmla="*/ 2460 w 3043"/>
                    <a:gd name="T9" fmla="*/ 2690 h 3265"/>
                    <a:gd name="T10" fmla="*/ 3038 w 3043"/>
                    <a:gd name="T11" fmla="*/ 2234 h 3265"/>
                    <a:gd name="T12" fmla="*/ 3043 w 3043"/>
                    <a:gd name="T13" fmla="*/ 2137 h 3265"/>
                    <a:gd name="T14" fmla="*/ 2959 w 3043"/>
                    <a:gd name="T15" fmla="*/ 2042 h 3265"/>
                    <a:gd name="T16" fmla="*/ 2576 w 3043"/>
                    <a:gd name="T17" fmla="*/ 2343 h 3265"/>
                    <a:gd name="T18" fmla="*/ 2353 w 3043"/>
                    <a:gd name="T19" fmla="*/ 2348 h 3265"/>
                    <a:gd name="T20" fmla="*/ 2137 w 3043"/>
                    <a:gd name="T21" fmla="*/ 2190 h 3265"/>
                    <a:gd name="T22" fmla="*/ 1315 w 3043"/>
                    <a:gd name="T23" fmla="*/ 2836 h 3265"/>
                    <a:gd name="T24" fmla="*/ 1311 w 3043"/>
                    <a:gd name="T25" fmla="*/ 257 h 3265"/>
                    <a:gd name="T26" fmla="*/ 904 w 3043"/>
                    <a:gd name="T27" fmla="*/ 223 h 3265"/>
                    <a:gd name="T28" fmla="*/ 897 w 3043"/>
                    <a:gd name="T29" fmla="*/ 1797 h 3265"/>
                    <a:gd name="T30" fmla="*/ 819 w 3043"/>
                    <a:gd name="T31" fmla="*/ 1796 h 3265"/>
                    <a:gd name="T32" fmla="*/ 812 w 3043"/>
                    <a:gd name="T33" fmla="*/ 223 h 3265"/>
                    <a:gd name="T34" fmla="*/ 404 w 3043"/>
                    <a:gd name="T35" fmla="*/ 257 h 3265"/>
                    <a:gd name="T36" fmla="*/ 396 w 3043"/>
                    <a:gd name="T37" fmla="*/ 2797 h 3265"/>
                    <a:gd name="T38" fmla="*/ 289 w 3043"/>
                    <a:gd name="T39" fmla="*/ 1704 h 3265"/>
                    <a:gd name="T40" fmla="*/ 29 w 3043"/>
                    <a:gd name="T41" fmla="*/ 1706 h 3265"/>
                    <a:gd name="T42" fmla="*/ 117 w 3043"/>
                    <a:gd name="T43" fmla="*/ 2820 h 3265"/>
                    <a:gd name="T44" fmla="*/ 558 w 3043"/>
                    <a:gd name="T45" fmla="*/ 3210 h 3265"/>
                    <a:gd name="T46" fmla="*/ 1026 w 3043"/>
                    <a:gd name="T47" fmla="*/ 3143 h 3265"/>
                    <a:gd name="T48" fmla="*/ 793 w 3043"/>
                    <a:gd name="T49" fmla="*/ 3070 h 3265"/>
                    <a:gd name="T50" fmla="*/ 759 w 3043"/>
                    <a:gd name="T51" fmla="*/ 2919 h 3265"/>
                    <a:gd name="T52" fmla="*/ 957 w 3043"/>
                    <a:gd name="T53" fmla="*/ 2918 h 3265"/>
                    <a:gd name="T54" fmla="*/ 923 w 3043"/>
                    <a:gd name="T55" fmla="*/ 3070 h 3265"/>
                    <a:gd name="T56" fmla="*/ 793 w 3043"/>
                    <a:gd name="T57" fmla="*/ 3070 h 3265"/>
                    <a:gd name="T58" fmla="*/ 787 w 3043"/>
                    <a:gd name="T59" fmla="*/ 2857 h 3265"/>
                    <a:gd name="T60" fmla="*/ 700 w 3043"/>
                    <a:gd name="T61" fmla="*/ 2181 h 3265"/>
                    <a:gd name="T62" fmla="*/ 858 w 3043"/>
                    <a:gd name="T63" fmla="*/ 1986 h 3265"/>
                    <a:gd name="T64" fmla="*/ 1010 w 3043"/>
                    <a:gd name="T65" fmla="*/ 2204 h 3265"/>
                    <a:gd name="T66" fmla="*/ 928 w 3043"/>
                    <a:gd name="T67" fmla="*/ 2857 h 3265"/>
                    <a:gd name="T68" fmla="*/ 787 w 3043"/>
                    <a:gd name="T69" fmla="*/ 2857 h 3265"/>
                    <a:gd name="T70" fmla="*/ 2423 w 3043"/>
                    <a:gd name="T71" fmla="*/ 2408 h 3265"/>
                    <a:gd name="T72" fmla="*/ 2423 w 3043"/>
                    <a:gd name="T73" fmla="*/ 2408 h 3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043" h="3265">
                      <a:moveTo>
                        <a:pt x="1026" y="3143"/>
                      </a:moveTo>
                      <a:cubicBezTo>
                        <a:pt x="1117" y="3158"/>
                        <a:pt x="1211" y="3265"/>
                        <a:pt x="1298" y="3190"/>
                      </a:cubicBezTo>
                      <a:cubicBezTo>
                        <a:pt x="1597" y="2969"/>
                        <a:pt x="1875" y="2720"/>
                        <a:pt x="2179" y="2508"/>
                      </a:cubicBezTo>
                      <a:cubicBezTo>
                        <a:pt x="2312" y="2513"/>
                        <a:pt x="2192" y="2599"/>
                        <a:pt x="2154" y="2649"/>
                      </a:cubicBezTo>
                      <a:cubicBezTo>
                        <a:pt x="2258" y="2643"/>
                        <a:pt x="2358" y="2676"/>
                        <a:pt x="2460" y="2690"/>
                      </a:cubicBezTo>
                      <a:cubicBezTo>
                        <a:pt x="2617" y="2496"/>
                        <a:pt x="2811" y="2338"/>
                        <a:pt x="3038" y="2234"/>
                      </a:cubicBezTo>
                      <a:cubicBezTo>
                        <a:pt x="3039" y="2209"/>
                        <a:pt x="3042" y="2161"/>
                        <a:pt x="3043" y="2137"/>
                      </a:cubicBezTo>
                      <a:cubicBezTo>
                        <a:pt x="3015" y="2105"/>
                        <a:pt x="2987" y="2073"/>
                        <a:pt x="2959" y="2042"/>
                      </a:cubicBezTo>
                      <a:cubicBezTo>
                        <a:pt x="2832" y="2143"/>
                        <a:pt x="2705" y="2244"/>
                        <a:pt x="2576" y="2343"/>
                      </a:cubicBezTo>
                      <a:cubicBezTo>
                        <a:pt x="2502" y="2318"/>
                        <a:pt x="2422" y="2297"/>
                        <a:pt x="2353" y="2348"/>
                      </a:cubicBezTo>
                      <a:cubicBezTo>
                        <a:pt x="2376" y="2227"/>
                        <a:pt x="2246" y="2103"/>
                        <a:pt x="2137" y="2190"/>
                      </a:cubicBezTo>
                      <a:cubicBezTo>
                        <a:pt x="1859" y="2401"/>
                        <a:pt x="1589" y="2621"/>
                        <a:pt x="1315" y="2836"/>
                      </a:cubicBezTo>
                      <a:cubicBezTo>
                        <a:pt x="1311" y="1976"/>
                        <a:pt x="1318" y="1117"/>
                        <a:pt x="1311" y="257"/>
                      </a:cubicBezTo>
                      <a:cubicBezTo>
                        <a:pt x="1310" y="29"/>
                        <a:pt x="944" y="0"/>
                        <a:pt x="904" y="223"/>
                      </a:cubicBezTo>
                      <a:cubicBezTo>
                        <a:pt x="887" y="747"/>
                        <a:pt x="902" y="1272"/>
                        <a:pt x="897" y="1797"/>
                      </a:cubicBezTo>
                      <a:cubicBezTo>
                        <a:pt x="877" y="1796"/>
                        <a:pt x="839" y="1796"/>
                        <a:pt x="819" y="1796"/>
                      </a:cubicBezTo>
                      <a:cubicBezTo>
                        <a:pt x="814" y="1272"/>
                        <a:pt x="830" y="746"/>
                        <a:pt x="812" y="223"/>
                      </a:cubicBezTo>
                      <a:cubicBezTo>
                        <a:pt x="771" y="1"/>
                        <a:pt x="405" y="29"/>
                        <a:pt x="404" y="257"/>
                      </a:cubicBezTo>
                      <a:cubicBezTo>
                        <a:pt x="394" y="1104"/>
                        <a:pt x="411" y="1951"/>
                        <a:pt x="396" y="2797"/>
                      </a:cubicBezTo>
                      <a:cubicBezTo>
                        <a:pt x="258" y="2450"/>
                        <a:pt x="289" y="2069"/>
                        <a:pt x="289" y="1704"/>
                      </a:cubicBezTo>
                      <a:cubicBezTo>
                        <a:pt x="277" y="1562"/>
                        <a:pt x="39" y="1562"/>
                        <a:pt x="29" y="1706"/>
                      </a:cubicBezTo>
                      <a:cubicBezTo>
                        <a:pt x="2" y="2077"/>
                        <a:pt x="0" y="2462"/>
                        <a:pt x="117" y="2820"/>
                      </a:cubicBezTo>
                      <a:cubicBezTo>
                        <a:pt x="181" y="3013"/>
                        <a:pt x="333" y="3219"/>
                        <a:pt x="558" y="3210"/>
                      </a:cubicBezTo>
                      <a:cubicBezTo>
                        <a:pt x="721" y="3232"/>
                        <a:pt x="862" y="3086"/>
                        <a:pt x="1026" y="3143"/>
                      </a:cubicBezTo>
                      <a:moveTo>
                        <a:pt x="793" y="3070"/>
                      </a:moveTo>
                      <a:cubicBezTo>
                        <a:pt x="781" y="3020"/>
                        <a:pt x="770" y="2969"/>
                        <a:pt x="759" y="2919"/>
                      </a:cubicBezTo>
                      <a:cubicBezTo>
                        <a:pt x="825" y="2914"/>
                        <a:pt x="891" y="2914"/>
                        <a:pt x="957" y="2918"/>
                      </a:cubicBezTo>
                      <a:cubicBezTo>
                        <a:pt x="946" y="2969"/>
                        <a:pt x="934" y="3020"/>
                        <a:pt x="923" y="3070"/>
                      </a:cubicBezTo>
                      <a:cubicBezTo>
                        <a:pt x="879" y="3070"/>
                        <a:pt x="836" y="3070"/>
                        <a:pt x="793" y="3070"/>
                      </a:cubicBezTo>
                      <a:moveTo>
                        <a:pt x="787" y="2857"/>
                      </a:moveTo>
                      <a:cubicBezTo>
                        <a:pt x="761" y="2631"/>
                        <a:pt x="724" y="2407"/>
                        <a:pt x="700" y="2181"/>
                      </a:cubicBezTo>
                      <a:cubicBezTo>
                        <a:pt x="753" y="2116"/>
                        <a:pt x="805" y="2051"/>
                        <a:pt x="858" y="1986"/>
                      </a:cubicBezTo>
                      <a:cubicBezTo>
                        <a:pt x="908" y="2058"/>
                        <a:pt x="988" y="2118"/>
                        <a:pt x="1010" y="2204"/>
                      </a:cubicBezTo>
                      <a:cubicBezTo>
                        <a:pt x="995" y="2423"/>
                        <a:pt x="950" y="2638"/>
                        <a:pt x="928" y="2857"/>
                      </a:cubicBezTo>
                      <a:cubicBezTo>
                        <a:pt x="881" y="2857"/>
                        <a:pt x="834" y="2857"/>
                        <a:pt x="787" y="2857"/>
                      </a:cubicBezTo>
                      <a:moveTo>
                        <a:pt x="2423" y="2408"/>
                      </a:moveTo>
                      <a:cubicBezTo>
                        <a:pt x="2388" y="2248"/>
                        <a:pt x="2592" y="2445"/>
                        <a:pt x="2423" y="240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</a:endParaRPr>
                </a:p>
              </p:txBody>
            </p:sp>
            <p:sp>
              <p:nvSpPr>
                <p:cNvPr id="144" name="Freeform 75"/>
                <p:cNvSpPr>
                  <a:spLocks/>
                </p:cNvSpPr>
                <p:nvPr/>
              </p:nvSpPr>
              <p:spPr bwMode="auto">
                <a:xfrm flipV="1">
                  <a:off x="5461" y="3152"/>
                  <a:ext cx="407" cy="313"/>
                </a:xfrm>
                <a:custGeom>
                  <a:avLst/>
                  <a:gdLst>
                    <a:gd name="T0" fmla="*/ 308 w 1781"/>
                    <a:gd name="T1" fmla="*/ 1275 h 1368"/>
                    <a:gd name="T2" fmla="*/ 1400 w 1781"/>
                    <a:gd name="T3" fmla="*/ 1176 h 1368"/>
                    <a:gd name="T4" fmla="*/ 1361 w 1781"/>
                    <a:gd name="T5" fmla="*/ 492 h 1368"/>
                    <a:gd name="T6" fmla="*/ 1696 w 1781"/>
                    <a:gd name="T7" fmla="*/ 346 h 1368"/>
                    <a:gd name="T8" fmla="*/ 1470 w 1781"/>
                    <a:gd name="T9" fmla="*/ 43 h 1368"/>
                    <a:gd name="T10" fmla="*/ 626 w 1781"/>
                    <a:gd name="T11" fmla="*/ 200 h 1368"/>
                    <a:gd name="T12" fmla="*/ 497 w 1781"/>
                    <a:gd name="T13" fmla="*/ 523 h 1368"/>
                    <a:gd name="T14" fmla="*/ 762 w 1781"/>
                    <a:gd name="T15" fmla="*/ 686 h 1368"/>
                    <a:gd name="T16" fmla="*/ 444 w 1781"/>
                    <a:gd name="T17" fmla="*/ 697 h 1368"/>
                    <a:gd name="T18" fmla="*/ 534 w 1781"/>
                    <a:gd name="T19" fmla="*/ 966 h 1368"/>
                    <a:gd name="T20" fmla="*/ 251 w 1781"/>
                    <a:gd name="T21" fmla="*/ 1088 h 1368"/>
                    <a:gd name="T22" fmla="*/ 95 w 1781"/>
                    <a:gd name="T23" fmla="*/ 738 h 1368"/>
                    <a:gd name="T24" fmla="*/ 308 w 1781"/>
                    <a:gd name="T25" fmla="*/ 1275 h 1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81" h="1368">
                      <a:moveTo>
                        <a:pt x="308" y="1275"/>
                      </a:moveTo>
                      <a:cubicBezTo>
                        <a:pt x="668" y="1368"/>
                        <a:pt x="1059" y="1318"/>
                        <a:pt x="1400" y="1176"/>
                      </a:cubicBezTo>
                      <a:cubicBezTo>
                        <a:pt x="1686" y="1059"/>
                        <a:pt x="1635" y="593"/>
                        <a:pt x="1361" y="492"/>
                      </a:cubicBezTo>
                      <a:cubicBezTo>
                        <a:pt x="1478" y="465"/>
                        <a:pt x="1634" y="471"/>
                        <a:pt x="1696" y="346"/>
                      </a:cubicBezTo>
                      <a:cubicBezTo>
                        <a:pt x="1781" y="200"/>
                        <a:pt x="1635" y="0"/>
                        <a:pt x="1470" y="43"/>
                      </a:cubicBezTo>
                      <a:cubicBezTo>
                        <a:pt x="1188" y="93"/>
                        <a:pt x="907" y="144"/>
                        <a:pt x="626" y="200"/>
                      </a:cubicBezTo>
                      <a:cubicBezTo>
                        <a:pt x="482" y="221"/>
                        <a:pt x="412" y="408"/>
                        <a:pt x="497" y="523"/>
                      </a:cubicBezTo>
                      <a:cubicBezTo>
                        <a:pt x="564" y="605"/>
                        <a:pt x="673" y="633"/>
                        <a:pt x="762" y="686"/>
                      </a:cubicBezTo>
                      <a:cubicBezTo>
                        <a:pt x="656" y="692"/>
                        <a:pt x="550" y="695"/>
                        <a:pt x="444" y="697"/>
                      </a:cubicBezTo>
                      <a:cubicBezTo>
                        <a:pt x="475" y="786"/>
                        <a:pt x="519" y="872"/>
                        <a:pt x="534" y="966"/>
                      </a:cubicBezTo>
                      <a:cubicBezTo>
                        <a:pt x="542" y="1105"/>
                        <a:pt x="347" y="1192"/>
                        <a:pt x="251" y="1088"/>
                      </a:cubicBezTo>
                      <a:cubicBezTo>
                        <a:pt x="174" y="984"/>
                        <a:pt x="149" y="853"/>
                        <a:pt x="95" y="738"/>
                      </a:cubicBezTo>
                      <a:cubicBezTo>
                        <a:pt x="0" y="942"/>
                        <a:pt x="81" y="1208"/>
                        <a:pt x="308" y="127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</a:endParaRPr>
                </a:p>
              </p:txBody>
            </p:sp>
            <p:sp>
              <p:nvSpPr>
                <p:cNvPr id="145" name="Freeform 78"/>
                <p:cNvSpPr>
                  <a:spLocks/>
                </p:cNvSpPr>
                <p:nvPr/>
              </p:nvSpPr>
              <p:spPr bwMode="auto">
                <a:xfrm flipV="1">
                  <a:off x="5301" y="3201"/>
                  <a:ext cx="277" cy="254"/>
                </a:xfrm>
                <a:custGeom>
                  <a:avLst/>
                  <a:gdLst>
                    <a:gd name="T0" fmla="*/ 961 w 1212"/>
                    <a:gd name="T1" fmla="*/ 1004 h 1108"/>
                    <a:gd name="T2" fmla="*/ 1202 w 1212"/>
                    <a:gd name="T3" fmla="*/ 921 h 1108"/>
                    <a:gd name="T4" fmla="*/ 998 w 1212"/>
                    <a:gd name="T5" fmla="*/ 364 h 1108"/>
                    <a:gd name="T6" fmla="*/ 863 w 1212"/>
                    <a:gd name="T7" fmla="*/ 181 h 1108"/>
                    <a:gd name="T8" fmla="*/ 193 w 1212"/>
                    <a:gd name="T9" fmla="*/ 20 h 1108"/>
                    <a:gd name="T10" fmla="*/ 135 w 1212"/>
                    <a:gd name="T11" fmla="*/ 273 h 1108"/>
                    <a:gd name="T12" fmla="*/ 729 w 1212"/>
                    <a:gd name="T13" fmla="*/ 424 h 1108"/>
                    <a:gd name="T14" fmla="*/ 961 w 1212"/>
                    <a:gd name="T15" fmla="*/ 1004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12" h="1108">
                      <a:moveTo>
                        <a:pt x="961" y="1004"/>
                      </a:moveTo>
                      <a:cubicBezTo>
                        <a:pt x="1026" y="1108"/>
                        <a:pt x="1212" y="1045"/>
                        <a:pt x="1202" y="921"/>
                      </a:cubicBezTo>
                      <a:cubicBezTo>
                        <a:pt x="1152" y="730"/>
                        <a:pt x="1061" y="552"/>
                        <a:pt x="998" y="364"/>
                      </a:cubicBezTo>
                      <a:cubicBezTo>
                        <a:pt x="967" y="296"/>
                        <a:pt x="950" y="197"/>
                        <a:pt x="863" y="181"/>
                      </a:cubicBezTo>
                      <a:cubicBezTo>
                        <a:pt x="640" y="123"/>
                        <a:pt x="418" y="62"/>
                        <a:pt x="193" y="20"/>
                      </a:cubicBezTo>
                      <a:cubicBezTo>
                        <a:pt x="52" y="0"/>
                        <a:pt x="0" y="231"/>
                        <a:pt x="135" y="273"/>
                      </a:cubicBezTo>
                      <a:cubicBezTo>
                        <a:pt x="330" y="334"/>
                        <a:pt x="532" y="371"/>
                        <a:pt x="729" y="424"/>
                      </a:cubicBezTo>
                      <a:cubicBezTo>
                        <a:pt x="810" y="616"/>
                        <a:pt x="868" y="817"/>
                        <a:pt x="961" y="100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</a:endParaRPr>
                </a:p>
              </p:txBody>
            </p:sp>
            <p:sp>
              <p:nvSpPr>
                <p:cNvPr id="146" name="Freeform 79"/>
                <p:cNvSpPr>
                  <a:spLocks/>
                </p:cNvSpPr>
                <p:nvPr/>
              </p:nvSpPr>
              <p:spPr bwMode="auto">
                <a:xfrm flipV="1">
                  <a:off x="5277" y="3216"/>
                  <a:ext cx="211" cy="171"/>
                </a:xfrm>
                <a:custGeom>
                  <a:avLst/>
                  <a:gdLst>
                    <a:gd name="T0" fmla="*/ 346 w 923"/>
                    <a:gd name="T1" fmla="*/ 643 h 746"/>
                    <a:gd name="T2" fmla="*/ 821 w 923"/>
                    <a:gd name="T3" fmla="*/ 159 h 746"/>
                    <a:gd name="T4" fmla="*/ 189 w 923"/>
                    <a:gd name="T5" fmla="*/ 0 h 746"/>
                    <a:gd name="T6" fmla="*/ 346 w 923"/>
                    <a:gd name="T7" fmla="*/ 643 h 7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3" h="746">
                      <a:moveTo>
                        <a:pt x="346" y="643"/>
                      </a:moveTo>
                      <a:cubicBezTo>
                        <a:pt x="629" y="746"/>
                        <a:pt x="923" y="440"/>
                        <a:pt x="821" y="159"/>
                      </a:cubicBezTo>
                      <a:cubicBezTo>
                        <a:pt x="611" y="104"/>
                        <a:pt x="398" y="57"/>
                        <a:pt x="189" y="0"/>
                      </a:cubicBezTo>
                      <a:cubicBezTo>
                        <a:pt x="0" y="199"/>
                        <a:pt x="70" y="569"/>
                        <a:pt x="346" y="64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</a:endParaRPr>
                </a:p>
              </p:txBody>
            </p:sp>
            <p:sp>
              <p:nvSpPr>
                <p:cNvPr id="147" name="Freeform 80"/>
                <p:cNvSpPr>
                  <a:spLocks/>
                </p:cNvSpPr>
                <p:nvPr/>
              </p:nvSpPr>
              <p:spPr bwMode="auto">
                <a:xfrm flipV="1">
                  <a:off x="5526" y="3362"/>
                  <a:ext cx="53" cy="81"/>
                </a:xfrm>
                <a:custGeom>
                  <a:avLst/>
                  <a:gdLst>
                    <a:gd name="T0" fmla="*/ 65 w 235"/>
                    <a:gd name="T1" fmla="*/ 357 h 357"/>
                    <a:gd name="T2" fmla="*/ 235 w 235"/>
                    <a:gd name="T3" fmla="*/ 0 h 357"/>
                    <a:gd name="T4" fmla="*/ 0 w 235"/>
                    <a:gd name="T5" fmla="*/ 187 h 357"/>
                    <a:gd name="T6" fmla="*/ 65 w 235"/>
                    <a:gd name="T7" fmla="*/ 357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5" h="357">
                      <a:moveTo>
                        <a:pt x="65" y="357"/>
                      </a:moveTo>
                      <a:cubicBezTo>
                        <a:pt x="155" y="255"/>
                        <a:pt x="219" y="136"/>
                        <a:pt x="235" y="0"/>
                      </a:cubicBezTo>
                      <a:cubicBezTo>
                        <a:pt x="144" y="45"/>
                        <a:pt x="54" y="98"/>
                        <a:pt x="0" y="187"/>
                      </a:cubicBezTo>
                      <a:cubicBezTo>
                        <a:pt x="21" y="243"/>
                        <a:pt x="43" y="300"/>
                        <a:pt x="65" y="357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宋体"/>
                  </a:endParaRPr>
                </a:p>
              </p:txBody>
            </p:sp>
          </p:grpSp>
        </p:grpSp>
        <p:grpSp>
          <p:nvGrpSpPr>
            <p:cNvPr id="131" name="组合 130"/>
            <p:cNvGrpSpPr/>
            <p:nvPr/>
          </p:nvGrpSpPr>
          <p:grpSpPr>
            <a:xfrm rot="20700000">
              <a:off x="8394589" y="5096427"/>
              <a:ext cx="83897" cy="60208"/>
              <a:chOff x="8388895" y="5053179"/>
              <a:chExt cx="135702" cy="97386"/>
            </a:xfrm>
            <a:grpFill/>
          </p:grpSpPr>
          <p:sp>
            <p:nvSpPr>
              <p:cNvPr id="138" name="任意多边形 137"/>
              <p:cNvSpPr/>
              <p:nvPr/>
            </p:nvSpPr>
            <p:spPr>
              <a:xfrm>
                <a:off x="8388895" y="5053179"/>
                <a:ext cx="116928" cy="52222"/>
              </a:xfrm>
              <a:custGeom>
                <a:avLst/>
                <a:gdLst>
                  <a:gd name="connsiteX0" fmla="*/ 13 w 285769"/>
                  <a:gd name="connsiteY0" fmla="*/ 133978 h 135080"/>
                  <a:gd name="connsiteX1" fmla="*/ 114313 w 285769"/>
                  <a:gd name="connsiteY1" fmla="*/ 64128 h 135080"/>
                  <a:gd name="connsiteX2" fmla="*/ 285763 w 285769"/>
                  <a:gd name="connsiteY2" fmla="*/ 64128 h 135080"/>
                  <a:gd name="connsiteX3" fmla="*/ 107963 w 285769"/>
                  <a:gd name="connsiteY3" fmla="*/ 628 h 135080"/>
                  <a:gd name="connsiteX4" fmla="*/ 13 w 285769"/>
                  <a:gd name="connsiteY4" fmla="*/ 133978 h 135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69" h="135080">
                    <a:moveTo>
                      <a:pt x="13" y="133978"/>
                    </a:moveTo>
                    <a:cubicBezTo>
                      <a:pt x="1071" y="144561"/>
                      <a:pt x="66688" y="75770"/>
                      <a:pt x="114313" y="64128"/>
                    </a:cubicBezTo>
                    <a:cubicBezTo>
                      <a:pt x="161938" y="52486"/>
                      <a:pt x="286821" y="74711"/>
                      <a:pt x="285763" y="64128"/>
                    </a:cubicBezTo>
                    <a:cubicBezTo>
                      <a:pt x="284705" y="53545"/>
                      <a:pt x="156646" y="-6780"/>
                      <a:pt x="107963" y="628"/>
                    </a:cubicBezTo>
                    <a:cubicBezTo>
                      <a:pt x="59280" y="8036"/>
                      <a:pt x="-1045" y="123395"/>
                      <a:pt x="13" y="13397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139" name="任意多边形 138"/>
              <p:cNvSpPr/>
              <p:nvPr/>
            </p:nvSpPr>
            <p:spPr>
              <a:xfrm>
                <a:off x="8407669" y="5098343"/>
                <a:ext cx="116928" cy="52222"/>
              </a:xfrm>
              <a:custGeom>
                <a:avLst/>
                <a:gdLst>
                  <a:gd name="connsiteX0" fmla="*/ 13 w 285769"/>
                  <a:gd name="connsiteY0" fmla="*/ 133978 h 135080"/>
                  <a:gd name="connsiteX1" fmla="*/ 114313 w 285769"/>
                  <a:gd name="connsiteY1" fmla="*/ 64128 h 135080"/>
                  <a:gd name="connsiteX2" fmla="*/ 285763 w 285769"/>
                  <a:gd name="connsiteY2" fmla="*/ 64128 h 135080"/>
                  <a:gd name="connsiteX3" fmla="*/ 107963 w 285769"/>
                  <a:gd name="connsiteY3" fmla="*/ 628 h 135080"/>
                  <a:gd name="connsiteX4" fmla="*/ 13 w 285769"/>
                  <a:gd name="connsiteY4" fmla="*/ 133978 h 135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69" h="135080">
                    <a:moveTo>
                      <a:pt x="13" y="133978"/>
                    </a:moveTo>
                    <a:cubicBezTo>
                      <a:pt x="1071" y="144561"/>
                      <a:pt x="66688" y="75770"/>
                      <a:pt x="114313" y="64128"/>
                    </a:cubicBezTo>
                    <a:cubicBezTo>
                      <a:pt x="161938" y="52486"/>
                      <a:pt x="286821" y="74711"/>
                      <a:pt x="285763" y="64128"/>
                    </a:cubicBezTo>
                    <a:cubicBezTo>
                      <a:pt x="284705" y="53545"/>
                      <a:pt x="156646" y="-6780"/>
                      <a:pt x="107963" y="628"/>
                    </a:cubicBezTo>
                    <a:cubicBezTo>
                      <a:pt x="59280" y="8036"/>
                      <a:pt x="-1045" y="123395"/>
                      <a:pt x="13" y="13397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  <p:grpSp>
          <p:nvGrpSpPr>
            <p:cNvPr id="132" name="组合 131"/>
            <p:cNvGrpSpPr/>
            <p:nvPr/>
          </p:nvGrpSpPr>
          <p:grpSpPr>
            <a:xfrm rot="20700000">
              <a:off x="8683737" y="4979437"/>
              <a:ext cx="95785" cy="47852"/>
              <a:chOff x="8388895" y="5053179"/>
              <a:chExt cx="135702" cy="97386"/>
            </a:xfrm>
            <a:grpFill/>
          </p:grpSpPr>
          <p:sp>
            <p:nvSpPr>
              <p:cNvPr id="136" name="任意多边形 135"/>
              <p:cNvSpPr/>
              <p:nvPr/>
            </p:nvSpPr>
            <p:spPr>
              <a:xfrm>
                <a:off x="8388895" y="5053179"/>
                <a:ext cx="116928" cy="52222"/>
              </a:xfrm>
              <a:custGeom>
                <a:avLst/>
                <a:gdLst>
                  <a:gd name="connsiteX0" fmla="*/ 13 w 285769"/>
                  <a:gd name="connsiteY0" fmla="*/ 133978 h 135080"/>
                  <a:gd name="connsiteX1" fmla="*/ 114313 w 285769"/>
                  <a:gd name="connsiteY1" fmla="*/ 64128 h 135080"/>
                  <a:gd name="connsiteX2" fmla="*/ 285763 w 285769"/>
                  <a:gd name="connsiteY2" fmla="*/ 64128 h 135080"/>
                  <a:gd name="connsiteX3" fmla="*/ 107963 w 285769"/>
                  <a:gd name="connsiteY3" fmla="*/ 628 h 135080"/>
                  <a:gd name="connsiteX4" fmla="*/ 13 w 285769"/>
                  <a:gd name="connsiteY4" fmla="*/ 133978 h 135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69" h="135080">
                    <a:moveTo>
                      <a:pt x="13" y="133978"/>
                    </a:moveTo>
                    <a:cubicBezTo>
                      <a:pt x="1071" y="144561"/>
                      <a:pt x="66688" y="75770"/>
                      <a:pt x="114313" y="64128"/>
                    </a:cubicBezTo>
                    <a:cubicBezTo>
                      <a:pt x="161938" y="52486"/>
                      <a:pt x="286821" y="74711"/>
                      <a:pt x="285763" y="64128"/>
                    </a:cubicBezTo>
                    <a:cubicBezTo>
                      <a:pt x="284705" y="53545"/>
                      <a:pt x="156646" y="-6780"/>
                      <a:pt x="107963" y="628"/>
                    </a:cubicBezTo>
                    <a:cubicBezTo>
                      <a:pt x="59280" y="8036"/>
                      <a:pt x="-1045" y="123395"/>
                      <a:pt x="13" y="13397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137" name="任意多边形 136"/>
              <p:cNvSpPr/>
              <p:nvPr/>
            </p:nvSpPr>
            <p:spPr>
              <a:xfrm>
                <a:off x="8407669" y="5098343"/>
                <a:ext cx="116928" cy="52222"/>
              </a:xfrm>
              <a:custGeom>
                <a:avLst/>
                <a:gdLst>
                  <a:gd name="connsiteX0" fmla="*/ 13 w 285769"/>
                  <a:gd name="connsiteY0" fmla="*/ 133978 h 135080"/>
                  <a:gd name="connsiteX1" fmla="*/ 114313 w 285769"/>
                  <a:gd name="connsiteY1" fmla="*/ 64128 h 135080"/>
                  <a:gd name="connsiteX2" fmla="*/ 285763 w 285769"/>
                  <a:gd name="connsiteY2" fmla="*/ 64128 h 135080"/>
                  <a:gd name="connsiteX3" fmla="*/ 107963 w 285769"/>
                  <a:gd name="connsiteY3" fmla="*/ 628 h 135080"/>
                  <a:gd name="connsiteX4" fmla="*/ 13 w 285769"/>
                  <a:gd name="connsiteY4" fmla="*/ 133978 h 135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69" h="135080">
                    <a:moveTo>
                      <a:pt x="13" y="133978"/>
                    </a:moveTo>
                    <a:cubicBezTo>
                      <a:pt x="1071" y="144561"/>
                      <a:pt x="66688" y="75770"/>
                      <a:pt x="114313" y="64128"/>
                    </a:cubicBezTo>
                    <a:cubicBezTo>
                      <a:pt x="161938" y="52486"/>
                      <a:pt x="286821" y="74711"/>
                      <a:pt x="285763" y="64128"/>
                    </a:cubicBezTo>
                    <a:cubicBezTo>
                      <a:pt x="284705" y="53545"/>
                      <a:pt x="156646" y="-6780"/>
                      <a:pt x="107963" y="628"/>
                    </a:cubicBezTo>
                    <a:cubicBezTo>
                      <a:pt x="59280" y="8036"/>
                      <a:pt x="-1045" y="123395"/>
                      <a:pt x="13" y="13397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 rot="2257589">
              <a:off x="9196370" y="5030761"/>
              <a:ext cx="113569" cy="56736"/>
              <a:chOff x="8388895" y="5053179"/>
              <a:chExt cx="135702" cy="97386"/>
            </a:xfrm>
            <a:grpFill/>
          </p:grpSpPr>
          <p:sp>
            <p:nvSpPr>
              <p:cNvPr id="134" name="任意多边形 133"/>
              <p:cNvSpPr/>
              <p:nvPr/>
            </p:nvSpPr>
            <p:spPr>
              <a:xfrm>
                <a:off x="8388895" y="5053179"/>
                <a:ext cx="116928" cy="52222"/>
              </a:xfrm>
              <a:custGeom>
                <a:avLst/>
                <a:gdLst>
                  <a:gd name="connsiteX0" fmla="*/ 13 w 285769"/>
                  <a:gd name="connsiteY0" fmla="*/ 133978 h 135080"/>
                  <a:gd name="connsiteX1" fmla="*/ 114313 w 285769"/>
                  <a:gd name="connsiteY1" fmla="*/ 64128 h 135080"/>
                  <a:gd name="connsiteX2" fmla="*/ 285763 w 285769"/>
                  <a:gd name="connsiteY2" fmla="*/ 64128 h 135080"/>
                  <a:gd name="connsiteX3" fmla="*/ 107963 w 285769"/>
                  <a:gd name="connsiteY3" fmla="*/ 628 h 135080"/>
                  <a:gd name="connsiteX4" fmla="*/ 13 w 285769"/>
                  <a:gd name="connsiteY4" fmla="*/ 133978 h 135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69" h="135080">
                    <a:moveTo>
                      <a:pt x="13" y="133978"/>
                    </a:moveTo>
                    <a:cubicBezTo>
                      <a:pt x="1071" y="144561"/>
                      <a:pt x="66688" y="75770"/>
                      <a:pt x="114313" y="64128"/>
                    </a:cubicBezTo>
                    <a:cubicBezTo>
                      <a:pt x="161938" y="52486"/>
                      <a:pt x="286821" y="74711"/>
                      <a:pt x="285763" y="64128"/>
                    </a:cubicBezTo>
                    <a:cubicBezTo>
                      <a:pt x="284705" y="53545"/>
                      <a:pt x="156646" y="-6780"/>
                      <a:pt x="107963" y="628"/>
                    </a:cubicBezTo>
                    <a:cubicBezTo>
                      <a:pt x="59280" y="8036"/>
                      <a:pt x="-1045" y="123395"/>
                      <a:pt x="13" y="13397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  <p:sp>
            <p:nvSpPr>
              <p:cNvPr id="135" name="任意多边形 134"/>
              <p:cNvSpPr/>
              <p:nvPr/>
            </p:nvSpPr>
            <p:spPr>
              <a:xfrm>
                <a:off x="8407669" y="5098343"/>
                <a:ext cx="116928" cy="52222"/>
              </a:xfrm>
              <a:custGeom>
                <a:avLst/>
                <a:gdLst>
                  <a:gd name="connsiteX0" fmla="*/ 13 w 285769"/>
                  <a:gd name="connsiteY0" fmla="*/ 133978 h 135080"/>
                  <a:gd name="connsiteX1" fmla="*/ 114313 w 285769"/>
                  <a:gd name="connsiteY1" fmla="*/ 64128 h 135080"/>
                  <a:gd name="connsiteX2" fmla="*/ 285763 w 285769"/>
                  <a:gd name="connsiteY2" fmla="*/ 64128 h 135080"/>
                  <a:gd name="connsiteX3" fmla="*/ 107963 w 285769"/>
                  <a:gd name="connsiteY3" fmla="*/ 628 h 135080"/>
                  <a:gd name="connsiteX4" fmla="*/ 13 w 285769"/>
                  <a:gd name="connsiteY4" fmla="*/ 133978 h 135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69" h="135080">
                    <a:moveTo>
                      <a:pt x="13" y="133978"/>
                    </a:moveTo>
                    <a:cubicBezTo>
                      <a:pt x="1071" y="144561"/>
                      <a:pt x="66688" y="75770"/>
                      <a:pt x="114313" y="64128"/>
                    </a:cubicBezTo>
                    <a:cubicBezTo>
                      <a:pt x="161938" y="52486"/>
                      <a:pt x="286821" y="74711"/>
                      <a:pt x="285763" y="64128"/>
                    </a:cubicBezTo>
                    <a:cubicBezTo>
                      <a:pt x="284705" y="53545"/>
                      <a:pt x="156646" y="-6780"/>
                      <a:pt x="107963" y="628"/>
                    </a:cubicBezTo>
                    <a:cubicBezTo>
                      <a:pt x="59280" y="8036"/>
                      <a:pt x="-1045" y="123395"/>
                      <a:pt x="13" y="133978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7756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23218</TotalTime>
  <Words>236</Words>
  <Application>Microsoft Office PowerPoint</Application>
  <PresentationFormat>自定义</PresentationFormat>
  <Paragraphs>17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1159</cp:revision>
  <dcterms:created xsi:type="dcterms:W3CDTF">2009-02-11T05:37:22Z</dcterms:created>
  <dcterms:modified xsi:type="dcterms:W3CDTF">2019-10-03T14:59:40Z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