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7"/>
  </p:notesMasterIdLst>
  <p:handoutMasterIdLst>
    <p:handoutMasterId r:id="rId8"/>
  </p:handoutMasterIdLst>
  <p:sldIdLst>
    <p:sldId id="319" r:id="rId3"/>
    <p:sldId id="321" r:id="rId4"/>
    <p:sldId id="322" r:id="rId5"/>
    <p:sldId id="318" r:id="rId6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6444" autoAdjust="0"/>
  </p:normalViewPr>
  <p:slideViewPr>
    <p:cSldViewPr>
      <p:cViewPr>
        <p:scale>
          <a:sx n="50" d="100"/>
          <a:sy n="50" d="100"/>
        </p:scale>
        <p:origin x="-660" y="-79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2019/10/3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3492660" y="12395062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68071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9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509" y="1656085"/>
            <a:ext cx="10325104" cy="6169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2968" y="940417"/>
            <a:ext cx="6270357" cy="319387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709" y="4339431"/>
            <a:ext cx="6116370" cy="4168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214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429" y="920575"/>
            <a:ext cx="5328592" cy="491197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9069" y="3617692"/>
            <a:ext cx="5289824" cy="4987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936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146951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23214</TotalTime>
  <Words>236</Words>
  <Application>Microsoft Office PowerPoint</Application>
  <PresentationFormat>自定义</PresentationFormat>
  <Paragraphs>17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1157</cp:revision>
  <dcterms:created xsi:type="dcterms:W3CDTF">2009-02-11T05:37:22Z</dcterms:created>
  <dcterms:modified xsi:type="dcterms:W3CDTF">2019-10-03T14:46:10Z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