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9"/>
  </p:notesMasterIdLst>
  <p:handoutMasterIdLst>
    <p:handoutMasterId r:id="rId10"/>
  </p:handoutMasterIdLst>
  <p:sldIdLst>
    <p:sldId id="319" r:id="rId3"/>
    <p:sldId id="321" r:id="rId4"/>
    <p:sldId id="322" r:id="rId5"/>
    <p:sldId id="323" r:id="rId6"/>
    <p:sldId id="324" r:id="rId7"/>
    <p:sldId id="318" r:id="rId8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6444" autoAdjust="0"/>
  </p:normalViewPr>
  <p:slideViewPr>
    <p:cSldViewPr>
      <p:cViewPr>
        <p:scale>
          <a:sx n="50" d="100"/>
          <a:sy n="50" d="100"/>
        </p:scale>
        <p:origin x="-660" y="-79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2019/10/3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3492660" y="12395062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9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2" descr="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576" y="2161518"/>
            <a:ext cx="11164792" cy="6282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Line 3"/>
          <p:cNvSpPr>
            <a:spLocks noChangeShapeType="1"/>
          </p:cNvSpPr>
          <p:nvPr/>
        </p:nvSpPr>
        <p:spPr bwMode="auto">
          <a:xfrm>
            <a:off x="174576" y="3649484"/>
            <a:ext cx="5791084" cy="0"/>
          </a:xfrm>
          <a:prstGeom prst="line">
            <a:avLst/>
          </a:prstGeom>
          <a:noFill/>
          <a:ln w="9525" cmpd="sng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6" name="WordArt 4"/>
          <p:cNvSpPr>
            <a:spLocks noChangeArrowheads="1" noChangeShapeType="1" noTextEdit="1"/>
          </p:cNvSpPr>
          <p:nvPr/>
        </p:nvSpPr>
        <p:spPr bwMode="auto">
          <a:xfrm>
            <a:off x="1061499" y="2397358"/>
            <a:ext cx="2399909" cy="619541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3600" smtClean="0">
                <a:solidFill>
                  <a:srgbClr val="FF6600"/>
                </a:solidFill>
                <a:latin typeface="微软雅黑"/>
                <a:ea typeface="微软雅黑"/>
              </a:rPr>
              <a:t>Training</a:t>
            </a:r>
            <a:endParaRPr lang="zh-CN" altLang="en-US" sz="3600" smtClean="0">
              <a:solidFill>
                <a:srgbClr val="FF6600"/>
              </a:solidFill>
              <a:latin typeface="微软雅黑"/>
              <a:ea typeface="微软雅黑"/>
            </a:endParaRPr>
          </a:p>
        </p:txBody>
      </p:sp>
      <p:sp>
        <p:nvSpPr>
          <p:cNvPr id="17" name="WordArt 5"/>
          <p:cNvSpPr>
            <a:spLocks noChangeArrowheads="1" noChangeShapeType="1" noTextEdit="1"/>
          </p:cNvSpPr>
          <p:nvPr/>
        </p:nvSpPr>
        <p:spPr bwMode="auto">
          <a:xfrm>
            <a:off x="3774439" y="2397358"/>
            <a:ext cx="1982533" cy="59780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3600" b="1" smtClean="0">
                <a:solidFill>
                  <a:srgbClr val="FF6600"/>
                </a:solidFill>
                <a:latin typeface="方正综艺简体"/>
                <a:ea typeface="方正综艺简体"/>
              </a:rPr>
              <a:t>Project</a:t>
            </a:r>
            <a:endParaRPr lang="zh-CN" altLang="en-US" sz="3600" b="1" smtClean="0">
              <a:solidFill>
                <a:srgbClr val="FF6600"/>
              </a:solidFill>
              <a:latin typeface="方正综艺简体"/>
              <a:ea typeface="方正综艺简体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1088394" y="3170154"/>
            <a:ext cx="1504291" cy="502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b="1" smtClean="0">
                <a:solidFill>
                  <a:srgbClr val="FF6600"/>
                </a:solidFill>
                <a:ea typeface="微软雅黑" pitchFamily="34" charset="-122"/>
              </a:rPr>
              <a:t>培训项目</a:t>
            </a:r>
          </a:p>
        </p:txBody>
      </p:sp>
      <p:sp>
        <p:nvSpPr>
          <p:cNvPr id="20" name="Oval 8"/>
          <p:cNvSpPr>
            <a:spLocks noChangeArrowheads="1"/>
          </p:cNvSpPr>
          <p:nvPr/>
        </p:nvSpPr>
        <p:spPr bwMode="auto">
          <a:xfrm>
            <a:off x="4609190" y="3308192"/>
            <a:ext cx="652149" cy="652149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sp>
        <p:nvSpPr>
          <p:cNvPr id="21" name="WordArt 9"/>
          <p:cNvSpPr>
            <a:spLocks noChangeArrowheads="1" noChangeShapeType="1" noTextEdit="1"/>
          </p:cNvSpPr>
          <p:nvPr/>
        </p:nvSpPr>
        <p:spPr bwMode="auto">
          <a:xfrm>
            <a:off x="4759185" y="3506011"/>
            <a:ext cx="352160" cy="252164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3600" b="1" dirty="0" smtClean="0">
                <a:solidFill>
                  <a:srgbClr val="FFFFFF"/>
                </a:solidFill>
                <a:latin typeface="仿宋"/>
                <a:ea typeface="仿宋"/>
              </a:rPr>
              <a:t>01</a:t>
            </a:r>
            <a:endParaRPr lang="zh-CN" altLang="en-US" sz="3600" b="1" dirty="0" smtClean="0">
              <a:solidFill>
                <a:srgbClr val="FFFFFF"/>
              </a:solidFill>
              <a:latin typeface="仿宋"/>
              <a:ea typeface="仿宋"/>
            </a:endParaRPr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931069" y="4296219"/>
            <a:ext cx="2377574" cy="332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buFont typeface="Arial" pitchFamily="34" charset="0"/>
              <a:buNone/>
            </a:pPr>
            <a:r>
              <a:rPr lang="zh-CN" altLang="en-US" sz="2400" b="1" dirty="0" smtClean="0">
                <a:solidFill>
                  <a:srgbClr val="FF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</a:t>
            </a:r>
            <a:r>
              <a:rPr lang="zh-CN" altLang="en-US" sz="2400" b="1" dirty="0">
                <a:solidFill>
                  <a:srgbClr val="FF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</a:t>
            </a:r>
            <a:r>
              <a:rPr lang="zh-CN" altLang="en-US" sz="2400" b="1" dirty="0" smtClean="0">
                <a:solidFill>
                  <a:srgbClr val="FF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容：</a:t>
            </a:r>
            <a:endParaRPr lang="zh-CN" altLang="en-US" sz="2000" dirty="0" smtClean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l"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l"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l"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l"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l"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l"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</a:t>
            </a:r>
            <a:endParaRPr lang="zh-CN" altLang="en-US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1" descr="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471" y="2185076"/>
            <a:ext cx="11088216" cy="6235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Line 3"/>
          <p:cNvSpPr>
            <a:spLocks noChangeShapeType="1"/>
          </p:cNvSpPr>
          <p:nvPr/>
        </p:nvSpPr>
        <p:spPr bwMode="auto">
          <a:xfrm>
            <a:off x="174576" y="3649484"/>
            <a:ext cx="5791084" cy="0"/>
          </a:xfrm>
          <a:prstGeom prst="line">
            <a:avLst/>
          </a:prstGeom>
          <a:noFill/>
          <a:ln w="9525" cmpd="sng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5" name="WordArt 4"/>
          <p:cNvSpPr>
            <a:spLocks noChangeArrowheads="1" noChangeShapeType="1" noTextEdit="1"/>
          </p:cNvSpPr>
          <p:nvPr/>
        </p:nvSpPr>
        <p:spPr bwMode="auto">
          <a:xfrm>
            <a:off x="1061499" y="2397358"/>
            <a:ext cx="2399909" cy="619541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3600" smtClean="0">
                <a:solidFill>
                  <a:srgbClr val="FF6600"/>
                </a:solidFill>
                <a:latin typeface="微软雅黑"/>
                <a:ea typeface="微软雅黑"/>
              </a:rPr>
              <a:t>Training</a:t>
            </a:r>
            <a:endParaRPr lang="zh-CN" altLang="en-US" sz="3600" smtClean="0">
              <a:solidFill>
                <a:srgbClr val="FF6600"/>
              </a:solidFill>
              <a:latin typeface="微软雅黑"/>
              <a:ea typeface="微软雅黑"/>
            </a:endParaRPr>
          </a:p>
        </p:txBody>
      </p:sp>
      <p:sp>
        <p:nvSpPr>
          <p:cNvPr id="6" name="WordArt 5"/>
          <p:cNvSpPr>
            <a:spLocks noChangeArrowheads="1" noChangeShapeType="1" noTextEdit="1"/>
          </p:cNvSpPr>
          <p:nvPr/>
        </p:nvSpPr>
        <p:spPr bwMode="auto">
          <a:xfrm>
            <a:off x="3774439" y="2397358"/>
            <a:ext cx="1982533" cy="59780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3600" b="1" smtClean="0">
                <a:solidFill>
                  <a:srgbClr val="FF6600"/>
                </a:solidFill>
                <a:latin typeface="方正综艺简体"/>
                <a:ea typeface="方正综艺简体"/>
              </a:rPr>
              <a:t>Project</a:t>
            </a:r>
            <a:endParaRPr lang="zh-CN" altLang="en-US" sz="3600" b="1" smtClean="0">
              <a:solidFill>
                <a:srgbClr val="FF6600"/>
              </a:solidFill>
              <a:latin typeface="方正综艺简体"/>
              <a:ea typeface="方正综艺简体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088394" y="3170154"/>
            <a:ext cx="1504291" cy="502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b="1" smtClean="0">
                <a:solidFill>
                  <a:srgbClr val="FF6600"/>
                </a:solidFill>
                <a:ea typeface="微软雅黑" pitchFamily="34" charset="-122"/>
              </a:rPr>
              <a:t>培训项目</a:t>
            </a:r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4609190" y="3308192"/>
            <a:ext cx="652149" cy="652149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sp>
        <p:nvSpPr>
          <p:cNvPr id="9" name="WordArt 9"/>
          <p:cNvSpPr>
            <a:spLocks noChangeArrowheads="1" noChangeShapeType="1" noTextEdit="1"/>
          </p:cNvSpPr>
          <p:nvPr/>
        </p:nvSpPr>
        <p:spPr bwMode="auto">
          <a:xfrm>
            <a:off x="4759185" y="3506011"/>
            <a:ext cx="352160" cy="252164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3600" b="1" dirty="0" smtClean="0">
                <a:solidFill>
                  <a:srgbClr val="FFFFFF"/>
                </a:solidFill>
                <a:latin typeface="仿宋"/>
                <a:ea typeface="仿宋"/>
              </a:rPr>
              <a:t>02</a:t>
            </a:r>
            <a:endParaRPr lang="zh-CN" altLang="en-US" sz="3600" b="1" dirty="0" smtClean="0">
              <a:solidFill>
                <a:srgbClr val="FFFFFF"/>
              </a:solidFill>
              <a:latin typeface="仿宋"/>
              <a:ea typeface="仿宋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931069" y="4296219"/>
            <a:ext cx="2377574" cy="332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buFont typeface="Arial" pitchFamily="34" charset="0"/>
              <a:buNone/>
            </a:pPr>
            <a:r>
              <a:rPr lang="zh-CN" altLang="en-US" sz="2400" b="1" dirty="0" smtClean="0">
                <a:solidFill>
                  <a:srgbClr val="FF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</a:t>
            </a:r>
            <a:r>
              <a:rPr lang="zh-CN" altLang="en-US" sz="2400" b="1" dirty="0">
                <a:solidFill>
                  <a:srgbClr val="FF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</a:t>
            </a:r>
            <a:r>
              <a:rPr lang="zh-CN" altLang="en-US" sz="2400" b="1" dirty="0" smtClean="0">
                <a:solidFill>
                  <a:srgbClr val="FF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容：</a:t>
            </a:r>
            <a:endParaRPr lang="zh-CN" altLang="en-US" sz="2000" dirty="0" smtClean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l"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l"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l"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l"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l"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l"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</a:t>
            </a:r>
            <a:endParaRPr lang="zh-CN" altLang="en-US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1214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1" descr="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897" y="2204343"/>
            <a:ext cx="11064806" cy="6222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Line 3"/>
          <p:cNvSpPr>
            <a:spLocks noChangeShapeType="1"/>
          </p:cNvSpPr>
          <p:nvPr/>
        </p:nvSpPr>
        <p:spPr bwMode="auto">
          <a:xfrm>
            <a:off x="174576" y="3649484"/>
            <a:ext cx="5791084" cy="0"/>
          </a:xfrm>
          <a:prstGeom prst="line">
            <a:avLst/>
          </a:prstGeom>
          <a:noFill/>
          <a:ln w="9525" cmpd="sng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5" name="WordArt 4"/>
          <p:cNvSpPr>
            <a:spLocks noChangeArrowheads="1" noChangeShapeType="1" noTextEdit="1"/>
          </p:cNvSpPr>
          <p:nvPr/>
        </p:nvSpPr>
        <p:spPr bwMode="auto">
          <a:xfrm>
            <a:off x="1061499" y="2397358"/>
            <a:ext cx="2399909" cy="619541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3600" smtClean="0">
                <a:solidFill>
                  <a:srgbClr val="FF6600"/>
                </a:solidFill>
                <a:latin typeface="微软雅黑"/>
                <a:ea typeface="微软雅黑"/>
              </a:rPr>
              <a:t>Training</a:t>
            </a:r>
            <a:endParaRPr lang="zh-CN" altLang="en-US" sz="3600" smtClean="0">
              <a:solidFill>
                <a:srgbClr val="FF6600"/>
              </a:solidFill>
              <a:latin typeface="微软雅黑"/>
              <a:ea typeface="微软雅黑"/>
            </a:endParaRPr>
          </a:p>
        </p:txBody>
      </p:sp>
      <p:sp>
        <p:nvSpPr>
          <p:cNvPr id="6" name="WordArt 5"/>
          <p:cNvSpPr>
            <a:spLocks noChangeArrowheads="1" noChangeShapeType="1" noTextEdit="1"/>
          </p:cNvSpPr>
          <p:nvPr/>
        </p:nvSpPr>
        <p:spPr bwMode="auto">
          <a:xfrm>
            <a:off x="3774439" y="2397358"/>
            <a:ext cx="1982533" cy="59780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3600" b="1" smtClean="0">
                <a:solidFill>
                  <a:srgbClr val="FF6600"/>
                </a:solidFill>
                <a:latin typeface="方正综艺简体"/>
                <a:ea typeface="方正综艺简体"/>
              </a:rPr>
              <a:t>Project</a:t>
            </a:r>
            <a:endParaRPr lang="zh-CN" altLang="en-US" sz="3600" b="1" smtClean="0">
              <a:solidFill>
                <a:srgbClr val="FF6600"/>
              </a:solidFill>
              <a:latin typeface="方正综艺简体"/>
              <a:ea typeface="方正综艺简体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088394" y="3170154"/>
            <a:ext cx="1504291" cy="502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b="1" smtClean="0">
                <a:solidFill>
                  <a:srgbClr val="FF6600"/>
                </a:solidFill>
                <a:ea typeface="微软雅黑" pitchFamily="34" charset="-122"/>
              </a:rPr>
              <a:t>培训项目</a:t>
            </a:r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4609190" y="3308192"/>
            <a:ext cx="652149" cy="652149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sp>
        <p:nvSpPr>
          <p:cNvPr id="9" name="WordArt 9"/>
          <p:cNvSpPr>
            <a:spLocks noChangeArrowheads="1" noChangeShapeType="1" noTextEdit="1"/>
          </p:cNvSpPr>
          <p:nvPr/>
        </p:nvSpPr>
        <p:spPr bwMode="auto">
          <a:xfrm>
            <a:off x="4759185" y="3506011"/>
            <a:ext cx="352160" cy="252164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3600" b="1" dirty="0" smtClean="0">
                <a:solidFill>
                  <a:srgbClr val="FFFFFF"/>
                </a:solidFill>
                <a:latin typeface="仿宋"/>
                <a:ea typeface="仿宋"/>
              </a:rPr>
              <a:t>03</a:t>
            </a:r>
            <a:endParaRPr lang="zh-CN" altLang="en-US" sz="3600" b="1" dirty="0" smtClean="0">
              <a:solidFill>
                <a:srgbClr val="FFFFFF"/>
              </a:solidFill>
              <a:latin typeface="仿宋"/>
              <a:ea typeface="仿宋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931069" y="4296219"/>
            <a:ext cx="2377574" cy="332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buFont typeface="Arial" pitchFamily="34" charset="0"/>
              <a:buNone/>
            </a:pPr>
            <a:r>
              <a:rPr lang="zh-CN" altLang="en-US" sz="2400" b="1" dirty="0" smtClean="0">
                <a:solidFill>
                  <a:srgbClr val="FF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</a:t>
            </a:r>
            <a:r>
              <a:rPr lang="zh-CN" altLang="en-US" sz="2400" b="1" dirty="0">
                <a:solidFill>
                  <a:srgbClr val="FF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</a:t>
            </a:r>
            <a:r>
              <a:rPr lang="zh-CN" altLang="en-US" sz="2400" b="1" dirty="0" smtClean="0">
                <a:solidFill>
                  <a:srgbClr val="FF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容：</a:t>
            </a:r>
            <a:endParaRPr lang="zh-CN" altLang="en-US" sz="2000" dirty="0" smtClean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l"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l"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l"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l"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l"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l"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</a:t>
            </a:r>
            <a:endParaRPr lang="zh-CN" altLang="en-US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53936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1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962" y="2160142"/>
            <a:ext cx="11140675" cy="6264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Line 3"/>
          <p:cNvSpPr>
            <a:spLocks noChangeShapeType="1"/>
          </p:cNvSpPr>
          <p:nvPr/>
        </p:nvSpPr>
        <p:spPr bwMode="auto">
          <a:xfrm>
            <a:off x="174576" y="3649484"/>
            <a:ext cx="5791084" cy="0"/>
          </a:xfrm>
          <a:prstGeom prst="line">
            <a:avLst/>
          </a:prstGeom>
          <a:noFill/>
          <a:ln w="9525" cmpd="sng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5" name="WordArt 4"/>
          <p:cNvSpPr>
            <a:spLocks noChangeArrowheads="1" noChangeShapeType="1" noTextEdit="1"/>
          </p:cNvSpPr>
          <p:nvPr/>
        </p:nvSpPr>
        <p:spPr bwMode="auto">
          <a:xfrm>
            <a:off x="1061499" y="2397358"/>
            <a:ext cx="2399909" cy="619541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3600" smtClean="0">
                <a:solidFill>
                  <a:srgbClr val="FF6600"/>
                </a:solidFill>
                <a:latin typeface="微软雅黑"/>
                <a:ea typeface="微软雅黑"/>
              </a:rPr>
              <a:t>Training</a:t>
            </a:r>
            <a:endParaRPr lang="zh-CN" altLang="en-US" sz="3600" smtClean="0">
              <a:solidFill>
                <a:srgbClr val="FF6600"/>
              </a:solidFill>
              <a:latin typeface="微软雅黑"/>
              <a:ea typeface="微软雅黑"/>
            </a:endParaRPr>
          </a:p>
        </p:txBody>
      </p:sp>
      <p:sp>
        <p:nvSpPr>
          <p:cNvPr id="6" name="WordArt 5"/>
          <p:cNvSpPr>
            <a:spLocks noChangeArrowheads="1" noChangeShapeType="1" noTextEdit="1"/>
          </p:cNvSpPr>
          <p:nvPr/>
        </p:nvSpPr>
        <p:spPr bwMode="auto">
          <a:xfrm>
            <a:off x="3774439" y="2397358"/>
            <a:ext cx="1982533" cy="59780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3600" b="1" smtClean="0">
                <a:solidFill>
                  <a:srgbClr val="FF6600"/>
                </a:solidFill>
                <a:latin typeface="方正综艺简体"/>
                <a:ea typeface="方正综艺简体"/>
              </a:rPr>
              <a:t>Project</a:t>
            </a:r>
            <a:endParaRPr lang="zh-CN" altLang="en-US" sz="3600" b="1" smtClean="0">
              <a:solidFill>
                <a:srgbClr val="FF6600"/>
              </a:solidFill>
              <a:latin typeface="方正综艺简体"/>
              <a:ea typeface="方正综艺简体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088394" y="3170154"/>
            <a:ext cx="1504291" cy="502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b="1" smtClean="0">
                <a:solidFill>
                  <a:srgbClr val="FF6600"/>
                </a:solidFill>
                <a:ea typeface="微软雅黑" pitchFamily="34" charset="-122"/>
              </a:rPr>
              <a:t>培训项目</a:t>
            </a:r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4609190" y="3308192"/>
            <a:ext cx="652149" cy="652149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sp>
        <p:nvSpPr>
          <p:cNvPr id="9" name="WordArt 9"/>
          <p:cNvSpPr>
            <a:spLocks noChangeArrowheads="1" noChangeShapeType="1" noTextEdit="1"/>
          </p:cNvSpPr>
          <p:nvPr/>
        </p:nvSpPr>
        <p:spPr bwMode="auto">
          <a:xfrm>
            <a:off x="4759185" y="3506011"/>
            <a:ext cx="352160" cy="252164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3600" b="1" dirty="0" smtClean="0">
                <a:solidFill>
                  <a:srgbClr val="FFFFFF"/>
                </a:solidFill>
                <a:latin typeface="仿宋"/>
                <a:ea typeface="仿宋"/>
              </a:rPr>
              <a:t>04</a:t>
            </a:r>
            <a:endParaRPr lang="zh-CN" altLang="en-US" sz="3600" b="1" dirty="0" smtClean="0">
              <a:solidFill>
                <a:srgbClr val="FFFFFF"/>
              </a:solidFill>
              <a:latin typeface="仿宋"/>
              <a:ea typeface="仿宋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931069" y="4296219"/>
            <a:ext cx="2377574" cy="332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buFont typeface="Arial" pitchFamily="34" charset="0"/>
              <a:buNone/>
            </a:pPr>
            <a:r>
              <a:rPr lang="zh-CN" altLang="en-US" sz="2400" b="1" dirty="0" smtClean="0">
                <a:solidFill>
                  <a:srgbClr val="FF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</a:t>
            </a:r>
            <a:r>
              <a:rPr lang="zh-CN" altLang="en-US" sz="2400" b="1" dirty="0">
                <a:solidFill>
                  <a:srgbClr val="FF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</a:t>
            </a:r>
            <a:r>
              <a:rPr lang="zh-CN" altLang="en-US" sz="2400" b="1" dirty="0" smtClean="0">
                <a:solidFill>
                  <a:srgbClr val="FF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容：</a:t>
            </a:r>
            <a:endParaRPr lang="zh-CN" altLang="en-US" sz="2000" dirty="0" smtClean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l"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l"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l"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l"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l"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l"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</a:t>
            </a:r>
            <a:endParaRPr lang="zh-CN" altLang="en-US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6583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3" descr="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35" y="2141091"/>
            <a:ext cx="11192860" cy="6294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Line 3"/>
          <p:cNvSpPr>
            <a:spLocks noChangeShapeType="1"/>
          </p:cNvSpPr>
          <p:nvPr/>
        </p:nvSpPr>
        <p:spPr bwMode="auto">
          <a:xfrm>
            <a:off x="174576" y="3649484"/>
            <a:ext cx="5791084" cy="0"/>
          </a:xfrm>
          <a:prstGeom prst="line">
            <a:avLst/>
          </a:prstGeom>
          <a:noFill/>
          <a:ln w="9525" cmpd="sng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5" name="WordArt 4"/>
          <p:cNvSpPr>
            <a:spLocks noChangeArrowheads="1" noChangeShapeType="1" noTextEdit="1"/>
          </p:cNvSpPr>
          <p:nvPr/>
        </p:nvSpPr>
        <p:spPr bwMode="auto">
          <a:xfrm>
            <a:off x="1061499" y="2397358"/>
            <a:ext cx="2399909" cy="619541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3600" smtClean="0">
                <a:solidFill>
                  <a:srgbClr val="FF6600"/>
                </a:solidFill>
                <a:latin typeface="微软雅黑"/>
                <a:ea typeface="微软雅黑"/>
              </a:rPr>
              <a:t>Training</a:t>
            </a:r>
            <a:endParaRPr lang="zh-CN" altLang="en-US" sz="3600" smtClean="0">
              <a:solidFill>
                <a:srgbClr val="FF6600"/>
              </a:solidFill>
              <a:latin typeface="微软雅黑"/>
              <a:ea typeface="微软雅黑"/>
            </a:endParaRPr>
          </a:p>
        </p:txBody>
      </p:sp>
      <p:sp>
        <p:nvSpPr>
          <p:cNvPr id="6" name="WordArt 5"/>
          <p:cNvSpPr>
            <a:spLocks noChangeArrowheads="1" noChangeShapeType="1" noTextEdit="1"/>
          </p:cNvSpPr>
          <p:nvPr/>
        </p:nvSpPr>
        <p:spPr bwMode="auto">
          <a:xfrm>
            <a:off x="3774439" y="2397358"/>
            <a:ext cx="1982533" cy="59780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3600" b="1" smtClean="0">
                <a:solidFill>
                  <a:srgbClr val="FF6600"/>
                </a:solidFill>
                <a:latin typeface="方正综艺简体"/>
                <a:ea typeface="方正综艺简体"/>
              </a:rPr>
              <a:t>Project</a:t>
            </a:r>
            <a:endParaRPr lang="zh-CN" altLang="en-US" sz="3600" b="1" smtClean="0">
              <a:solidFill>
                <a:srgbClr val="FF6600"/>
              </a:solidFill>
              <a:latin typeface="方正综艺简体"/>
              <a:ea typeface="方正综艺简体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088394" y="3170154"/>
            <a:ext cx="1504291" cy="502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b="1" smtClean="0">
                <a:solidFill>
                  <a:srgbClr val="FF6600"/>
                </a:solidFill>
                <a:ea typeface="微软雅黑" pitchFamily="34" charset="-122"/>
              </a:rPr>
              <a:t>培训项目</a:t>
            </a:r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4609190" y="3308192"/>
            <a:ext cx="652149" cy="652149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sp>
        <p:nvSpPr>
          <p:cNvPr id="9" name="WordArt 9"/>
          <p:cNvSpPr>
            <a:spLocks noChangeArrowheads="1" noChangeShapeType="1" noTextEdit="1"/>
          </p:cNvSpPr>
          <p:nvPr/>
        </p:nvSpPr>
        <p:spPr bwMode="auto">
          <a:xfrm>
            <a:off x="4759185" y="3506011"/>
            <a:ext cx="352160" cy="252164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3600" b="1" dirty="0" smtClean="0">
                <a:solidFill>
                  <a:srgbClr val="FFFFFF"/>
                </a:solidFill>
                <a:latin typeface="仿宋"/>
                <a:ea typeface="仿宋"/>
              </a:rPr>
              <a:t>05</a:t>
            </a:r>
            <a:endParaRPr lang="zh-CN" altLang="en-US" sz="3600" b="1" dirty="0" smtClean="0">
              <a:solidFill>
                <a:srgbClr val="FFFFFF"/>
              </a:solidFill>
              <a:latin typeface="仿宋"/>
              <a:ea typeface="仿宋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931069" y="4296219"/>
            <a:ext cx="2377574" cy="332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buFont typeface="Arial" pitchFamily="34" charset="0"/>
              <a:buNone/>
            </a:pPr>
            <a:r>
              <a:rPr lang="zh-CN" altLang="en-US" sz="2400" b="1" dirty="0" smtClean="0">
                <a:solidFill>
                  <a:srgbClr val="FF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</a:t>
            </a:r>
            <a:r>
              <a:rPr lang="zh-CN" altLang="en-US" sz="2400" b="1" dirty="0">
                <a:solidFill>
                  <a:srgbClr val="FF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</a:t>
            </a:r>
            <a:r>
              <a:rPr lang="zh-CN" altLang="en-US" sz="2400" b="1" dirty="0" smtClean="0">
                <a:solidFill>
                  <a:srgbClr val="FF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容：</a:t>
            </a:r>
            <a:endParaRPr lang="zh-CN" altLang="en-US" sz="2000" dirty="0" smtClean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l"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l"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l"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l"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l"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l"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</a:t>
            </a:r>
            <a:endParaRPr lang="zh-CN" altLang="en-US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54728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146951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23217</TotalTime>
  <Words>536</Words>
  <Application>Microsoft Office PowerPoint</Application>
  <PresentationFormat>自定义</PresentationFormat>
  <Paragraphs>72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8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1161</cp:revision>
  <dcterms:created xsi:type="dcterms:W3CDTF">2009-02-11T05:37:22Z</dcterms:created>
  <dcterms:modified xsi:type="dcterms:W3CDTF">2019-10-03T14:36:25Z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