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6444" autoAdjust="0"/>
  </p:normalViewPr>
  <p:slideViewPr>
    <p:cSldViewPr>
      <p:cViewPr>
        <p:scale>
          <a:sx n="33" d="100"/>
          <a:sy n="33" d="100"/>
        </p:scale>
        <p:origin x="-1266" y="-155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2019/10/3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3492660" y="12395062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8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8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8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8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22075" cy="8640763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8363798" y="355476"/>
            <a:ext cx="2932080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2867" y="323728"/>
            <a:ext cx="6318636" cy="426562"/>
          </a:xfrm>
          <a:prstGeom prst="rect">
            <a:avLst/>
          </a:prstGeom>
          <a:noFill/>
        </p:spPr>
        <p:txBody>
          <a:bodyPr wrap="none" lIns="115214" tIns="57607" rIns="115214" bIns="57607">
            <a:spAutoFit/>
          </a:bodyPr>
          <a:lstStyle/>
          <a:p>
            <a:pPr algn="ctr">
              <a:defRPr/>
            </a:pP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20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20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20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68071" y="811130"/>
            <a:ext cx="11160415" cy="7682682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2019/10/3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2019/10/3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1"/>
          <p:cNvSpPr>
            <a:spLocks noChangeArrowheads="1"/>
          </p:cNvSpPr>
          <p:nvPr/>
        </p:nvSpPr>
        <p:spPr bwMode="auto">
          <a:xfrm>
            <a:off x="9631253" y="1354152"/>
            <a:ext cx="941969" cy="2836101"/>
          </a:xfrm>
          <a:custGeom>
            <a:avLst/>
            <a:gdLst>
              <a:gd name="T0" fmla="*/ 438 w 462"/>
              <a:gd name="T1" fmla="*/ 1173 h 1391"/>
              <a:gd name="T2" fmla="*/ 438 w 462"/>
              <a:gd name="T3" fmla="*/ 1037 h 1391"/>
              <a:gd name="T4" fmla="*/ 418 w 462"/>
              <a:gd name="T5" fmla="*/ 926 h 1391"/>
              <a:gd name="T6" fmla="*/ 398 w 462"/>
              <a:gd name="T7" fmla="*/ 867 h 1391"/>
              <a:gd name="T8" fmla="*/ 398 w 462"/>
              <a:gd name="T9" fmla="*/ 814 h 1391"/>
              <a:gd name="T10" fmla="*/ 448 w 462"/>
              <a:gd name="T11" fmla="*/ 757 h 1391"/>
              <a:gd name="T12" fmla="*/ 447 w 462"/>
              <a:gd name="T13" fmla="*/ 704 h 1391"/>
              <a:gd name="T14" fmla="*/ 433 w 462"/>
              <a:gd name="T15" fmla="*/ 418 h 1391"/>
              <a:gd name="T16" fmla="*/ 430 w 462"/>
              <a:gd name="T17" fmla="*/ 267 h 1391"/>
              <a:gd name="T18" fmla="*/ 369 w 462"/>
              <a:gd name="T19" fmla="*/ 183 h 1391"/>
              <a:gd name="T20" fmla="*/ 388 w 462"/>
              <a:gd name="T21" fmla="*/ 151 h 1391"/>
              <a:gd name="T22" fmla="*/ 371 w 462"/>
              <a:gd name="T23" fmla="*/ 82 h 1391"/>
              <a:gd name="T24" fmla="*/ 346 w 462"/>
              <a:gd name="T25" fmla="*/ 40 h 1391"/>
              <a:gd name="T26" fmla="*/ 314 w 462"/>
              <a:gd name="T27" fmla="*/ 15 h 1391"/>
              <a:gd name="T28" fmla="*/ 233 w 462"/>
              <a:gd name="T29" fmla="*/ 7 h 1391"/>
              <a:gd name="T30" fmla="*/ 213 w 462"/>
              <a:gd name="T31" fmla="*/ 23 h 1391"/>
              <a:gd name="T32" fmla="*/ 173 w 462"/>
              <a:gd name="T33" fmla="*/ 45 h 1391"/>
              <a:gd name="T34" fmla="*/ 165 w 462"/>
              <a:gd name="T35" fmla="*/ 85 h 1391"/>
              <a:gd name="T36" fmla="*/ 178 w 462"/>
              <a:gd name="T37" fmla="*/ 102 h 1391"/>
              <a:gd name="T38" fmla="*/ 190 w 462"/>
              <a:gd name="T39" fmla="*/ 126 h 1391"/>
              <a:gd name="T40" fmla="*/ 202 w 462"/>
              <a:gd name="T41" fmla="*/ 151 h 1391"/>
              <a:gd name="T42" fmla="*/ 207 w 462"/>
              <a:gd name="T43" fmla="*/ 181 h 1391"/>
              <a:gd name="T44" fmla="*/ 232 w 462"/>
              <a:gd name="T45" fmla="*/ 211 h 1391"/>
              <a:gd name="T46" fmla="*/ 264 w 462"/>
              <a:gd name="T47" fmla="*/ 216 h 1391"/>
              <a:gd name="T48" fmla="*/ 262 w 462"/>
              <a:gd name="T49" fmla="*/ 243 h 1391"/>
              <a:gd name="T50" fmla="*/ 257 w 462"/>
              <a:gd name="T51" fmla="*/ 268 h 1391"/>
              <a:gd name="T52" fmla="*/ 250 w 462"/>
              <a:gd name="T53" fmla="*/ 262 h 1391"/>
              <a:gd name="T54" fmla="*/ 173 w 462"/>
              <a:gd name="T55" fmla="*/ 245 h 1391"/>
              <a:gd name="T56" fmla="*/ 134 w 462"/>
              <a:gd name="T57" fmla="*/ 235 h 1391"/>
              <a:gd name="T58" fmla="*/ 69 w 462"/>
              <a:gd name="T59" fmla="*/ 247 h 1391"/>
              <a:gd name="T60" fmla="*/ 5 w 462"/>
              <a:gd name="T61" fmla="*/ 263 h 1391"/>
              <a:gd name="T62" fmla="*/ 52 w 462"/>
              <a:gd name="T63" fmla="*/ 330 h 1391"/>
              <a:gd name="T64" fmla="*/ 131 w 462"/>
              <a:gd name="T65" fmla="*/ 403 h 1391"/>
              <a:gd name="T66" fmla="*/ 134 w 462"/>
              <a:gd name="T67" fmla="*/ 436 h 1391"/>
              <a:gd name="T68" fmla="*/ 146 w 462"/>
              <a:gd name="T69" fmla="*/ 463 h 1391"/>
              <a:gd name="T70" fmla="*/ 161 w 462"/>
              <a:gd name="T71" fmla="*/ 550 h 1391"/>
              <a:gd name="T72" fmla="*/ 173 w 462"/>
              <a:gd name="T73" fmla="*/ 590 h 1391"/>
              <a:gd name="T74" fmla="*/ 181 w 462"/>
              <a:gd name="T75" fmla="*/ 631 h 1391"/>
              <a:gd name="T76" fmla="*/ 148 w 462"/>
              <a:gd name="T77" fmla="*/ 812 h 1391"/>
              <a:gd name="T78" fmla="*/ 202 w 462"/>
              <a:gd name="T79" fmla="*/ 834 h 1391"/>
              <a:gd name="T80" fmla="*/ 225 w 462"/>
              <a:gd name="T81" fmla="*/ 928 h 1391"/>
              <a:gd name="T82" fmla="*/ 250 w 462"/>
              <a:gd name="T83" fmla="*/ 1008 h 1391"/>
              <a:gd name="T84" fmla="*/ 285 w 462"/>
              <a:gd name="T85" fmla="*/ 1109 h 1391"/>
              <a:gd name="T86" fmla="*/ 280 w 462"/>
              <a:gd name="T87" fmla="*/ 1164 h 1391"/>
              <a:gd name="T88" fmla="*/ 188 w 462"/>
              <a:gd name="T89" fmla="*/ 1188 h 1391"/>
              <a:gd name="T90" fmla="*/ 192 w 462"/>
              <a:gd name="T91" fmla="*/ 1236 h 1391"/>
              <a:gd name="T92" fmla="*/ 249 w 462"/>
              <a:gd name="T93" fmla="*/ 1256 h 1391"/>
              <a:gd name="T94" fmla="*/ 329 w 462"/>
              <a:gd name="T95" fmla="*/ 1253 h 1391"/>
              <a:gd name="T96" fmla="*/ 312 w 462"/>
              <a:gd name="T97" fmla="*/ 1277 h 1391"/>
              <a:gd name="T98" fmla="*/ 287 w 462"/>
              <a:gd name="T99" fmla="*/ 1303 h 1391"/>
              <a:gd name="T100" fmla="*/ 217 w 462"/>
              <a:gd name="T101" fmla="*/ 1332 h 1391"/>
              <a:gd name="T102" fmla="*/ 244 w 462"/>
              <a:gd name="T103" fmla="*/ 1374 h 1391"/>
              <a:gd name="T104" fmla="*/ 339 w 462"/>
              <a:gd name="T105" fmla="*/ 1391 h 1391"/>
              <a:gd name="T106" fmla="*/ 384 w 462"/>
              <a:gd name="T107" fmla="*/ 1365 h 1391"/>
              <a:gd name="T108" fmla="*/ 457 w 462"/>
              <a:gd name="T109" fmla="*/ 1354 h 1391"/>
              <a:gd name="T110" fmla="*/ 457 w 462"/>
              <a:gd name="T111" fmla="*/ 1285 h 1391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462"/>
              <a:gd name="T169" fmla="*/ 0 h 1391"/>
              <a:gd name="T170" fmla="*/ 462 w 462"/>
              <a:gd name="T171" fmla="*/ 1391 h 1391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462" h="1391">
                <a:moveTo>
                  <a:pt x="448" y="1241"/>
                </a:moveTo>
                <a:lnTo>
                  <a:pt x="448" y="1241"/>
                </a:lnTo>
                <a:lnTo>
                  <a:pt x="448" y="1219"/>
                </a:lnTo>
                <a:lnTo>
                  <a:pt x="447" y="1209"/>
                </a:lnTo>
                <a:lnTo>
                  <a:pt x="445" y="1199"/>
                </a:lnTo>
                <a:lnTo>
                  <a:pt x="440" y="1178"/>
                </a:lnTo>
                <a:lnTo>
                  <a:pt x="438" y="1173"/>
                </a:lnTo>
                <a:lnTo>
                  <a:pt x="438" y="1166"/>
                </a:lnTo>
                <a:lnTo>
                  <a:pt x="440" y="1156"/>
                </a:lnTo>
                <a:lnTo>
                  <a:pt x="440" y="1112"/>
                </a:lnTo>
                <a:lnTo>
                  <a:pt x="440" y="1067"/>
                </a:lnTo>
                <a:lnTo>
                  <a:pt x="440" y="1052"/>
                </a:lnTo>
                <a:lnTo>
                  <a:pt x="438" y="1037"/>
                </a:lnTo>
                <a:lnTo>
                  <a:pt x="435" y="1022"/>
                </a:lnTo>
                <a:lnTo>
                  <a:pt x="431" y="1013"/>
                </a:lnTo>
                <a:lnTo>
                  <a:pt x="430" y="1010"/>
                </a:lnTo>
                <a:lnTo>
                  <a:pt x="430" y="1005"/>
                </a:lnTo>
                <a:lnTo>
                  <a:pt x="426" y="978"/>
                </a:lnTo>
                <a:lnTo>
                  <a:pt x="418" y="926"/>
                </a:lnTo>
                <a:lnTo>
                  <a:pt x="413" y="906"/>
                </a:lnTo>
                <a:lnTo>
                  <a:pt x="411" y="896"/>
                </a:lnTo>
                <a:lnTo>
                  <a:pt x="406" y="886"/>
                </a:lnTo>
                <a:lnTo>
                  <a:pt x="401" y="877"/>
                </a:lnTo>
                <a:lnTo>
                  <a:pt x="398" y="872"/>
                </a:lnTo>
                <a:lnTo>
                  <a:pt x="398" y="871"/>
                </a:lnTo>
                <a:lnTo>
                  <a:pt x="398" y="867"/>
                </a:lnTo>
                <a:lnTo>
                  <a:pt x="400" y="857"/>
                </a:lnTo>
                <a:lnTo>
                  <a:pt x="400" y="847"/>
                </a:lnTo>
                <a:lnTo>
                  <a:pt x="400" y="837"/>
                </a:lnTo>
                <a:lnTo>
                  <a:pt x="400" y="825"/>
                </a:lnTo>
                <a:lnTo>
                  <a:pt x="398" y="814"/>
                </a:lnTo>
                <a:lnTo>
                  <a:pt x="400" y="812"/>
                </a:lnTo>
                <a:lnTo>
                  <a:pt x="401" y="809"/>
                </a:lnTo>
                <a:lnTo>
                  <a:pt x="405" y="805"/>
                </a:lnTo>
                <a:lnTo>
                  <a:pt x="418" y="787"/>
                </a:lnTo>
                <a:lnTo>
                  <a:pt x="431" y="768"/>
                </a:lnTo>
                <a:lnTo>
                  <a:pt x="438" y="763"/>
                </a:lnTo>
                <a:lnTo>
                  <a:pt x="448" y="757"/>
                </a:lnTo>
                <a:lnTo>
                  <a:pt x="458" y="750"/>
                </a:lnTo>
                <a:lnTo>
                  <a:pt x="462" y="748"/>
                </a:lnTo>
                <a:lnTo>
                  <a:pt x="462" y="746"/>
                </a:lnTo>
                <a:lnTo>
                  <a:pt x="450" y="721"/>
                </a:lnTo>
                <a:lnTo>
                  <a:pt x="448" y="713"/>
                </a:lnTo>
                <a:lnTo>
                  <a:pt x="447" y="704"/>
                </a:lnTo>
                <a:lnTo>
                  <a:pt x="435" y="616"/>
                </a:lnTo>
                <a:lnTo>
                  <a:pt x="431" y="570"/>
                </a:lnTo>
                <a:lnTo>
                  <a:pt x="428" y="525"/>
                </a:lnTo>
                <a:lnTo>
                  <a:pt x="428" y="481"/>
                </a:lnTo>
                <a:lnTo>
                  <a:pt x="428" y="460"/>
                </a:lnTo>
                <a:lnTo>
                  <a:pt x="430" y="438"/>
                </a:lnTo>
                <a:lnTo>
                  <a:pt x="433" y="418"/>
                </a:lnTo>
                <a:lnTo>
                  <a:pt x="438" y="396"/>
                </a:lnTo>
                <a:lnTo>
                  <a:pt x="440" y="376"/>
                </a:lnTo>
                <a:lnTo>
                  <a:pt x="440" y="356"/>
                </a:lnTo>
                <a:lnTo>
                  <a:pt x="440" y="332"/>
                </a:lnTo>
                <a:lnTo>
                  <a:pt x="438" y="310"/>
                </a:lnTo>
                <a:lnTo>
                  <a:pt x="435" y="288"/>
                </a:lnTo>
                <a:lnTo>
                  <a:pt x="430" y="267"/>
                </a:lnTo>
                <a:lnTo>
                  <a:pt x="423" y="247"/>
                </a:lnTo>
                <a:lnTo>
                  <a:pt x="413" y="226"/>
                </a:lnTo>
                <a:lnTo>
                  <a:pt x="405" y="210"/>
                </a:lnTo>
                <a:lnTo>
                  <a:pt x="398" y="201"/>
                </a:lnTo>
                <a:lnTo>
                  <a:pt x="389" y="195"/>
                </a:lnTo>
                <a:lnTo>
                  <a:pt x="369" y="183"/>
                </a:lnTo>
                <a:lnTo>
                  <a:pt x="378" y="178"/>
                </a:lnTo>
                <a:lnTo>
                  <a:pt x="381" y="176"/>
                </a:lnTo>
                <a:lnTo>
                  <a:pt x="384" y="171"/>
                </a:lnTo>
                <a:lnTo>
                  <a:pt x="386" y="166"/>
                </a:lnTo>
                <a:lnTo>
                  <a:pt x="388" y="161"/>
                </a:lnTo>
                <a:lnTo>
                  <a:pt x="388" y="151"/>
                </a:lnTo>
                <a:lnTo>
                  <a:pt x="389" y="129"/>
                </a:lnTo>
                <a:lnTo>
                  <a:pt x="388" y="119"/>
                </a:lnTo>
                <a:lnTo>
                  <a:pt x="386" y="109"/>
                </a:lnTo>
                <a:lnTo>
                  <a:pt x="381" y="101"/>
                </a:lnTo>
                <a:lnTo>
                  <a:pt x="376" y="91"/>
                </a:lnTo>
                <a:lnTo>
                  <a:pt x="371" y="82"/>
                </a:lnTo>
                <a:lnTo>
                  <a:pt x="366" y="74"/>
                </a:lnTo>
                <a:lnTo>
                  <a:pt x="359" y="65"/>
                </a:lnTo>
                <a:lnTo>
                  <a:pt x="356" y="62"/>
                </a:lnTo>
                <a:lnTo>
                  <a:pt x="354" y="57"/>
                </a:lnTo>
                <a:lnTo>
                  <a:pt x="351" y="47"/>
                </a:lnTo>
                <a:lnTo>
                  <a:pt x="349" y="44"/>
                </a:lnTo>
                <a:lnTo>
                  <a:pt x="346" y="40"/>
                </a:lnTo>
                <a:lnTo>
                  <a:pt x="337" y="37"/>
                </a:lnTo>
                <a:lnTo>
                  <a:pt x="332" y="35"/>
                </a:lnTo>
                <a:lnTo>
                  <a:pt x="329" y="30"/>
                </a:lnTo>
                <a:lnTo>
                  <a:pt x="321" y="23"/>
                </a:lnTo>
                <a:lnTo>
                  <a:pt x="314" y="15"/>
                </a:lnTo>
                <a:lnTo>
                  <a:pt x="306" y="10"/>
                </a:lnTo>
                <a:lnTo>
                  <a:pt x="296" y="5"/>
                </a:lnTo>
                <a:lnTo>
                  <a:pt x="284" y="2"/>
                </a:lnTo>
                <a:lnTo>
                  <a:pt x="274" y="0"/>
                </a:lnTo>
                <a:lnTo>
                  <a:pt x="264" y="0"/>
                </a:lnTo>
                <a:lnTo>
                  <a:pt x="254" y="2"/>
                </a:lnTo>
                <a:lnTo>
                  <a:pt x="233" y="7"/>
                </a:lnTo>
                <a:lnTo>
                  <a:pt x="223" y="12"/>
                </a:lnTo>
                <a:lnTo>
                  <a:pt x="220" y="13"/>
                </a:lnTo>
                <a:lnTo>
                  <a:pt x="218" y="15"/>
                </a:lnTo>
                <a:lnTo>
                  <a:pt x="217" y="17"/>
                </a:lnTo>
                <a:lnTo>
                  <a:pt x="215" y="20"/>
                </a:lnTo>
                <a:lnTo>
                  <a:pt x="213" y="23"/>
                </a:lnTo>
                <a:lnTo>
                  <a:pt x="202" y="28"/>
                </a:lnTo>
                <a:lnTo>
                  <a:pt x="197" y="30"/>
                </a:lnTo>
                <a:lnTo>
                  <a:pt x="190" y="32"/>
                </a:lnTo>
                <a:lnTo>
                  <a:pt x="178" y="40"/>
                </a:lnTo>
                <a:lnTo>
                  <a:pt x="173" y="45"/>
                </a:lnTo>
                <a:lnTo>
                  <a:pt x="170" y="50"/>
                </a:lnTo>
                <a:lnTo>
                  <a:pt x="168" y="57"/>
                </a:lnTo>
                <a:lnTo>
                  <a:pt x="166" y="64"/>
                </a:lnTo>
                <a:lnTo>
                  <a:pt x="163" y="69"/>
                </a:lnTo>
                <a:lnTo>
                  <a:pt x="161" y="74"/>
                </a:lnTo>
                <a:lnTo>
                  <a:pt x="161" y="80"/>
                </a:lnTo>
                <a:lnTo>
                  <a:pt x="165" y="85"/>
                </a:lnTo>
                <a:lnTo>
                  <a:pt x="166" y="91"/>
                </a:lnTo>
                <a:lnTo>
                  <a:pt x="168" y="94"/>
                </a:lnTo>
                <a:lnTo>
                  <a:pt x="170" y="97"/>
                </a:lnTo>
                <a:lnTo>
                  <a:pt x="175" y="102"/>
                </a:lnTo>
                <a:lnTo>
                  <a:pt x="176" y="104"/>
                </a:lnTo>
                <a:lnTo>
                  <a:pt x="180" y="106"/>
                </a:lnTo>
                <a:lnTo>
                  <a:pt x="178" y="102"/>
                </a:lnTo>
                <a:lnTo>
                  <a:pt x="180" y="99"/>
                </a:lnTo>
                <a:lnTo>
                  <a:pt x="181" y="96"/>
                </a:lnTo>
                <a:lnTo>
                  <a:pt x="183" y="104"/>
                </a:lnTo>
                <a:lnTo>
                  <a:pt x="185" y="112"/>
                </a:lnTo>
                <a:lnTo>
                  <a:pt x="188" y="121"/>
                </a:lnTo>
                <a:lnTo>
                  <a:pt x="190" y="126"/>
                </a:lnTo>
                <a:lnTo>
                  <a:pt x="193" y="127"/>
                </a:lnTo>
                <a:lnTo>
                  <a:pt x="190" y="127"/>
                </a:lnTo>
                <a:lnTo>
                  <a:pt x="190" y="132"/>
                </a:lnTo>
                <a:lnTo>
                  <a:pt x="193" y="139"/>
                </a:lnTo>
                <a:lnTo>
                  <a:pt x="198" y="148"/>
                </a:lnTo>
                <a:lnTo>
                  <a:pt x="202" y="151"/>
                </a:lnTo>
                <a:lnTo>
                  <a:pt x="205" y="153"/>
                </a:lnTo>
                <a:lnTo>
                  <a:pt x="203" y="163"/>
                </a:lnTo>
                <a:lnTo>
                  <a:pt x="202" y="173"/>
                </a:lnTo>
                <a:lnTo>
                  <a:pt x="202" y="178"/>
                </a:lnTo>
                <a:lnTo>
                  <a:pt x="203" y="181"/>
                </a:lnTo>
                <a:lnTo>
                  <a:pt x="207" y="181"/>
                </a:lnTo>
                <a:lnTo>
                  <a:pt x="208" y="181"/>
                </a:lnTo>
                <a:lnTo>
                  <a:pt x="213" y="179"/>
                </a:lnTo>
                <a:lnTo>
                  <a:pt x="218" y="190"/>
                </a:lnTo>
                <a:lnTo>
                  <a:pt x="225" y="198"/>
                </a:lnTo>
                <a:lnTo>
                  <a:pt x="228" y="201"/>
                </a:lnTo>
                <a:lnTo>
                  <a:pt x="230" y="206"/>
                </a:lnTo>
                <a:lnTo>
                  <a:pt x="232" y="211"/>
                </a:lnTo>
                <a:lnTo>
                  <a:pt x="235" y="216"/>
                </a:lnTo>
                <a:lnTo>
                  <a:pt x="238" y="220"/>
                </a:lnTo>
                <a:lnTo>
                  <a:pt x="244" y="221"/>
                </a:lnTo>
                <a:lnTo>
                  <a:pt x="249" y="221"/>
                </a:lnTo>
                <a:lnTo>
                  <a:pt x="254" y="221"/>
                </a:lnTo>
                <a:lnTo>
                  <a:pt x="264" y="216"/>
                </a:lnTo>
                <a:lnTo>
                  <a:pt x="269" y="215"/>
                </a:lnTo>
                <a:lnTo>
                  <a:pt x="272" y="218"/>
                </a:lnTo>
                <a:lnTo>
                  <a:pt x="274" y="228"/>
                </a:lnTo>
                <a:lnTo>
                  <a:pt x="274" y="235"/>
                </a:lnTo>
                <a:lnTo>
                  <a:pt x="272" y="238"/>
                </a:lnTo>
                <a:lnTo>
                  <a:pt x="262" y="243"/>
                </a:lnTo>
                <a:lnTo>
                  <a:pt x="257" y="245"/>
                </a:lnTo>
                <a:lnTo>
                  <a:pt x="259" y="248"/>
                </a:lnTo>
                <a:lnTo>
                  <a:pt x="260" y="253"/>
                </a:lnTo>
                <a:lnTo>
                  <a:pt x="262" y="260"/>
                </a:lnTo>
                <a:lnTo>
                  <a:pt x="260" y="265"/>
                </a:lnTo>
                <a:lnTo>
                  <a:pt x="257" y="268"/>
                </a:lnTo>
                <a:lnTo>
                  <a:pt x="250" y="290"/>
                </a:lnTo>
                <a:lnTo>
                  <a:pt x="247" y="310"/>
                </a:lnTo>
                <a:lnTo>
                  <a:pt x="247" y="288"/>
                </a:lnTo>
                <a:lnTo>
                  <a:pt x="249" y="268"/>
                </a:lnTo>
                <a:lnTo>
                  <a:pt x="250" y="263"/>
                </a:lnTo>
                <a:lnTo>
                  <a:pt x="250" y="262"/>
                </a:lnTo>
                <a:lnTo>
                  <a:pt x="249" y="260"/>
                </a:lnTo>
                <a:lnTo>
                  <a:pt x="237" y="257"/>
                </a:lnTo>
                <a:lnTo>
                  <a:pt x="217" y="252"/>
                </a:lnTo>
                <a:lnTo>
                  <a:pt x="195" y="247"/>
                </a:lnTo>
                <a:lnTo>
                  <a:pt x="173" y="245"/>
                </a:lnTo>
                <a:lnTo>
                  <a:pt x="168" y="247"/>
                </a:lnTo>
                <a:lnTo>
                  <a:pt x="165" y="245"/>
                </a:lnTo>
                <a:lnTo>
                  <a:pt x="151" y="240"/>
                </a:lnTo>
                <a:lnTo>
                  <a:pt x="150" y="238"/>
                </a:lnTo>
                <a:lnTo>
                  <a:pt x="146" y="236"/>
                </a:lnTo>
                <a:lnTo>
                  <a:pt x="134" y="235"/>
                </a:lnTo>
                <a:lnTo>
                  <a:pt x="128" y="236"/>
                </a:lnTo>
                <a:lnTo>
                  <a:pt x="119" y="238"/>
                </a:lnTo>
                <a:lnTo>
                  <a:pt x="111" y="240"/>
                </a:lnTo>
                <a:lnTo>
                  <a:pt x="104" y="243"/>
                </a:lnTo>
                <a:lnTo>
                  <a:pt x="69" y="247"/>
                </a:lnTo>
                <a:lnTo>
                  <a:pt x="52" y="247"/>
                </a:lnTo>
                <a:lnTo>
                  <a:pt x="34" y="247"/>
                </a:lnTo>
                <a:lnTo>
                  <a:pt x="17" y="245"/>
                </a:lnTo>
                <a:lnTo>
                  <a:pt x="0" y="243"/>
                </a:lnTo>
                <a:lnTo>
                  <a:pt x="2" y="253"/>
                </a:lnTo>
                <a:lnTo>
                  <a:pt x="5" y="263"/>
                </a:lnTo>
                <a:lnTo>
                  <a:pt x="12" y="283"/>
                </a:lnTo>
                <a:lnTo>
                  <a:pt x="17" y="294"/>
                </a:lnTo>
                <a:lnTo>
                  <a:pt x="24" y="302"/>
                </a:lnTo>
                <a:lnTo>
                  <a:pt x="37" y="319"/>
                </a:lnTo>
                <a:lnTo>
                  <a:pt x="44" y="325"/>
                </a:lnTo>
                <a:lnTo>
                  <a:pt x="52" y="330"/>
                </a:lnTo>
                <a:lnTo>
                  <a:pt x="61" y="337"/>
                </a:lnTo>
                <a:lnTo>
                  <a:pt x="66" y="339"/>
                </a:lnTo>
                <a:lnTo>
                  <a:pt x="69" y="340"/>
                </a:lnTo>
                <a:lnTo>
                  <a:pt x="99" y="372"/>
                </a:lnTo>
                <a:lnTo>
                  <a:pt x="116" y="387"/>
                </a:lnTo>
                <a:lnTo>
                  <a:pt x="131" y="403"/>
                </a:lnTo>
                <a:lnTo>
                  <a:pt x="140" y="409"/>
                </a:lnTo>
                <a:lnTo>
                  <a:pt x="143" y="413"/>
                </a:lnTo>
                <a:lnTo>
                  <a:pt x="143" y="419"/>
                </a:lnTo>
                <a:lnTo>
                  <a:pt x="141" y="423"/>
                </a:lnTo>
                <a:lnTo>
                  <a:pt x="140" y="428"/>
                </a:lnTo>
                <a:lnTo>
                  <a:pt x="134" y="436"/>
                </a:lnTo>
                <a:lnTo>
                  <a:pt x="128" y="443"/>
                </a:lnTo>
                <a:lnTo>
                  <a:pt x="126" y="446"/>
                </a:lnTo>
                <a:lnTo>
                  <a:pt x="126" y="450"/>
                </a:lnTo>
                <a:lnTo>
                  <a:pt x="131" y="453"/>
                </a:lnTo>
                <a:lnTo>
                  <a:pt x="134" y="456"/>
                </a:lnTo>
                <a:lnTo>
                  <a:pt x="145" y="461"/>
                </a:lnTo>
                <a:lnTo>
                  <a:pt x="146" y="463"/>
                </a:lnTo>
                <a:lnTo>
                  <a:pt x="148" y="466"/>
                </a:lnTo>
                <a:lnTo>
                  <a:pt x="156" y="480"/>
                </a:lnTo>
                <a:lnTo>
                  <a:pt x="160" y="486"/>
                </a:lnTo>
                <a:lnTo>
                  <a:pt x="163" y="491"/>
                </a:lnTo>
                <a:lnTo>
                  <a:pt x="163" y="495"/>
                </a:lnTo>
                <a:lnTo>
                  <a:pt x="161" y="550"/>
                </a:lnTo>
                <a:lnTo>
                  <a:pt x="161" y="570"/>
                </a:lnTo>
                <a:lnTo>
                  <a:pt x="161" y="574"/>
                </a:lnTo>
                <a:lnTo>
                  <a:pt x="163" y="579"/>
                </a:lnTo>
                <a:lnTo>
                  <a:pt x="170" y="585"/>
                </a:lnTo>
                <a:lnTo>
                  <a:pt x="173" y="589"/>
                </a:lnTo>
                <a:lnTo>
                  <a:pt x="173" y="590"/>
                </a:lnTo>
                <a:lnTo>
                  <a:pt x="175" y="592"/>
                </a:lnTo>
                <a:lnTo>
                  <a:pt x="173" y="604"/>
                </a:lnTo>
                <a:lnTo>
                  <a:pt x="173" y="614"/>
                </a:lnTo>
                <a:lnTo>
                  <a:pt x="176" y="622"/>
                </a:lnTo>
                <a:lnTo>
                  <a:pt x="180" y="629"/>
                </a:lnTo>
                <a:lnTo>
                  <a:pt x="181" y="631"/>
                </a:lnTo>
                <a:lnTo>
                  <a:pt x="181" y="634"/>
                </a:lnTo>
                <a:lnTo>
                  <a:pt x="178" y="647"/>
                </a:lnTo>
                <a:lnTo>
                  <a:pt x="156" y="765"/>
                </a:lnTo>
                <a:lnTo>
                  <a:pt x="148" y="809"/>
                </a:lnTo>
                <a:lnTo>
                  <a:pt x="148" y="812"/>
                </a:lnTo>
                <a:lnTo>
                  <a:pt x="151" y="815"/>
                </a:lnTo>
                <a:lnTo>
                  <a:pt x="160" y="820"/>
                </a:lnTo>
                <a:lnTo>
                  <a:pt x="170" y="825"/>
                </a:lnTo>
                <a:lnTo>
                  <a:pt x="192" y="832"/>
                </a:lnTo>
                <a:lnTo>
                  <a:pt x="202" y="834"/>
                </a:lnTo>
                <a:lnTo>
                  <a:pt x="203" y="834"/>
                </a:lnTo>
                <a:lnTo>
                  <a:pt x="205" y="835"/>
                </a:lnTo>
                <a:lnTo>
                  <a:pt x="207" y="842"/>
                </a:lnTo>
                <a:lnTo>
                  <a:pt x="215" y="886"/>
                </a:lnTo>
                <a:lnTo>
                  <a:pt x="220" y="907"/>
                </a:lnTo>
                <a:lnTo>
                  <a:pt x="225" y="928"/>
                </a:lnTo>
                <a:lnTo>
                  <a:pt x="233" y="946"/>
                </a:lnTo>
                <a:lnTo>
                  <a:pt x="242" y="963"/>
                </a:lnTo>
                <a:lnTo>
                  <a:pt x="247" y="978"/>
                </a:lnTo>
                <a:lnTo>
                  <a:pt x="249" y="981"/>
                </a:lnTo>
                <a:lnTo>
                  <a:pt x="250" y="986"/>
                </a:lnTo>
                <a:lnTo>
                  <a:pt x="250" y="1008"/>
                </a:lnTo>
                <a:lnTo>
                  <a:pt x="254" y="1028"/>
                </a:lnTo>
                <a:lnTo>
                  <a:pt x="259" y="1048"/>
                </a:lnTo>
                <a:lnTo>
                  <a:pt x="264" y="1069"/>
                </a:lnTo>
                <a:lnTo>
                  <a:pt x="274" y="1089"/>
                </a:lnTo>
                <a:lnTo>
                  <a:pt x="285" y="1109"/>
                </a:lnTo>
                <a:lnTo>
                  <a:pt x="287" y="1112"/>
                </a:lnTo>
                <a:lnTo>
                  <a:pt x="287" y="1117"/>
                </a:lnTo>
                <a:lnTo>
                  <a:pt x="287" y="1126"/>
                </a:lnTo>
                <a:lnTo>
                  <a:pt x="287" y="1156"/>
                </a:lnTo>
                <a:lnTo>
                  <a:pt x="287" y="1161"/>
                </a:lnTo>
                <a:lnTo>
                  <a:pt x="280" y="1164"/>
                </a:lnTo>
                <a:lnTo>
                  <a:pt x="275" y="1164"/>
                </a:lnTo>
                <a:lnTo>
                  <a:pt x="233" y="1178"/>
                </a:lnTo>
                <a:lnTo>
                  <a:pt x="213" y="1183"/>
                </a:lnTo>
                <a:lnTo>
                  <a:pt x="203" y="1184"/>
                </a:lnTo>
                <a:lnTo>
                  <a:pt x="192" y="1186"/>
                </a:lnTo>
                <a:lnTo>
                  <a:pt x="188" y="1188"/>
                </a:lnTo>
                <a:lnTo>
                  <a:pt x="183" y="1191"/>
                </a:lnTo>
                <a:lnTo>
                  <a:pt x="178" y="1199"/>
                </a:lnTo>
                <a:lnTo>
                  <a:pt x="178" y="1204"/>
                </a:lnTo>
                <a:lnTo>
                  <a:pt x="178" y="1209"/>
                </a:lnTo>
                <a:lnTo>
                  <a:pt x="180" y="1218"/>
                </a:lnTo>
                <a:lnTo>
                  <a:pt x="185" y="1228"/>
                </a:lnTo>
                <a:lnTo>
                  <a:pt x="192" y="1236"/>
                </a:lnTo>
                <a:lnTo>
                  <a:pt x="195" y="1240"/>
                </a:lnTo>
                <a:lnTo>
                  <a:pt x="198" y="1243"/>
                </a:lnTo>
                <a:lnTo>
                  <a:pt x="208" y="1248"/>
                </a:lnTo>
                <a:lnTo>
                  <a:pt x="217" y="1251"/>
                </a:lnTo>
                <a:lnTo>
                  <a:pt x="228" y="1253"/>
                </a:lnTo>
                <a:lnTo>
                  <a:pt x="249" y="1256"/>
                </a:lnTo>
                <a:lnTo>
                  <a:pt x="259" y="1256"/>
                </a:lnTo>
                <a:lnTo>
                  <a:pt x="269" y="1255"/>
                </a:lnTo>
                <a:lnTo>
                  <a:pt x="289" y="1250"/>
                </a:lnTo>
                <a:lnTo>
                  <a:pt x="299" y="1246"/>
                </a:lnTo>
                <a:lnTo>
                  <a:pt x="309" y="1245"/>
                </a:lnTo>
                <a:lnTo>
                  <a:pt x="329" y="1241"/>
                </a:lnTo>
                <a:lnTo>
                  <a:pt x="329" y="1253"/>
                </a:lnTo>
                <a:lnTo>
                  <a:pt x="331" y="1258"/>
                </a:lnTo>
                <a:lnTo>
                  <a:pt x="329" y="1265"/>
                </a:lnTo>
                <a:lnTo>
                  <a:pt x="326" y="1266"/>
                </a:lnTo>
                <a:lnTo>
                  <a:pt x="322" y="1268"/>
                </a:lnTo>
                <a:lnTo>
                  <a:pt x="312" y="1277"/>
                </a:lnTo>
                <a:lnTo>
                  <a:pt x="306" y="1283"/>
                </a:lnTo>
                <a:lnTo>
                  <a:pt x="301" y="1293"/>
                </a:lnTo>
                <a:lnTo>
                  <a:pt x="299" y="1297"/>
                </a:lnTo>
                <a:lnTo>
                  <a:pt x="299" y="1298"/>
                </a:lnTo>
                <a:lnTo>
                  <a:pt x="296" y="1300"/>
                </a:lnTo>
                <a:lnTo>
                  <a:pt x="287" y="1303"/>
                </a:lnTo>
                <a:lnTo>
                  <a:pt x="264" y="1308"/>
                </a:lnTo>
                <a:lnTo>
                  <a:pt x="242" y="1312"/>
                </a:lnTo>
                <a:lnTo>
                  <a:pt x="232" y="1313"/>
                </a:lnTo>
                <a:lnTo>
                  <a:pt x="228" y="1315"/>
                </a:lnTo>
                <a:lnTo>
                  <a:pt x="225" y="1318"/>
                </a:lnTo>
                <a:lnTo>
                  <a:pt x="218" y="1327"/>
                </a:lnTo>
                <a:lnTo>
                  <a:pt x="217" y="1332"/>
                </a:lnTo>
                <a:lnTo>
                  <a:pt x="215" y="1337"/>
                </a:lnTo>
                <a:lnTo>
                  <a:pt x="215" y="1349"/>
                </a:lnTo>
                <a:lnTo>
                  <a:pt x="218" y="1357"/>
                </a:lnTo>
                <a:lnTo>
                  <a:pt x="225" y="1364"/>
                </a:lnTo>
                <a:lnTo>
                  <a:pt x="233" y="1370"/>
                </a:lnTo>
                <a:lnTo>
                  <a:pt x="238" y="1374"/>
                </a:lnTo>
                <a:lnTo>
                  <a:pt x="244" y="1374"/>
                </a:lnTo>
                <a:lnTo>
                  <a:pt x="254" y="1377"/>
                </a:lnTo>
                <a:lnTo>
                  <a:pt x="277" y="1382"/>
                </a:lnTo>
                <a:lnTo>
                  <a:pt x="297" y="1387"/>
                </a:lnTo>
                <a:lnTo>
                  <a:pt x="317" y="1391"/>
                </a:lnTo>
                <a:lnTo>
                  <a:pt x="339" y="1391"/>
                </a:lnTo>
                <a:lnTo>
                  <a:pt x="344" y="1391"/>
                </a:lnTo>
                <a:lnTo>
                  <a:pt x="349" y="1389"/>
                </a:lnTo>
                <a:lnTo>
                  <a:pt x="358" y="1381"/>
                </a:lnTo>
                <a:lnTo>
                  <a:pt x="376" y="1369"/>
                </a:lnTo>
                <a:lnTo>
                  <a:pt x="379" y="1367"/>
                </a:lnTo>
                <a:lnTo>
                  <a:pt x="384" y="1365"/>
                </a:lnTo>
                <a:lnTo>
                  <a:pt x="396" y="1365"/>
                </a:lnTo>
                <a:lnTo>
                  <a:pt x="418" y="1364"/>
                </a:lnTo>
                <a:lnTo>
                  <a:pt x="438" y="1360"/>
                </a:lnTo>
                <a:lnTo>
                  <a:pt x="448" y="1359"/>
                </a:lnTo>
                <a:lnTo>
                  <a:pt x="453" y="1357"/>
                </a:lnTo>
                <a:lnTo>
                  <a:pt x="457" y="1354"/>
                </a:lnTo>
                <a:lnTo>
                  <a:pt x="458" y="1349"/>
                </a:lnTo>
                <a:lnTo>
                  <a:pt x="460" y="1344"/>
                </a:lnTo>
                <a:lnTo>
                  <a:pt x="460" y="1332"/>
                </a:lnTo>
                <a:lnTo>
                  <a:pt x="462" y="1312"/>
                </a:lnTo>
                <a:lnTo>
                  <a:pt x="458" y="1292"/>
                </a:lnTo>
                <a:lnTo>
                  <a:pt x="457" y="1285"/>
                </a:lnTo>
                <a:lnTo>
                  <a:pt x="460" y="1285"/>
                </a:lnTo>
                <a:lnTo>
                  <a:pt x="462" y="1283"/>
                </a:lnTo>
                <a:lnTo>
                  <a:pt x="462" y="1282"/>
                </a:lnTo>
                <a:lnTo>
                  <a:pt x="462" y="1278"/>
                </a:lnTo>
                <a:lnTo>
                  <a:pt x="458" y="1266"/>
                </a:lnTo>
                <a:lnTo>
                  <a:pt x="453" y="1253"/>
                </a:lnTo>
                <a:lnTo>
                  <a:pt x="448" y="124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29" name="Freeform 22"/>
          <p:cNvSpPr>
            <a:spLocks noChangeArrowheads="1"/>
          </p:cNvSpPr>
          <p:nvPr/>
        </p:nvSpPr>
        <p:spPr bwMode="auto">
          <a:xfrm>
            <a:off x="9631253" y="1354152"/>
            <a:ext cx="941969" cy="2836101"/>
          </a:xfrm>
          <a:custGeom>
            <a:avLst/>
            <a:gdLst>
              <a:gd name="T0" fmla="*/ 438 w 462"/>
              <a:gd name="T1" fmla="*/ 1173 h 1391"/>
              <a:gd name="T2" fmla="*/ 438 w 462"/>
              <a:gd name="T3" fmla="*/ 1037 h 1391"/>
              <a:gd name="T4" fmla="*/ 418 w 462"/>
              <a:gd name="T5" fmla="*/ 926 h 1391"/>
              <a:gd name="T6" fmla="*/ 398 w 462"/>
              <a:gd name="T7" fmla="*/ 867 h 1391"/>
              <a:gd name="T8" fmla="*/ 398 w 462"/>
              <a:gd name="T9" fmla="*/ 814 h 1391"/>
              <a:gd name="T10" fmla="*/ 448 w 462"/>
              <a:gd name="T11" fmla="*/ 757 h 1391"/>
              <a:gd name="T12" fmla="*/ 447 w 462"/>
              <a:gd name="T13" fmla="*/ 704 h 1391"/>
              <a:gd name="T14" fmla="*/ 433 w 462"/>
              <a:gd name="T15" fmla="*/ 418 h 1391"/>
              <a:gd name="T16" fmla="*/ 430 w 462"/>
              <a:gd name="T17" fmla="*/ 267 h 1391"/>
              <a:gd name="T18" fmla="*/ 369 w 462"/>
              <a:gd name="T19" fmla="*/ 183 h 1391"/>
              <a:gd name="T20" fmla="*/ 388 w 462"/>
              <a:gd name="T21" fmla="*/ 151 h 1391"/>
              <a:gd name="T22" fmla="*/ 371 w 462"/>
              <a:gd name="T23" fmla="*/ 82 h 1391"/>
              <a:gd name="T24" fmla="*/ 346 w 462"/>
              <a:gd name="T25" fmla="*/ 40 h 1391"/>
              <a:gd name="T26" fmla="*/ 314 w 462"/>
              <a:gd name="T27" fmla="*/ 15 h 1391"/>
              <a:gd name="T28" fmla="*/ 233 w 462"/>
              <a:gd name="T29" fmla="*/ 7 h 1391"/>
              <a:gd name="T30" fmla="*/ 213 w 462"/>
              <a:gd name="T31" fmla="*/ 23 h 1391"/>
              <a:gd name="T32" fmla="*/ 173 w 462"/>
              <a:gd name="T33" fmla="*/ 45 h 1391"/>
              <a:gd name="T34" fmla="*/ 165 w 462"/>
              <a:gd name="T35" fmla="*/ 85 h 1391"/>
              <a:gd name="T36" fmla="*/ 178 w 462"/>
              <a:gd name="T37" fmla="*/ 102 h 1391"/>
              <a:gd name="T38" fmla="*/ 190 w 462"/>
              <a:gd name="T39" fmla="*/ 126 h 1391"/>
              <a:gd name="T40" fmla="*/ 202 w 462"/>
              <a:gd name="T41" fmla="*/ 151 h 1391"/>
              <a:gd name="T42" fmla="*/ 207 w 462"/>
              <a:gd name="T43" fmla="*/ 181 h 1391"/>
              <a:gd name="T44" fmla="*/ 232 w 462"/>
              <a:gd name="T45" fmla="*/ 211 h 1391"/>
              <a:gd name="T46" fmla="*/ 264 w 462"/>
              <a:gd name="T47" fmla="*/ 216 h 1391"/>
              <a:gd name="T48" fmla="*/ 262 w 462"/>
              <a:gd name="T49" fmla="*/ 243 h 1391"/>
              <a:gd name="T50" fmla="*/ 257 w 462"/>
              <a:gd name="T51" fmla="*/ 268 h 1391"/>
              <a:gd name="T52" fmla="*/ 250 w 462"/>
              <a:gd name="T53" fmla="*/ 262 h 1391"/>
              <a:gd name="T54" fmla="*/ 173 w 462"/>
              <a:gd name="T55" fmla="*/ 245 h 1391"/>
              <a:gd name="T56" fmla="*/ 134 w 462"/>
              <a:gd name="T57" fmla="*/ 235 h 1391"/>
              <a:gd name="T58" fmla="*/ 69 w 462"/>
              <a:gd name="T59" fmla="*/ 247 h 1391"/>
              <a:gd name="T60" fmla="*/ 5 w 462"/>
              <a:gd name="T61" fmla="*/ 263 h 1391"/>
              <a:gd name="T62" fmla="*/ 52 w 462"/>
              <a:gd name="T63" fmla="*/ 330 h 1391"/>
              <a:gd name="T64" fmla="*/ 131 w 462"/>
              <a:gd name="T65" fmla="*/ 403 h 1391"/>
              <a:gd name="T66" fmla="*/ 134 w 462"/>
              <a:gd name="T67" fmla="*/ 436 h 1391"/>
              <a:gd name="T68" fmla="*/ 146 w 462"/>
              <a:gd name="T69" fmla="*/ 463 h 1391"/>
              <a:gd name="T70" fmla="*/ 161 w 462"/>
              <a:gd name="T71" fmla="*/ 550 h 1391"/>
              <a:gd name="T72" fmla="*/ 173 w 462"/>
              <a:gd name="T73" fmla="*/ 590 h 1391"/>
              <a:gd name="T74" fmla="*/ 181 w 462"/>
              <a:gd name="T75" fmla="*/ 631 h 1391"/>
              <a:gd name="T76" fmla="*/ 148 w 462"/>
              <a:gd name="T77" fmla="*/ 812 h 1391"/>
              <a:gd name="T78" fmla="*/ 202 w 462"/>
              <a:gd name="T79" fmla="*/ 834 h 1391"/>
              <a:gd name="T80" fmla="*/ 225 w 462"/>
              <a:gd name="T81" fmla="*/ 928 h 1391"/>
              <a:gd name="T82" fmla="*/ 250 w 462"/>
              <a:gd name="T83" fmla="*/ 1008 h 1391"/>
              <a:gd name="T84" fmla="*/ 285 w 462"/>
              <a:gd name="T85" fmla="*/ 1109 h 1391"/>
              <a:gd name="T86" fmla="*/ 280 w 462"/>
              <a:gd name="T87" fmla="*/ 1164 h 1391"/>
              <a:gd name="T88" fmla="*/ 188 w 462"/>
              <a:gd name="T89" fmla="*/ 1188 h 1391"/>
              <a:gd name="T90" fmla="*/ 192 w 462"/>
              <a:gd name="T91" fmla="*/ 1236 h 1391"/>
              <a:gd name="T92" fmla="*/ 249 w 462"/>
              <a:gd name="T93" fmla="*/ 1256 h 1391"/>
              <a:gd name="T94" fmla="*/ 329 w 462"/>
              <a:gd name="T95" fmla="*/ 1253 h 1391"/>
              <a:gd name="T96" fmla="*/ 312 w 462"/>
              <a:gd name="T97" fmla="*/ 1277 h 1391"/>
              <a:gd name="T98" fmla="*/ 287 w 462"/>
              <a:gd name="T99" fmla="*/ 1303 h 1391"/>
              <a:gd name="T100" fmla="*/ 217 w 462"/>
              <a:gd name="T101" fmla="*/ 1332 h 1391"/>
              <a:gd name="T102" fmla="*/ 244 w 462"/>
              <a:gd name="T103" fmla="*/ 1374 h 1391"/>
              <a:gd name="T104" fmla="*/ 339 w 462"/>
              <a:gd name="T105" fmla="*/ 1391 h 1391"/>
              <a:gd name="T106" fmla="*/ 384 w 462"/>
              <a:gd name="T107" fmla="*/ 1365 h 1391"/>
              <a:gd name="T108" fmla="*/ 457 w 462"/>
              <a:gd name="T109" fmla="*/ 1354 h 1391"/>
              <a:gd name="T110" fmla="*/ 457 w 462"/>
              <a:gd name="T111" fmla="*/ 1285 h 1391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462"/>
              <a:gd name="T169" fmla="*/ 0 h 1391"/>
              <a:gd name="T170" fmla="*/ 462 w 462"/>
              <a:gd name="T171" fmla="*/ 1391 h 1391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462" h="1391">
                <a:moveTo>
                  <a:pt x="448" y="1241"/>
                </a:moveTo>
                <a:lnTo>
                  <a:pt x="448" y="1241"/>
                </a:lnTo>
                <a:lnTo>
                  <a:pt x="448" y="1219"/>
                </a:lnTo>
                <a:lnTo>
                  <a:pt x="447" y="1209"/>
                </a:lnTo>
                <a:lnTo>
                  <a:pt x="445" y="1199"/>
                </a:lnTo>
                <a:lnTo>
                  <a:pt x="440" y="1178"/>
                </a:lnTo>
                <a:lnTo>
                  <a:pt x="438" y="1173"/>
                </a:lnTo>
                <a:lnTo>
                  <a:pt x="438" y="1166"/>
                </a:lnTo>
                <a:lnTo>
                  <a:pt x="440" y="1156"/>
                </a:lnTo>
                <a:lnTo>
                  <a:pt x="440" y="1112"/>
                </a:lnTo>
                <a:lnTo>
                  <a:pt x="440" y="1067"/>
                </a:lnTo>
                <a:lnTo>
                  <a:pt x="440" y="1052"/>
                </a:lnTo>
                <a:lnTo>
                  <a:pt x="438" y="1037"/>
                </a:lnTo>
                <a:lnTo>
                  <a:pt x="435" y="1022"/>
                </a:lnTo>
                <a:lnTo>
                  <a:pt x="431" y="1013"/>
                </a:lnTo>
                <a:lnTo>
                  <a:pt x="430" y="1010"/>
                </a:lnTo>
                <a:lnTo>
                  <a:pt x="430" y="1005"/>
                </a:lnTo>
                <a:lnTo>
                  <a:pt x="426" y="978"/>
                </a:lnTo>
                <a:lnTo>
                  <a:pt x="418" y="926"/>
                </a:lnTo>
                <a:lnTo>
                  <a:pt x="413" y="906"/>
                </a:lnTo>
                <a:lnTo>
                  <a:pt x="411" y="896"/>
                </a:lnTo>
                <a:lnTo>
                  <a:pt x="406" y="886"/>
                </a:lnTo>
                <a:lnTo>
                  <a:pt x="401" y="877"/>
                </a:lnTo>
                <a:lnTo>
                  <a:pt x="398" y="872"/>
                </a:lnTo>
                <a:lnTo>
                  <a:pt x="398" y="871"/>
                </a:lnTo>
                <a:lnTo>
                  <a:pt x="398" y="867"/>
                </a:lnTo>
                <a:lnTo>
                  <a:pt x="400" y="857"/>
                </a:lnTo>
                <a:lnTo>
                  <a:pt x="400" y="847"/>
                </a:lnTo>
                <a:lnTo>
                  <a:pt x="400" y="837"/>
                </a:lnTo>
                <a:lnTo>
                  <a:pt x="400" y="825"/>
                </a:lnTo>
                <a:lnTo>
                  <a:pt x="398" y="814"/>
                </a:lnTo>
                <a:lnTo>
                  <a:pt x="400" y="812"/>
                </a:lnTo>
                <a:lnTo>
                  <a:pt x="401" y="809"/>
                </a:lnTo>
                <a:lnTo>
                  <a:pt x="405" y="805"/>
                </a:lnTo>
                <a:lnTo>
                  <a:pt x="418" y="787"/>
                </a:lnTo>
                <a:lnTo>
                  <a:pt x="431" y="768"/>
                </a:lnTo>
                <a:lnTo>
                  <a:pt x="438" y="763"/>
                </a:lnTo>
                <a:lnTo>
                  <a:pt x="448" y="757"/>
                </a:lnTo>
                <a:lnTo>
                  <a:pt x="458" y="750"/>
                </a:lnTo>
                <a:lnTo>
                  <a:pt x="462" y="748"/>
                </a:lnTo>
                <a:lnTo>
                  <a:pt x="462" y="746"/>
                </a:lnTo>
                <a:lnTo>
                  <a:pt x="450" y="721"/>
                </a:lnTo>
                <a:lnTo>
                  <a:pt x="448" y="713"/>
                </a:lnTo>
                <a:lnTo>
                  <a:pt x="447" y="704"/>
                </a:lnTo>
                <a:lnTo>
                  <a:pt x="435" y="616"/>
                </a:lnTo>
                <a:lnTo>
                  <a:pt x="431" y="570"/>
                </a:lnTo>
                <a:lnTo>
                  <a:pt x="428" y="525"/>
                </a:lnTo>
                <a:lnTo>
                  <a:pt x="428" y="481"/>
                </a:lnTo>
                <a:lnTo>
                  <a:pt x="428" y="460"/>
                </a:lnTo>
                <a:lnTo>
                  <a:pt x="430" y="438"/>
                </a:lnTo>
                <a:lnTo>
                  <a:pt x="433" y="418"/>
                </a:lnTo>
                <a:lnTo>
                  <a:pt x="438" y="396"/>
                </a:lnTo>
                <a:lnTo>
                  <a:pt x="440" y="376"/>
                </a:lnTo>
                <a:lnTo>
                  <a:pt x="440" y="356"/>
                </a:lnTo>
                <a:lnTo>
                  <a:pt x="440" y="332"/>
                </a:lnTo>
                <a:lnTo>
                  <a:pt x="438" y="310"/>
                </a:lnTo>
                <a:lnTo>
                  <a:pt x="435" y="288"/>
                </a:lnTo>
                <a:lnTo>
                  <a:pt x="430" y="267"/>
                </a:lnTo>
                <a:lnTo>
                  <a:pt x="423" y="247"/>
                </a:lnTo>
                <a:lnTo>
                  <a:pt x="413" y="226"/>
                </a:lnTo>
                <a:lnTo>
                  <a:pt x="405" y="210"/>
                </a:lnTo>
                <a:lnTo>
                  <a:pt x="398" y="201"/>
                </a:lnTo>
                <a:lnTo>
                  <a:pt x="389" y="195"/>
                </a:lnTo>
                <a:lnTo>
                  <a:pt x="369" y="183"/>
                </a:lnTo>
                <a:lnTo>
                  <a:pt x="378" y="178"/>
                </a:lnTo>
                <a:lnTo>
                  <a:pt x="381" y="176"/>
                </a:lnTo>
                <a:lnTo>
                  <a:pt x="384" y="171"/>
                </a:lnTo>
                <a:lnTo>
                  <a:pt x="386" y="166"/>
                </a:lnTo>
                <a:lnTo>
                  <a:pt x="388" y="161"/>
                </a:lnTo>
                <a:lnTo>
                  <a:pt x="388" y="151"/>
                </a:lnTo>
                <a:lnTo>
                  <a:pt x="389" y="129"/>
                </a:lnTo>
                <a:lnTo>
                  <a:pt x="388" y="119"/>
                </a:lnTo>
                <a:lnTo>
                  <a:pt x="386" y="109"/>
                </a:lnTo>
                <a:lnTo>
                  <a:pt x="381" y="101"/>
                </a:lnTo>
                <a:lnTo>
                  <a:pt x="376" y="91"/>
                </a:lnTo>
                <a:lnTo>
                  <a:pt x="371" y="82"/>
                </a:lnTo>
                <a:lnTo>
                  <a:pt x="366" y="74"/>
                </a:lnTo>
                <a:lnTo>
                  <a:pt x="359" y="65"/>
                </a:lnTo>
                <a:lnTo>
                  <a:pt x="356" y="62"/>
                </a:lnTo>
                <a:lnTo>
                  <a:pt x="354" y="57"/>
                </a:lnTo>
                <a:lnTo>
                  <a:pt x="351" y="47"/>
                </a:lnTo>
                <a:lnTo>
                  <a:pt x="349" y="44"/>
                </a:lnTo>
                <a:lnTo>
                  <a:pt x="346" y="40"/>
                </a:lnTo>
                <a:lnTo>
                  <a:pt x="337" y="37"/>
                </a:lnTo>
                <a:lnTo>
                  <a:pt x="332" y="35"/>
                </a:lnTo>
                <a:lnTo>
                  <a:pt x="329" y="30"/>
                </a:lnTo>
                <a:lnTo>
                  <a:pt x="321" y="23"/>
                </a:lnTo>
                <a:lnTo>
                  <a:pt x="314" y="15"/>
                </a:lnTo>
                <a:lnTo>
                  <a:pt x="306" y="10"/>
                </a:lnTo>
                <a:lnTo>
                  <a:pt x="296" y="5"/>
                </a:lnTo>
                <a:lnTo>
                  <a:pt x="284" y="2"/>
                </a:lnTo>
                <a:lnTo>
                  <a:pt x="274" y="0"/>
                </a:lnTo>
                <a:lnTo>
                  <a:pt x="264" y="0"/>
                </a:lnTo>
                <a:lnTo>
                  <a:pt x="254" y="2"/>
                </a:lnTo>
                <a:lnTo>
                  <a:pt x="233" y="7"/>
                </a:lnTo>
                <a:lnTo>
                  <a:pt x="223" y="12"/>
                </a:lnTo>
                <a:lnTo>
                  <a:pt x="220" y="13"/>
                </a:lnTo>
                <a:lnTo>
                  <a:pt x="218" y="15"/>
                </a:lnTo>
                <a:lnTo>
                  <a:pt x="217" y="17"/>
                </a:lnTo>
                <a:lnTo>
                  <a:pt x="215" y="20"/>
                </a:lnTo>
                <a:lnTo>
                  <a:pt x="213" y="23"/>
                </a:lnTo>
                <a:lnTo>
                  <a:pt x="202" y="28"/>
                </a:lnTo>
                <a:lnTo>
                  <a:pt x="197" y="30"/>
                </a:lnTo>
                <a:lnTo>
                  <a:pt x="190" y="32"/>
                </a:lnTo>
                <a:lnTo>
                  <a:pt x="178" y="40"/>
                </a:lnTo>
                <a:lnTo>
                  <a:pt x="173" y="45"/>
                </a:lnTo>
                <a:lnTo>
                  <a:pt x="170" y="50"/>
                </a:lnTo>
                <a:lnTo>
                  <a:pt x="168" y="57"/>
                </a:lnTo>
                <a:lnTo>
                  <a:pt x="166" y="64"/>
                </a:lnTo>
                <a:lnTo>
                  <a:pt x="163" y="69"/>
                </a:lnTo>
                <a:lnTo>
                  <a:pt x="161" y="74"/>
                </a:lnTo>
                <a:lnTo>
                  <a:pt x="161" y="80"/>
                </a:lnTo>
                <a:lnTo>
                  <a:pt x="165" y="85"/>
                </a:lnTo>
                <a:lnTo>
                  <a:pt x="166" y="91"/>
                </a:lnTo>
                <a:lnTo>
                  <a:pt x="168" y="94"/>
                </a:lnTo>
                <a:lnTo>
                  <a:pt x="170" y="97"/>
                </a:lnTo>
                <a:lnTo>
                  <a:pt x="175" y="102"/>
                </a:lnTo>
                <a:lnTo>
                  <a:pt x="176" y="104"/>
                </a:lnTo>
                <a:lnTo>
                  <a:pt x="180" y="106"/>
                </a:lnTo>
                <a:lnTo>
                  <a:pt x="178" y="102"/>
                </a:lnTo>
                <a:lnTo>
                  <a:pt x="180" y="99"/>
                </a:lnTo>
                <a:lnTo>
                  <a:pt x="181" y="96"/>
                </a:lnTo>
                <a:lnTo>
                  <a:pt x="183" y="104"/>
                </a:lnTo>
                <a:lnTo>
                  <a:pt x="185" y="112"/>
                </a:lnTo>
                <a:lnTo>
                  <a:pt x="188" y="121"/>
                </a:lnTo>
                <a:lnTo>
                  <a:pt x="190" y="126"/>
                </a:lnTo>
                <a:lnTo>
                  <a:pt x="193" y="127"/>
                </a:lnTo>
                <a:lnTo>
                  <a:pt x="190" y="127"/>
                </a:lnTo>
                <a:lnTo>
                  <a:pt x="190" y="132"/>
                </a:lnTo>
                <a:lnTo>
                  <a:pt x="193" y="139"/>
                </a:lnTo>
                <a:lnTo>
                  <a:pt x="198" y="148"/>
                </a:lnTo>
                <a:lnTo>
                  <a:pt x="202" y="151"/>
                </a:lnTo>
                <a:lnTo>
                  <a:pt x="205" y="153"/>
                </a:lnTo>
                <a:lnTo>
                  <a:pt x="203" y="163"/>
                </a:lnTo>
                <a:lnTo>
                  <a:pt x="202" y="173"/>
                </a:lnTo>
                <a:lnTo>
                  <a:pt x="202" y="178"/>
                </a:lnTo>
                <a:lnTo>
                  <a:pt x="203" y="181"/>
                </a:lnTo>
                <a:lnTo>
                  <a:pt x="207" y="181"/>
                </a:lnTo>
                <a:lnTo>
                  <a:pt x="208" y="181"/>
                </a:lnTo>
                <a:lnTo>
                  <a:pt x="213" y="179"/>
                </a:lnTo>
                <a:lnTo>
                  <a:pt x="218" y="190"/>
                </a:lnTo>
                <a:lnTo>
                  <a:pt x="225" y="198"/>
                </a:lnTo>
                <a:lnTo>
                  <a:pt x="228" y="201"/>
                </a:lnTo>
                <a:lnTo>
                  <a:pt x="230" y="206"/>
                </a:lnTo>
                <a:lnTo>
                  <a:pt x="232" y="211"/>
                </a:lnTo>
                <a:lnTo>
                  <a:pt x="235" y="216"/>
                </a:lnTo>
                <a:lnTo>
                  <a:pt x="238" y="220"/>
                </a:lnTo>
                <a:lnTo>
                  <a:pt x="244" y="221"/>
                </a:lnTo>
                <a:lnTo>
                  <a:pt x="249" y="221"/>
                </a:lnTo>
                <a:lnTo>
                  <a:pt x="254" y="221"/>
                </a:lnTo>
                <a:lnTo>
                  <a:pt x="264" y="216"/>
                </a:lnTo>
                <a:lnTo>
                  <a:pt x="269" y="215"/>
                </a:lnTo>
                <a:lnTo>
                  <a:pt x="272" y="218"/>
                </a:lnTo>
                <a:lnTo>
                  <a:pt x="274" y="228"/>
                </a:lnTo>
                <a:lnTo>
                  <a:pt x="274" y="235"/>
                </a:lnTo>
                <a:lnTo>
                  <a:pt x="272" y="238"/>
                </a:lnTo>
                <a:lnTo>
                  <a:pt x="262" y="243"/>
                </a:lnTo>
                <a:lnTo>
                  <a:pt x="257" y="245"/>
                </a:lnTo>
                <a:lnTo>
                  <a:pt x="259" y="248"/>
                </a:lnTo>
                <a:lnTo>
                  <a:pt x="260" y="253"/>
                </a:lnTo>
                <a:lnTo>
                  <a:pt x="262" y="260"/>
                </a:lnTo>
                <a:lnTo>
                  <a:pt x="260" y="265"/>
                </a:lnTo>
                <a:lnTo>
                  <a:pt x="257" y="268"/>
                </a:lnTo>
                <a:lnTo>
                  <a:pt x="250" y="290"/>
                </a:lnTo>
                <a:lnTo>
                  <a:pt x="247" y="310"/>
                </a:lnTo>
                <a:lnTo>
                  <a:pt x="247" y="288"/>
                </a:lnTo>
                <a:lnTo>
                  <a:pt x="249" y="268"/>
                </a:lnTo>
                <a:lnTo>
                  <a:pt x="250" y="263"/>
                </a:lnTo>
                <a:lnTo>
                  <a:pt x="250" y="262"/>
                </a:lnTo>
                <a:lnTo>
                  <a:pt x="249" y="260"/>
                </a:lnTo>
                <a:lnTo>
                  <a:pt x="237" y="257"/>
                </a:lnTo>
                <a:lnTo>
                  <a:pt x="217" y="252"/>
                </a:lnTo>
                <a:lnTo>
                  <a:pt x="195" y="247"/>
                </a:lnTo>
                <a:lnTo>
                  <a:pt x="173" y="245"/>
                </a:lnTo>
                <a:lnTo>
                  <a:pt x="168" y="247"/>
                </a:lnTo>
                <a:lnTo>
                  <a:pt x="165" y="245"/>
                </a:lnTo>
                <a:lnTo>
                  <a:pt x="151" y="240"/>
                </a:lnTo>
                <a:lnTo>
                  <a:pt x="150" y="238"/>
                </a:lnTo>
                <a:lnTo>
                  <a:pt x="146" y="236"/>
                </a:lnTo>
                <a:lnTo>
                  <a:pt x="134" y="235"/>
                </a:lnTo>
                <a:lnTo>
                  <a:pt x="128" y="236"/>
                </a:lnTo>
                <a:lnTo>
                  <a:pt x="119" y="238"/>
                </a:lnTo>
                <a:lnTo>
                  <a:pt x="111" y="240"/>
                </a:lnTo>
                <a:lnTo>
                  <a:pt x="104" y="243"/>
                </a:lnTo>
                <a:lnTo>
                  <a:pt x="69" y="247"/>
                </a:lnTo>
                <a:lnTo>
                  <a:pt x="52" y="247"/>
                </a:lnTo>
                <a:lnTo>
                  <a:pt x="34" y="247"/>
                </a:lnTo>
                <a:lnTo>
                  <a:pt x="17" y="245"/>
                </a:lnTo>
                <a:lnTo>
                  <a:pt x="0" y="243"/>
                </a:lnTo>
                <a:lnTo>
                  <a:pt x="2" y="253"/>
                </a:lnTo>
                <a:lnTo>
                  <a:pt x="5" y="263"/>
                </a:lnTo>
                <a:lnTo>
                  <a:pt x="12" y="283"/>
                </a:lnTo>
                <a:lnTo>
                  <a:pt x="17" y="294"/>
                </a:lnTo>
                <a:lnTo>
                  <a:pt x="24" y="302"/>
                </a:lnTo>
                <a:lnTo>
                  <a:pt x="37" y="319"/>
                </a:lnTo>
                <a:lnTo>
                  <a:pt x="44" y="325"/>
                </a:lnTo>
                <a:lnTo>
                  <a:pt x="52" y="330"/>
                </a:lnTo>
                <a:lnTo>
                  <a:pt x="61" y="337"/>
                </a:lnTo>
                <a:lnTo>
                  <a:pt x="66" y="339"/>
                </a:lnTo>
                <a:lnTo>
                  <a:pt x="69" y="340"/>
                </a:lnTo>
                <a:lnTo>
                  <a:pt x="99" y="372"/>
                </a:lnTo>
                <a:lnTo>
                  <a:pt x="116" y="387"/>
                </a:lnTo>
                <a:lnTo>
                  <a:pt x="131" y="403"/>
                </a:lnTo>
                <a:lnTo>
                  <a:pt x="140" y="409"/>
                </a:lnTo>
                <a:lnTo>
                  <a:pt x="143" y="413"/>
                </a:lnTo>
                <a:lnTo>
                  <a:pt x="143" y="419"/>
                </a:lnTo>
                <a:lnTo>
                  <a:pt x="141" y="423"/>
                </a:lnTo>
                <a:lnTo>
                  <a:pt x="140" y="428"/>
                </a:lnTo>
                <a:lnTo>
                  <a:pt x="134" y="436"/>
                </a:lnTo>
                <a:lnTo>
                  <a:pt x="128" y="443"/>
                </a:lnTo>
                <a:lnTo>
                  <a:pt x="126" y="446"/>
                </a:lnTo>
                <a:lnTo>
                  <a:pt x="126" y="450"/>
                </a:lnTo>
                <a:lnTo>
                  <a:pt x="131" y="453"/>
                </a:lnTo>
                <a:lnTo>
                  <a:pt x="134" y="456"/>
                </a:lnTo>
                <a:lnTo>
                  <a:pt x="145" y="461"/>
                </a:lnTo>
                <a:lnTo>
                  <a:pt x="146" y="463"/>
                </a:lnTo>
                <a:lnTo>
                  <a:pt x="148" y="466"/>
                </a:lnTo>
                <a:lnTo>
                  <a:pt x="156" y="480"/>
                </a:lnTo>
                <a:lnTo>
                  <a:pt x="160" y="486"/>
                </a:lnTo>
                <a:lnTo>
                  <a:pt x="163" y="491"/>
                </a:lnTo>
                <a:lnTo>
                  <a:pt x="163" y="495"/>
                </a:lnTo>
                <a:lnTo>
                  <a:pt x="161" y="550"/>
                </a:lnTo>
                <a:lnTo>
                  <a:pt x="161" y="570"/>
                </a:lnTo>
                <a:lnTo>
                  <a:pt x="161" y="574"/>
                </a:lnTo>
                <a:lnTo>
                  <a:pt x="163" y="579"/>
                </a:lnTo>
                <a:lnTo>
                  <a:pt x="170" y="585"/>
                </a:lnTo>
                <a:lnTo>
                  <a:pt x="173" y="589"/>
                </a:lnTo>
                <a:lnTo>
                  <a:pt x="173" y="590"/>
                </a:lnTo>
                <a:lnTo>
                  <a:pt x="175" y="592"/>
                </a:lnTo>
                <a:lnTo>
                  <a:pt x="173" y="604"/>
                </a:lnTo>
                <a:lnTo>
                  <a:pt x="173" y="614"/>
                </a:lnTo>
                <a:lnTo>
                  <a:pt x="176" y="622"/>
                </a:lnTo>
                <a:lnTo>
                  <a:pt x="180" y="629"/>
                </a:lnTo>
                <a:lnTo>
                  <a:pt x="181" y="631"/>
                </a:lnTo>
                <a:lnTo>
                  <a:pt x="181" y="634"/>
                </a:lnTo>
                <a:lnTo>
                  <a:pt x="178" y="647"/>
                </a:lnTo>
                <a:lnTo>
                  <a:pt x="156" y="765"/>
                </a:lnTo>
                <a:lnTo>
                  <a:pt x="148" y="809"/>
                </a:lnTo>
                <a:lnTo>
                  <a:pt x="148" y="812"/>
                </a:lnTo>
                <a:lnTo>
                  <a:pt x="151" y="815"/>
                </a:lnTo>
                <a:lnTo>
                  <a:pt x="160" y="820"/>
                </a:lnTo>
                <a:lnTo>
                  <a:pt x="170" y="825"/>
                </a:lnTo>
                <a:lnTo>
                  <a:pt x="192" y="832"/>
                </a:lnTo>
                <a:lnTo>
                  <a:pt x="202" y="834"/>
                </a:lnTo>
                <a:lnTo>
                  <a:pt x="203" y="834"/>
                </a:lnTo>
                <a:lnTo>
                  <a:pt x="205" y="835"/>
                </a:lnTo>
                <a:lnTo>
                  <a:pt x="207" y="842"/>
                </a:lnTo>
                <a:lnTo>
                  <a:pt x="215" y="886"/>
                </a:lnTo>
                <a:lnTo>
                  <a:pt x="220" y="907"/>
                </a:lnTo>
                <a:lnTo>
                  <a:pt x="225" y="928"/>
                </a:lnTo>
                <a:lnTo>
                  <a:pt x="233" y="946"/>
                </a:lnTo>
                <a:lnTo>
                  <a:pt x="242" y="963"/>
                </a:lnTo>
                <a:lnTo>
                  <a:pt x="247" y="978"/>
                </a:lnTo>
                <a:lnTo>
                  <a:pt x="249" y="981"/>
                </a:lnTo>
                <a:lnTo>
                  <a:pt x="250" y="986"/>
                </a:lnTo>
                <a:lnTo>
                  <a:pt x="250" y="1008"/>
                </a:lnTo>
                <a:lnTo>
                  <a:pt x="254" y="1028"/>
                </a:lnTo>
                <a:lnTo>
                  <a:pt x="259" y="1048"/>
                </a:lnTo>
                <a:lnTo>
                  <a:pt x="264" y="1069"/>
                </a:lnTo>
                <a:lnTo>
                  <a:pt x="274" y="1089"/>
                </a:lnTo>
                <a:lnTo>
                  <a:pt x="285" y="1109"/>
                </a:lnTo>
                <a:lnTo>
                  <a:pt x="287" y="1112"/>
                </a:lnTo>
                <a:lnTo>
                  <a:pt x="287" y="1117"/>
                </a:lnTo>
                <a:lnTo>
                  <a:pt x="287" y="1126"/>
                </a:lnTo>
                <a:lnTo>
                  <a:pt x="287" y="1156"/>
                </a:lnTo>
                <a:lnTo>
                  <a:pt x="287" y="1161"/>
                </a:lnTo>
                <a:lnTo>
                  <a:pt x="280" y="1164"/>
                </a:lnTo>
                <a:lnTo>
                  <a:pt x="275" y="1164"/>
                </a:lnTo>
                <a:lnTo>
                  <a:pt x="233" y="1178"/>
                </a:lnTo>
                <a:lnTo>
                  <a:pt x="213" y="1183"/>
                </a:lnTo>
                <a:lnTo>
                  <a:pt x="203" y="1184"/>
                </a:lnTo>
                <a:lnTo>
                  <a:pt x="192" y="1186"/>
                </a:lnTo>
                <a:lnTo>
                  <a:pt x="188" y="1188"/>
                </a:lnTo>
                <a:lnTo>
                  <a:pt x="183" y="1191"/>
                </a:lnTo>
                <a:lnTo>
                  <a:pt x="178" y="1199"/>
                </a:lnTo>
                <a:lnTo>
                  <a:pt x="178" y="1204"/>
                </a:lnTo>
                <a:lnTo>
                  <a:pt x="178" y="1209"/>
                </a:lnTo>
                <a:lnTo>
                  <a:pt x="180" y="1218"/>
                </a:lnTo>
                <a:lnTo>
                  <a:pt x="185" y="1228"/>
                </a:lnTo>
                <a:lnTo>
                  <a:pt x="192" y="1236"/>
                </a:lnTo>
                <a:lnTo>
                  <a:pt x="195" y="1240"/>
                </a:lnTo>
                <a:lnTo>
                  <a:pt x="198" y="1243"/>
                </a:lnTo>
                <a:lnTo>
                  <a:pt x="208" y="1248"/>
                </a:lnTo>
                <a:lnTo>
                  <a:pt x="217" y="1251"/>
                </a:lnTo>
                <a:lnTo>
                  <a:pt x="228" y="1253"/>
                </a:lnTo>
                <a:lnTo>
                  <a:pt x="249" y="1256"/>
                </a:lnTo>
                <a:lnTo>
                  <a:pt x="259" y="1256"/>
                </a:lnTo>
                <a:lnTo>
                  <a:pt x="269" y="1255"/>
                </a:lnTo>
                <a:lnTo>
                  <a:pt x="289" y="1250"/>
                </a:lnTo>
                <a:lnTo>
                  <a:pt x="299" y="1246"/>
                </a:lnTo>
                <a:lnTo>
                  <a:pt x="309" y="1245"/>
                </a:lnTo>
                <a:lnTo>
                  <a:pt x="329" y="1241"/>
                </a:lnTo>
                <a:lnTo>
                  <a:pt x="329" y="1253"/>
                </a:lnTo>
                <a:lnTo>
                  <a:pt x="331" y="1258"/>
                </a:lnTo>
                <a:lnTo>
                  <a:pt x="329" y="1265"/>
                </a:lnTo>
                <a:lnTo>
                  <a:pt x="326" y="1266"/>
                </a:lnTo>
                <a:lnTo>
                  <a:pt x="322" y="1268"/>
                </a:lnTo>
                <a:lnTo>
                  <a:pt x="312" y="1277"/>
                </a:lnTo>
                <a:lnTo>
                  <a:pt x="306" y="1283"/>
                </a:lnTo>
                <a:lnTo>
                  <a:pt x="301" y="1293"/>
                </a:lnTo>
                <a:lnTo>
                  <a:pt x="299" y="1297"/>
                </a:lnTo>
                <a:lnTo>
                  <a:pt x="299" y="1298"/>
                </a:lnTo>
                <a:lnTo>
                  <a:pt x="296" y="1300"/>
                </a:lnTo>
                <a:lnTo>
                  <a:pt x="287" y="1303"/>
                </a:lnTo>
                <a:lnTo>
                  <a:pt x="264" y="1308"/>
                </a:lnTo>
                <a:lnTo>
                  <a:pt x="242" y="1312"/>
                </a:lnTo>
                <a:lnTo>
                  <a:pt x="232" y="1313"/>
                </a:lnTo>
                <a:lnTo>
                  <a:pt x="228" y="1315"/>
                </a:lnTo>
                <a:lnTo>
                  <a:pt x="225" y="1318"/>
                </a:lnTo>
                <a:lnTo>
                  <a:pt x="218" y="1327"/>
                </a:lnTo>
                <a:lnTo>
                  <a:pt x="217" y="1332"/>
                </a:lnTo>
                <a:lnTo>
                  <a:pt x="215" y="1337"/>
                </a:lnTo>
                <a:lnTo>
                  <a:pt x="215" y="1349"/>
                </a:lnTo>
                <a:lnTo>
                  <a:pt x="218" y="1357"/>
                </a:lnTo>
                <a:lnTo>
                  <a:pt x="225" y="1364"/>
                </a:lnTo>
                <a:lnTo>
                  <a:pt x="233" y="1370"/>
                </a:lnTo>
                <a:lnTo>
                  <a:pt x="238" y="1374"/>
                </a:lnTo>
                <a:lnTo>
                  <a:pt x="244" y="1374"/>
                </a:lnTo>
                <a:lnTo>
                  <a:pt x="254" y="1377"/>
                </a:lnTo>
                <a:lnTo>
                  <a:pt x="277" y="1382"/>
                </a:lnTo>
                <a:lnTo>
                  <a:pt x="297" y="1387"/>
                </a:lnTo>
                <a:lnTo>
                  <a:pt x="317" y="1391"/>
                </a:lnTo>
                <a:lnTo>
                  <a:pt x="339" y="1391"/>
                </a:lnTo>
                <a:lnTo>
                  <a:pt x="344" y="1391"/>
                </a:lnTo>
                <a:lnTo>
                  <a:pt x="349" y="1389"/>
                </a:lnTo>
                <a:lnTo>
                  <a:pt x="358" y="1381"/>
                </a:lnTo>
                <a:lnTo>
                  <a:pt x="376" y="1369"/>
                </a:lnTo>
                <a:lnTo>
                  <a:pt x="379" y="1367"/>
                </a:lnTo>
                <a:lnTo>
                  <a:pt x="384" y="1365"/>
                </a:lnTo>
                <a:lnTo>
                  <a:pt x="396" y="1365"/>
                </a:lnTo>
                <a:lnTo>
                  <a:pt x="418" y="1364"/>
                </a:lnTo>
                <a:lnTo>
                  <a:pt x="438" y="1360"/>
                </a:lnTo>
                <a:lnTo>
                  <a:pt x="448" y="1359"/>
                </a:lnTo>
                <a:lnTo>
                  <a:pt x="453" y="1357"/>
                </a:lnTo>
                <a:lnTo>
                  <a:pt x="457" y="1354"/>
                </a:lnTo>
                <a:lnTo>
                  <a:pt x="458" y="1349"/>
                </a:lnTo>
                <a:lnTo>
                  <a:pt x="460" y="1344"/>
                </a:lnTo>
                <a:lnTo>
                  <a:pt x="460" y="1332"/>
                </a:lnTo>
                <a:lnTo>
                  <a:pt x="462" y="1312"/>
                </a:lnTo>
                <a:lnTo>
                  <a:pt x="458" y="1292"/>
                </a:lnTo>
                <a:lnTo>
                  <a:pt x="457" y="1285"/>
                </a:lnTo>
                <a:lnTo>
                  <a:pt x="460" y="1285"/>
                </a:lnTo>
                <a:lnTo>
                  <a:pt x="462" y="1283"/>
                </a:lnTo>
                <a:lnTo>
                  <a:pt x="462" y="1282"/>
                </a:lnTo>
                <a:lnTo>
                  <a:pt x="462" y="1278"/>
                </a:lnTo>
                <a:lnTo>
                  <a:pt x="458" y="1266"/>
                </a:lnTo>
                <a:lnTo>
                  <a:pt x="453" y="1253"/>
                </a:lnTo>
                <a:lnTo>
                  <a:pt x="448" y="1241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30" name="Freeform 23"/>
          <p:cNvSpPr>
            <a:spLocks noEditPoints="1" noChangeArrowheads="1"/>
          </p:cNvSpPr>
          <p:nvPr/>
        </p:nvSpPr>
        <p:spPr bwMode="auto">
          <a:xfrm>
            <a:off x="611188" y="1162496"/>
            <a:ext cx="919540" cy="3029796"/>
          </a:xfrm>
          <a:custGeom>
            <a:avLst/>
            <a:gdLst>
              <a:gd name="T0" fmla="*/ 15 w 451"/>
              <a:gd name="T1" fmla="*/ 1204 h 1486"/>
              <a:gd name="T2" fmla="*/ 111 w 451"/>
              <a:gd name="T3" fmla="*/ 1139 h 1486"/>
              <a:gd name="T4" fmla="*/ 200 w 451"/>
              <a:gd name="T5" fmla="*/ 1050 h 1486"/>
              <a:gd name="T6" fmla="*/ 223 w 451"/>
              <a:gd name="T7" fmla="*/ 990 h 1486"/>
              <a:gd name="T8" fmla="*/ 183 w 451"/>
              <a:gd name="T9" fmla="*/ 894 h 1486"/>
              <a:gd name="T10" fmla="*/ 136 w 451"/>
              <a:gd name="T11" fmla="*/ 854 h 1486"/>
              <a:gd name="T12" fmla="*/ 129 w 451"/>
              <a:gd name="T13" fmla="*/ 686 h 1486"/>
              <a:gd name="T14" fmla="*/ 134 w 451"/>
              <a:gd name="T15" fmla="*/ 354 h 1486"/>
              <a:gd name="T16" fmla="*/ 195 w 451"/>
              <a:gd name="T17" fmla="*/ 226 h 1486"/>
              <a:gd name="T18" fmla="*/ 216 w 451"/>
              <a:gd name="T19" fmla="*/ 195 h 1486"/>
              <a:gd name="T20" fmla="*/ 196 w 451"/>
              <a:gd name="T21" fmla="*/ 159 h 1486"/>
              <a:gd name="T22" fmla="*/ 191 w 451"/>
              <a:gd name="T23" fmla="*/ 119 h 1486"/>
              <a:gd name="T24" fmla="*/ 201 w 451"/>
              <a:gd name="T25" fmla="*/ 87 h 1486"/>
              <a:gd name="T26" fmla="*/ 196 w 451"/>
              <a:gd name="T27" fmla="*/ 69 h 1486"/>
              <a:gd name="T28" fmla="*/ 200 w 451"/>
              <a:gd name="T29" fmla="*/ 52 h 1486"/>
              <a:gd name="T30" fmla="*/ 226 w 451"/>
              <a:gd name="T31" fmla="*/ 27 h 1486"/>
              <a:gd name="T32" fmla="*/ 221 w 451"/>
              <a:gd name="T33" fmla="*/ 29 h 1486"/>
              <a:gd name="T34" fmla="*/ 225 w 451"/>
              <a:gd name="T35" fmla="*/ 22 h 1486"/>
              <a:gd name="T36" fmla="*/ 226 w 451"/>
              <a:gd name="T37" fmla="*/ 20 h 1486"/>
              <a:gd name="T38" fmla="*/ 245 w 451"/>
              <a:gd name="T39" fmla="*/ 12 h 1486"/>
              <a:gd name="T40" fmla="*/ 280 w 451"/>
              <a:gd name="T41" fmla="*/ 2 h 1486"/>
              <a:gd name="T42" fmla="*/ 304 w 451"/>
              <a:gd name="T43" fmla="*/ 10 h 1486"/>
              <a:gd name="T44" fmla="*/ 319 w 451"/>
              <a:gd name="T45" fmla="*/ 17 h 1486"/>
              <a:gd name="T46" fmla="*/ 336 w 451"/>
              <a:gd name="T47" fmla="*/ 20 h 1486"/>
              <a:gd name="T48" fmla="*/ 341 w 451"/>
              <a:gd name="T49" fmla="*/ 18 h 1486"/>
              <a:gd name="T50" fmla="*/ 352 w 451"/>
              <a:gd name="T51" fmla="*/ 30 h 1486"/>
              <a:gd name="T52" fmla="*/ 367 w 451"/>
              <a:gd name="T53" fmla="*/ 49 h 1486"/>
              <a:gd name="T54" fmla="*/ 367 w 451"/>
              <a:gd name="T55" fmla="*/ 60 h 1486"/>
              <a:gd name="T56" fmla="*/ 362 w 451"/>
              <a:gd name="T57" fmla="*/ 67 h 1486"/>
              <a:gd name="T58" fmla="*/ 362 w 451"/>
              <a:gd name="T59" fmla="*/ 121 h 1486"/>
              <a:gd name="T60" fmla="*/ 377 w 451"/>
              <a:gd name="T61" fmla="*/ 164 h 1486"/>
              <a:gd name="T62" fmla="*/ 372 w 451"/>
              <a:gd name="T63" fmla="*/ 203 h 1486"/>
              <a:gd name="T64" fmla="*/ 334 w 451"/>
              <a:gd name="T65" fmla="*/ 226 h 1486"/>
              <a:gd name="T66" fmla="*/ 342 w 451"/>
              <a:gd name="T67" fmla="*/ 273 h 1486"/>
              <a:gd name="T68" fmla="*/ 386 w 451"/>
              <a:gd name="T69" fmla="*/ 379 h 1486"/>
              <a:gd name="T70" fmla="*/ 424 w 451"/>
              <a:gd name="T71" fmla="*/ 505 h 1486"/>
              <a:gd name="T72" fmla="*/ 438 w 451"/>
              <a:gd name="T73" fmla="*/ 797 h 1486"/>
              <a:gd name="T74" fmla="*/ 398 w 451"/>
              <a:gd name="T75" fmla="*/ 827 h 1486"/>
              <a:gd name="T76" fmla="*/ 396 w 451"/>
              <a:gd name="T77" fmla="*/ 916 h 1486"/>
              <a:gd name="T78" fmla="*/ 388 w 451"/>
              <a:gd name="T79" fmla="*/ 1023 h 1486"/>
              <a:gd name="T80" fmla="*/ 391 w 451"/>
              <a:gd name="T81" fmla="*/ 1288 h 1486"/>
              <a:gd name="T82" fmla="*/ 376 w 451"/>
              <a:gd name="T83" fmla="*/ 1392 h 1486"/>
              <a:gd name="T84" fmla="*/ 406 w 451"/>
              <a:gd name="T85" fmla="*/ 1444 h 1486"/>
              <a:gd name="T86" fmla="*/ 438 w 451"/>
              <a:gd name="T87" fmla="*/ 1486 h 1486"/>
              <a:gd name="T88" fmla="*/ 364 w 451"/>
              <a:gd name="T89" fmla="*/ 1485 h 1486"/>
              <a:gd name="T90" fmla="*/ 314 w 451"/>
              <a:gd name="T91" fmla="*/ 1470 h 1486"/>
              <a:gd name="T92" fmla="*/ 267 w 451"/>
              <a:gd name="T93" fmla="*/ 1459 h 1486"/>
              <a:gd name="T94" fmla="*/ 275 w 451"/>
              <a:gd name="T95" fmla="*/ 1369 h 1486"/>
              <a:gd name="T96" fmla="*/ 287 w 451"/>
              <a:gd name="T97" fmla="*/ 1292 h 1486"/>
              <a:gd name="T98" fmla="*/ 273 w 451"/>
              <a:gd name="T99" fmla="*/ 1226 h 1486"/>
              <a:gd name="T100" fmla="*/ 193 w 451"/>
              <a:gd name="T101" fmla="*/ 1220 h 1486"/>
              <a:gd name="T102" fmla="*/ 94 w 451"/>
              <a:gd name="T103" fmla="*/ 1293 h 1486"/>
              <a:gd name="T104" fmla="*/ 109 w 451"/>
              <a:gd name="T105" fmla="*/ 1369 h 1486"/>
              <a:gd name="T106" fmla="*/ 75 w 451"/>
              <a:gd name="T107" fmla="*/ 1386 h 1486"/>
              <a:gd name="T108" fmla="*/ 30 w 451"/>
              <a:gd name="T109" fmla="*/ 1275 h 1486"/>
              <a:gd name="T110" fmla="*/ 3 w 451"/>
              <a:gd name="T111" fmla="*/ 1233 h 1486"/>
              <a:gd name="T112" fmla="*/ 287 w 451"/>
              <a:gd name="T113" fmla="*/ 3 h 1486"/>
              <a:gd name="T114" fmla="*/ 196 w 451"/>
              <a:gd name="T115" fmla="*/ 134 h 1486"/>
              <a:gd name="T116" fmla="*/ 195 w 451"/>
              <a:gd name="T117" fmla="*/ 129 h 148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451"/>
              <a:gd name="T178" fmla="*/ 0 h 1486"/>
              <a:gd name="T179" fmla="*/ 451 w 451"/>
              <a:gd name="T180" fmla="*/ 1486 h 148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451" h="1486">
                <a:moveTo>
                  <a:pt x="0" y="1226"/>
                </a:moveTo>
                <a:lnTo>
                  <a:pt x="0" y="1226"/>
                </a:lnTo>
                <a:lnTo>
                  <a:pt x="5" y="1223"/>
                </a:lnTo>
                <a:lnTo>
                  <a:pt x="10" y="1221"/>
                </a:lnTo>
                <a:lnTo>
                  <a:pt x="13" y="1218"/>
                </a:lnTo>
                <a:lnTo>
                  <a:pt x="15" y="1216"/>
                </a:lnTo>
                <a:lnTo>
                  <a:pt x="15" y="1215"/>
                </a:lnTo>
                <a:lnTo>
                  <a:pt x="15" y="1204"/>
                </a:lnTo>
                <a:lnTo>
                  <a:pt x="18" y="1201"/>
                </a:lnTo>
                <a:lnTo>
                  <a:pt x="22" y="1198"/>
                </a:lnTo>
                <a:lnTo>
                  <a:pt x="62" y="1171"/>
                </a:lnTo>
                <a:lnTo>
                  <a:pt x="96" y="1149"/>
                </a:lnTo>
                <a:lnTo>
                  <a:pt x="107" y="1141"/>
                </a:lnTo>
                <a:lnTo>
                  <a:pt x="111" y="1139"/>
                </a:lnTo>
                <a:lnTo>
                  <a:pt x="114" y="1137"/>
                </a:lnTo>
                <a:lnTo>
                  <a:pt x="131" y="1117"/>
                </a:lnTo>
                <a:lnTo>
                  <a:pt x="144" y="1100"/>
                </a:lnTo>
                <a:lnTo>
                  <a:pt x="159" y="1084"/>
                </a:lnTo>
                <a:lnTo>
                  <a:pt x="174" y="1069"/>
                </a:lnTo>
                <a:lnTo>
                  <a:pt x="191" y="1055"/>
                </a:lnTo>
                <a:lnTo>
                  <a:pt x="200" y="1050"/>
                </a:lnTo>
                <a:lnTo>
                  <a:pt x="206" y="1045"/>
                </a:lnTo>
                <a:lnTo>
                  <a:pt x="213" y="1038"/>
                </a:lnTo>
                <a:lnTo>
                  <a:pt x="216" y="1028"/>
                </a:lnTo>
                <a:lnTo>
                  <a:pt x="220" y="1020"/>
                </a:lnTo>
                <a:lnTo>
                  <a:pt x="223" y="1010"/>
                </a:lnTo>
                <a:lnTo>
                  <a:pt x="223" y="1000"/>
                </a:lnTo>
                <a:lnTo>
                  <a:pt x="223" y="990"/>
                </a:lnTo>
                <a:lnTo>
                  <a:pt x="220" y="970"/>
                </a:lnTo>
                <a:lnTo>
                  <a:pt x="215" y="949"/>
                </a:lnTo>
                <a:lnTo>
                  <a:pt x="213" y="944"/>
                </a:lnTo>
                <a:lnTo>
                  <a:pt x="210" y="941"/>
                </a:lnTo>
                <a:lnTo>
                  <a:pt x="205" y="933"/>
                </a:lnTo>
                <a:lnTo>
                  <a:pt x="193" y="913"/>
                </a:lnTo>
                <a:lnTo>
                  <a:pt x="183" y="894"/>
                </a:lnTo>
                <a:lnTo>
                  <a:pt x="180" y="884"/>
                </a:lnTo>
                <a:lnTo>
                  <a:pt x="176" y="879"/>
                </a:lnTo>
                <a:lnTo>
                  <a:pt x="171" y="877"/>
                </a:lnTo>
                <a:lnTo>
                  <a:pt x="153" y="867"/>
                </a:lnTo>
                <a:lnTo>
                  <a:pt x="144" y="861"/>
                </a:lnTo>
                <a:lnTo>
                  <a:pt x="136" y="854"/>
                </a:lnTo>
                <a:lnTo>
                  <a:pt x="129" y="845"/>
                </a:lnTo>
                <a:lnTo>
                  <a:pt x="126" y="837"/>
                </a:lnTo>
                <a:lnTo>
                  <a:pt x="124" y="827"/>
                </a:lnTo>
                <a:lnTo>
                  <a:pt x="124" y="815"/>
                </a:lnTo>
                <a:lnTo>
                  <a:pt x="124" y="775"/>
                </a:lnTo>
                <a:lnTo>
                  <a:pt x="126" y="726"/>
                </a:lnTo>
                <a:lnTo>
                  <a:pt x="129" y="686"/>
                </a:lnTo>
                <a:lnTo>
                  <a:pt x="129" y="641"/>
                </a:lnTo>
                <a:lnTo>
                  <a:pt x="129" y="594"/>
                </a:lnTo>
                <a:lnTo>
                  <a:pt x="128" y="507"/>
                </a:lnTo>
                <a:lnTo>
                  <a:pt x="128" y="463"/>
                </a:lnTo>
                <a:lnTo>
                  <a:pt x="128" y="419"/>
                </a:lnTo>
                <a:lnTo>
                  <a:pt x="131" y="376"/>
                </a:lnTo>
                <a:lnTo>
                  <a:pt x="134" y="354"/>
                </a:lnTo>
                <a:lnTo>
                  <a:pt x="139" y="332"/>
                </a:lnTo>
                <a:lnTo>
                  <a:pt x="146" y="312"/>
                </a:lnTo>
                <a:lnTo>
                  <a:pt x="154" y="294"/>
                </a:lnTo>
                <a:lnTo>
                  <a:pt x="176" y="258"/>
                </a:lnTo>
                <a:lnTo>
                  <a:pt x="188" y="238"/>
                </a:lnTo>
                <a:lnTo>
                  <a:pt x="193" y="230"/>
                </a:lnTo>
                <a:lnTo>
                  <a:pt x="195" y="226"/>
                </a:lnTo>
                <a:lnTo>
                  <a:pt x="196" y="221"/>
                </a:lnTo>
                <a:lnTo>
                  <a:pt x="196" y="211"/>
                </a:lnTo>
                <a:lnTo>
                  <a:pt x="196" y="206"/>
                </a:lnTo>
                <a:lnTo>
                  <a:pt x="200" y="201"/>
                </a:lnTo>
                <a:lnTo>
                  <a:pt x="210" y="200"/>
                </a:lnTo>
                <a:lnTo>
                  <a:pt x="213" y="196"/>
                </a:lnTo>
                <a:lnTo>
                  <a:pt x="216" y="195"/>
                </a:lnTo>
                <a:lnTo>
                  <a:pt x="210" y="191"/>
                </a:lnTo>
                <a:lnTo>
                  <a:pt x="206" y="186"/>
                </a:lnTo>
                <a:lnTo>
                  <a:pt x="203" y="179"/>
                </a:lnTo>
                <a:lnTo>
                  <a:pt x="201" y="173"/>
                </a:lnTo>
                <a:lnTo>
                  <a:pt x="201" y="169"/>
                </a:lnTo>
                <a:lnTo>
                  <a:pt x="200" y="166"/>
                </a:lnTo>
                <a:lnTo>
                  <a:pt x="196" y="163"/>
                </a:lnTo>
                <a:lnTo>
                  <a:pt x="196" y="159"/>
                </a:lnTo>
                <a:lnTo>
                  <a:pt x="196" y="154"/>
                </a:lnTo>
                <a:lnTo>
                  <a:pt x="195" y="148"/>
                </a:lnTo>
                <a:lnTo>
                  <a:pt x="195" y="141"/>
                </a:lnTo>
                <a:lnTo>
                  <a:pt x="193" y="136"/>
                </a:lnTo>
                <a:lnTo>
                  <a:pt x="191" y="119"/>
                </a:lnTo>
                <a:lnTo>
                  <a:pt x="195" y="104"/>
                </a:lnTo>
                <a:lnTo>
                  <a:pt x="195" y="97"/>
                </a:lnTo>
                <a:lnTo>
                  <a:pt x="195" y="96"/>
                </a:lnTo>
                <a:lnTo>
                  <a:pt x="198" y="96"/>
                </a:lnTo>
                <a:lnTo>
                  <a:pt x="198" y="92"/>
                </a:lnTo>
                <a:lnTo>
                  <a:pt x="200" y="89"/>
                </a:lnTo>
                <a:lnTo>
                  <a:pt x="201" y="87"/>
                </a:lnTo>
                <a:lnTo>
                  <a:pt x="200" y="84"/>
                </a:lnTo>
                <a:lnTo>
                  <a:pt x="196" y="84"/>
                </a:lnTo>
                <a:lnTo>
                  <a:pt x="198" y="82"/>
                </a:lnTo>
                <a:lnTo>
                  <a:pt x="196" y="82"/>
                </a:lnTo>
                <a:lnTo>
                  <a:pt x="195" y="81"/>
                </a:lnTo>
                <a:lnTo>
                  <a:pt x="196" y="79"/>
                </a:lnTo>
                <a:lnTo>
                  <a:pt x="196" y="69"/>
                </a:lnTo>
                <a:lnTo>
                  <a:pt x="198" y="65"/>
                </a:lnTo>
                <a:lnTo>
                  <a:pt x="200" y="64"/>
                </a:lnTo>
                <a:lnTo>
                  <a:pt x="198" y="62"/>
                </a:lnTo>
                <a:lnTo>
                  <a:pt x="200" y="57"/>
                </a:lnTo>
                <a:lnTo>
                  <a:pt x="200" y="52"/>
                </a:lnTo>
                <a:lnTo>
                  <a:pt x="201" y="55"/>
                </a:lnTo>
                <a:lnTo>
                  <a:pt x="203" y="59"/>
                </a:lnTo>
                <a:lnTo>
                  <a:pt x="203" y="52"/>
                </a:lnTo>
                <a:lnTo>
                  <a:pt x="205" y="45"/>
                </a:lnTo>
                <a:lnTo>
                  <a:pt x="208" y="39"/>
                </a:lnTo>
                <a:lnTo>
                  <a:pt x="213" y="34"/>
                </a:lnTo>
                <a:lnTo>
                  <a:pt x="220" y="30"/>
                </a:lnTo>
                <a:lnTo>
                  <a:pt x="226" y="27"/>
                </a:lnTo>
                <a:lnTo>
                  <a:pt x="226" y="29"/>
                </a:lnTo>
                <a:lnTo>
                  <a:pt x="226" y="27"/>
                </a:lnTo>
                <a:lnTo>
                  <a:pt x="228" y="29"/>
                </a:lnTo>
                <a:lnTo>
                  <a:pt x="226" y="29"/>
                </a:lnTo>
                <a:lnTo>
                  <a:pt x="226" y="30"/>
                </a:lnTo>
                <a:lnTo>
                  <a:pt x="226" y="27"/>
                </a:lnTo>
                <a:lnTo>
                  <a:pt x="221" y="29"/>
                </a:lnTo>
                <a:lnTo>
                  <a:pt x="218" y="30"/>
                </a:lnTo>
                <a:lnTo>
                  <a:pt x="218" y="29"/>
                </a:lnTo>
                <a:lnTo>
                  <a:pt x="220" y="27"/>
                </a:lnTo>
                <a:lnTo>
                  <a:pt x="221" y="27"/>
                </a:lnTo>
                <a:lnTo>
                  <a:pt x="223" y="23"/>
                </a:lnTo>
                <a:lnTo>
                  <a:pt x="223" y="22"/>
                </a:lnTo>
                <a:lnTo>
                  <a:pt x="225" y="22"/>
                </a:lnTo>
                <a:lnTo>
                  <a:pt x="226" y="22"/>
                </a:lnTo>
                <a:lnTo>
                  <a:pt x="226" y="25"/>
                </a:lnTo>
                <a:lnTo>
                  <a:pt x="230" y="23"/>
                </a:lnTo>
                <a:lnTo>
                  <a:pt x="232" y="22"/>
                </a:lnTo>
                <a:lnTo>
                  <a:pt x="226" y="22"/>
                </a:lnTo>
                <a:lnTo>
                  <a:pt x="226" y="20"/>
                </a:lnTo>
                <a:lnTo>
                  <a:pt x="226" y="18"/>
                </a:lnTo>
                <a:lnTo>
                  <a:pt x="237" y="12"/>
                </a:lnTo>
                <a:lnTo>
                  <a:pt x="242" y="10"/>
                </a:lnTo>
                <a:lnTo>
                  <a:pt x="247" y="8"/>
                </a:lnTo>
                <a:lnTo>
                  <a:pt x="245" y="10"/>
                </a:lnTo>
                <a:lnTo>
                  <a:pt x="245" y="12"/>
                </a:lnTo>
                <a:lnTo>
                  <a:pt x="252" y="8"/>
                </a:lnTo>
                <a:lnTo>
                  <a:pt x="257" y="7"/>
                </a:lnTo>
                <a:lnTo>
                  <a:pt x="263" y="7"/>
                </a:lnTo>
                <a:lnTo>
                  <a:pt x="270" y="7"/>
                </a:lnTo>
                <a:lnTo>
                  <a:pt x="273" y="7"/>
                </a:lnTo>
                <a:lnTo>
                  <a:pt x="275" y="5"/>
                </a:lnTo>
                <a:lnTo>
                  <a:pt x="280" y="2"/>
                </a:lnTo>
                <a:lnTo>
                  <a:pt x="285" y="0"/>
                </a:lnTo>
                <a:lnTo>
                  <a:pt x="289" y="0"/>
                </a:lnTo>
                <a:lnTo>
                  <a:pt x="290" y="2"/>
                </a:lnTo>
                <a:lnTo>
                  <a:pt x="292" y="2"/>
                </a:lnTo>
                <a:lnTo>
                  <a:pt x="294" y="2"/>
                </a:lnTo>
                <a:lnTo>
                  <a:pt x="295" y="5"/>
                </a:lnTo>
                <a:lnTo>
                  <a:pt x="304" y="10"/>
                </a:lnTo>
                <a:lnTo>
                  <a:pt x="307" y="10"/>
                </a:lnTo>
                <a:lnTo>
                  <a:pt x="310" y="12"/>
                </a:lnTo>
                <a:lnTo>
                  <a:pt x="312" y="15"/>
                </a:lnTo>
                <a:lnTo>
                  <a:pt x="314" y="15"/>
                </a:lnTo>
                <a:lnTo>
                  <a:pt x="315" y="15"/>
                </a:lnTo>
                <a:lnTo>
                  <a:pt x="317" y="13"/>
                </a:lnTo>
                <a:lnTo>
                  <a:pt x="317" y="15"/>
                </a:lnTo>
                <a:lnTo>
                  <a:pt x="319" y="17"/>
                </a:lnTo>
                <a:lnTo>
                  <a:pt x="322" y="17"/>
                </a:lnTo>
                <a:lnTo>
                  <a:pt x="327" y="18"/>
                </a:lnTo>
                <a:lnTo>
                  <a:pt x="329" y="22"/>
                </a:lnTo>
                <a:lnTo>
                  <a:pt x="332" y="23"/>
                </a:lnTo>
                <a:lnTo>
                  <a:pt x="334" y="22"/>
                </a:lnTo>
                <a:lnTo>
                  <a:pt x="336" y="20"/>
                </a:lnTo>
                <a:lnTo>
                  <a:pt x="337" y="20"/>
                </a:lnTo>
                <a:lnTo>
                  <a:pt x="339" y="17"/>
                </a:lnTo>
                <a:lnTo>
                  <a:pt x="341" y="20"/>
                </a:lnTo>
                <a:lnTo>
                  <a:pt x="342" y="22"/>
                </a:lnTo>
                <a:lnTo>
                  <a:pt x="341" y="18"/>
                </a:lnTo>
                <a:lnTo>
                  <a:pt x="342" y="18"/>
                </a:lnTo>
                <a:lnTo>
                  <a:pt x="344" y="20"/>
                </a:lnTo>
                <a:lnTo>
                  <a:pt x="346" y="22"/>
                </a:lnTo>
                <a:lnTo>
                  <a:pt x="347" y="20"/>
                </a:lnTo>
                <a:lnTo>
                  <a:pt x="349" y="25"/>
                </a:lnTo>
                <a:lnTo>
                  <a:pt x="351" y="27"/>
                </a:lnTo>
                <a:lnTo>
                  <a:pt x="352" y="29"/>
                </a:lnTo>
                <a:lnTo>
                  <a:pt x="352" y="30"/>
                </a:lnTo>
                <a:lnTo>
                  <a:pt x="352" y="32"/>
                </a:lnTo>
                <a:lnTo>
                  <a:pt x="352" y="35"/>
                </a:lnTo>
                <a:lnTo>
                  <a:pt x="354" y="35"/>
                </a:lnTo>
                <a:lnTo>
                  <a:pt x="359" y="35"/>
                </a:lnTo>
                <a:lnTo>
                  <a:pt x="359" y="39"/>
                </a:lnTo>
                <a:lnTo>
                  <a:pt x="361" y="44"/>
                </a:lnTo>
                <a:lnTo>
                  <a:pt x="367" y="49"/>
                </a:lnTo>
                <a:lnTo>
                  <a:pt x="367" y="50"/>
                </a:lnTo>
                <a:lnTo>
                  <a:pt x="367" y="52"/>
                </a:lnTo>
                <a:lnTo>
                  <a:pt x="366" y="54"/>
                </a:lnTo>
                <a:lnTo>
                  <a:pt x="366" y="57"/>
                </a:lnTo>
                <a:lnTo>
                  <a:pt x="367" y="60"/>
                </a:lnTo>
                <a:lnTo>
                  <a:pt x="366" y="60"/>
                </a:lnTo>
                <a:lnTo>
                  <a:pt x="366" y="62"/>
                </a:lnTo>
                <a:lnTo>
                  <a:pt x="366" y="64"/>
                </a:lnTo>
                <a:lnTo>
                  <a:pt x="364" y="64"/>
                </a:lnTo>
                <a:lnTo>
                  <a:pt x="364" y="65"/>
                </a:lnTo>
                <a:lnTo>
                  <a:pt x="362" y="67"/>
                </a:lnTo>
                <a:lnTo>
                  <a:pt x="361" y="65"/>
                </a:lnTo>
                <a:lnTo>
                  <a:pt x="359" y="67"/>
                </a:lnTo>
                <a:lnTo>
                  <a:pt x="366" y="86"/>
                </a:lnTo>
                <a:lnTo>
                  <a:pt x="367" y="96"/>
                </a:lnTo>
                <a:lnTo>
                  <a:pt x="367" y="107"/>
                </a:lnTo>
                <a:lnTo>
                  <a:pt x="364" y="116"/>
                </a:lnTo>
                <a:lnTo>
                  <a:pt x="362" y="121"/>
                </a:lnTo>
                <a:lnTo>
                  <a:pt x="362" y="126"/>
                </a:lnTo>
                <a:lnTo>
                  <a:pt x="367" y="134"/>
                </a:lnTo>
                <a:lnTo>
                  <a:pt x="372" y="143"/>
                </a:lnTo>
                <a:lnTo>
                  <a:pt x="377" y="151"/>
                </a:lnTo>
                <a:lnTo>
                  <a:pt x="381" y="156"/>
                </a:lnTo>
                <a:lnTo>
                  <a:pt x="381" y="161"/>
                </a:lnTo>
                <a:lnTo>
                  <a:pt x="377" y="164"/>
                </a:lnTo>
                <a:lnTo>
                  <a:pt x="374" y="166"/>
                </a:lnTo>
                <a:lnTo>
                  <a:pt x="369" y="168"/>
                </a:lnTo>
                <a:lnTo>
                  <a:pt x="369" y="169"/>
                </a:lnTo>
                <a:lnTo>
                  <a:pt x="371" y="171"/>
                </a:lnTo>
                <a:lnTo>
                  <a:pt x="372" y="191"/>
                </a:lnTo>
                <a:lnTo>
                  <a:pt x="372" y="203"/>
                </a:lnTo>
                <a:lnTo>
                  <a:pt x="374" y="206"/>
                </a:lnTo>
                <a:lnTo>
                  <a:pt x="374" y="211"/>
                </a:lnTo>
                <a:lnTo>
                  <a:pt x="372" y="216"/>
                </a:lnTo>
                <a:lnTo>
                  <a:pt x="369" y="220"/>
                </a:lnTo>
                <a:lnTo>
                  <a:pt x="362" y="223"/>
                </a:lnTo>
                <a:lnTo>
                  <a:pt x="357" y="225"/>
                </a:lnTo>
                <a:lnTo>
                  <a:pt x="344" y="226"/>
                </a:lnTo>
                <a:lnTo>
                  <a:pt x="334" y="226"/>
                </a:lnTo>
                <a:lnTo>
                  <a:pt x="332" y="228"/>
                </a:lnTo>
                <a:lnTo>
                  <a:pt x="331" y="230"/>
                </a:lnTo>
                <a:lnTo>
                  <a:pt x="331" y="235"/>
                </a:lnTo>
                <a:lnTo>
                  <a:pt x="332" y="245"/>
                </a:lnTo>
                <a:lnTo>
                  <a:pt x="336" y="255"/>
                </a:lnTo>
                <a:lnTo>
                  <a:pt x="341" y="263"/>
                </a:lnTo>
                <a:lnTo>
                  <a:pt x="342" y="273"/>
                </a:lnTo>
                <a:lnTo>
                  <a:pt x="344" y="284"/>
                </a:lnTo>
                <a:lnTo>
                  <a:pt x="344" y="294"/>
                </a:lnTo>
                <a:lnTo>
                  <a:pt x="346" y="304"/>
                </a:lnTo>
                <a:lnTo>
                  <a:pt x="356" y="320"/>
                </a:lnTo>
                <a:lnTo>
                  <a:pt x="366" y="339"/>
                </a:lnTo>
                <a:lnTo>
                  <a:pt x="376" y="359"/>
                </a:lnTo>
                <a:lnTo>
                  <a:pt x="386" y="379"/>
                </a:lnTo>
                <a:lnTo>
                  <a:pt x="396" y="401"/>
                </a:lnTo>
                <a:lnTo>
                  <a:pt x="401" y="419"/>
                </a:lnTo>
                <a:lnTo>
                  <a:pt x="409" y="440"/>
                </a:lnTo>
                <a:lnTo>
                  <a:pt x="416" y="460"/>
                </a:lnTo>
                <a:lnTo>
                  <a:pt x="419" y="481"/>
                </a:lnTo>
                <a:lnTo>
                  <a:pt x="424" y="505"/>
                </a:lnTo>
                <a:lnTo>
                  <a:pt x="430" y="549"/>
                </a:lnTo>
                <a:lnTo>
                  <a:pt x="433" y="592"/>
                </a:lnTo>
                <a:lnTo>
                  <a:pt x="436" y="637"/>
                </a:lnTo>
                <a:lnTo>
                  <a:pt x="440" y="681"/>
                </a:lnTo>
                <a:lnTo>
                  <a:pt x="440" y="723"/>
                </a:lnTo>
                <a:lnTo>
                  <a:pt x="441" y="767"/>
                </a:lnTo>
                <a:lnTo>
                  <a:pt x="440" y="787"/>
                </a:lnTo>
                <a:lnTo>
                  <a:pt x="438" y="797"/>
                </a:lnTo>
                <a:lnTo>
                  <a:pt x="435" y="807"/>
                </a:lnTo>
                <a:lnTo>
                  <a:pt x="431" y="810"/>
                </a:lnTo>
                <a:lnTo>
                  <a:pt x="428" y="814"/>
                </a:lnTo>
                <a:lnTo>
                  <a:pt x="418" y="817"/>
                </a:lnTo>
                <a:lnTo>
                  <a:pt x="408" y="819"/>
                </a:lnTo>
                <a:lnTo>
                  <a:pt x="401" y="824"/>
                </a:lnTo>
                <a:lnTo>
                  <a:pt x="398" y="827"/>
                </a:lnTo>
                <a:lnTo>
                  <a:pt x="396" y="830"/>
                </a:lnTo>
                <a:lnTo>
                  <a:pt x="396" y="837"/>
                </a:lnTo>
                <a:lnTo>
                  <a:pt x="398" y="867"/>
                </a:lnTo>
                <a:lnTo>
                  <a:pt x="399" y="889"/>
                </a:lnTo>
                <a:lnTo>
                  <a:pt x="401" y="909"/>
                </a:lnTo>
                <a:lnTo>
                  <a:pt x="399" y="913"/>
                </a:lnTo>
                <a:lnTo>
                  <a:pt x="396" y="916"/>
                </a:lnTo>
                <a:lnTo>
                  <a:pt x="389" y="921"/>
                </a:lnTo>
                <a:lnTo>
                  <a:pt x="379" y="924"/>
                </a:lnTo>
                <a:lnTo>
                  <a:pt x="379" y="928"/>
                </a:lnTo>
                <a:lnTo>
                  <a:pt x="379" y="933"/>
                </a:lnTo>
                <a:lnTo>
                  <a:pt x="384" y="980"/>
                </a:lnTo>
                <a:lnTo>
                  <a:pt x="388" y="1023"/>
                </a:lnTo>
                <a:lnTo>
                  <a:pt x="389" y="1067"/>
                </a:lnTo>
                <a:lnTo>
                  <a:pt x="393" y="1157"/>
                </a:lnTo>
                <a:lnTo>
                  <a:pt x="393" y="1201"/>
                </a:lnTo>
                <a:lnTo>
                  <a:pt x="393" y="1246"/>
                </a:lnTo>
                <a:lnTo>
                  <a:pt x="391" y="1268"/>
                </a:lnTo>
                <a:lnTo>
                  <a:pt x="391" y="1288"/>
                </a:lnTo>
                <a:lnTo>
                  <a:pt x="386" y="1310"/>
                </a:lnTo>
                <a:lnTo>
                  <a:pt x="381" y="1332"/>
                </a:lnTo>
                <a:lnTo>
                  <a:pt x="376" y="1350"/>
                </a:lnTo>
                <a:lnTo>
                  <a:pt x="374" y="1360"/>
                </a:lnTo>
                <a:lnTo>
                  <a:pt x="374" y="1371"/>
                </a:lnTo>
                <a:lnTo>
                  <a:pt x="376" y="1381"/>
                </a:lnTo>
                <a:lnTo>
                  <a:pt x="376" y="1392"/>
                </a:lnTo>
                <a:lnTo>
                  <a:pt x="374" y="1397"/>
                </a:lnTo>
                <a:lnTo>
                  <a:pt x="376" y="1401"/>
                </a:lnTo>
                <a:lnTo>
                  <a:pt x="379" y="1412"/>
                </a:lnTo>
                <a:lnTo>
                  <a:pt x="384" y="1421"/>
                </a:lnTo>
                <a:lnTo>
                  <a:pt x="391" y="1431"/>
                </a:lnTo>
                <a:lnTo>
                  <a:pt x="398" y="1438"/>
                </a:lnTo>
                <a:lnTo>
                  <a:pt x="406" y="1444"/>
                </a:lnTo>
                <a:lnTo>
                  <a:pt x="426" y="1451"/>
                </a:lnTo>
                <a:lnTo>
                  <a:pt x="446" y="1458"/>
                </a:lnTo>
                <a:lnTo>
                  <a:pt x="450" y="1461"/>
                </a:lnTo>
                <a:lnTo>
                  <a:pt x="451" y="1468"/>
                </a:lnTo>
                <a:lnTo>
                  <a:pt x="451" y="1478"/>
                </a:lnTo>
                <a:lnTo>
                  <a:pt x="450" y="1483"/>
                </a:lnTo>
                <a:lnTo>
                  <a:pt x="446" y="1485"/>
                </a:lnTo>
                <a:lnTo>
                  <a:pt x="438" y="1486"/>
                </a:lnTo>
                <a:lnTo>
                  <a:pt x="433" y="1486"/>
                </a:lnTo>
                <a:lnTo>
                  <a:pt x="426" y="1486"/>
                </a:lnTo>
                <a:lnTo>
                  <a:pt x="416" y="1486"/>
                </a:lnTo>
                <a:lnTo>
                  <a:pt x="396" y="1486"/>
                </a:lnTo>
                <a:lnTo>
                  <a:pt x="374" y="1486"/>
                </a:lnTo>
                <a:lnTo>
                  <a:pt x="364" y="1485"/>
                </a:lnTo>
                <a:lnTo>
                  <a:pt x="354" y="1483"/>
                </a:lnTo>
                <a:lnTo>
                  <a:pt x="344" y="1480"/>
                </a:lnTo>
                <a:lnTo>
                  <a:pt x="334" y="1475"/>
                </a:lnTo>
                <a:lnTo>
                  <a:pt x="324" y="1470"/>
                </a:lnTo>
                <a:lnTo>
                  <a:pt x="319" y="1468"/>
                </a:lnTo>
                <a:lnTo>
                  <a:pt x="314" y="1470"/>
                </a:lnTo>
                <a:lnTo>
                  <a:pt x="310" y="1471"/>
                </a:lnTo>
                <a:lnTo>
                  <a:pt x="305" y="1471"/>
                </a:lnTo>
                <a:lnTo>
                  <a:pt x="297" y="1468"/>
                </a:lnTo>
                <a:lnTo>
                  <a:pt x="275" y="1463"/>
                </a:lnTo>
                <a:lnTo>
                  <a:pt x="270" y="1461"/>
                </a:lnTo>
                <a:lnTo>
                  <a:pt x="267" y="1461"/>
                </a:lnTo>
                <a:lnTo>
                  <a:pt x="267" y="1459"/>
                </a:lnTo>
                <a:lnTo>
                  <a:pt x="265" y="1448"/>
                </a:lnTo>
                <a:lnTo>
                  <a:pt x="263" y="1424"/>
                </a:lnTo>
                <a:lnTo>
                  <a:pt x="260" y="1404"/>
                </a:lnTo>
                <a:lnTo>
                  <a:pt x="262" y="1394"/>
                </a:lnTo>
                <a:lnTo>
                  <a:pt x="263" y="1384"/>
                </a:lnTo>
                <a:lnTo>
                  <a:pt x="270" y="1376"/>
                </a:lnTo>
                <a:lnTo>
                  <a:pt x="275" y="1369"/>
                </a:lnTo>
                <a:lnTo>
                  <a:pt x="277" y="1364"/>
                </a:lnTo>
                <a:lnTo>
                  <a:pt x="279" y="1360"/>
                </a:lnTo>
                <a:lnTo>
                  <a:pt x="279" y="1350"/>
                </a:lnTo>
                <a:lnTo>
                  <a:pt x="282" y="1327"/>
                </a:lnTo>
                <a:lnTo>
                  <a:pt x="285" y="1305"/>
                </a:lnTo>
                <a:lnTo>
                  <a:pt x="287" y="1297"/>
                </a:lnTo>
                <a:lnTo>
                  <a:pt x="287" y="1292"/>
                </a:lnTo>
                <a:lnTo>
                  <a:pt x="285" y="1287"/>
                </a:lnTo>
                <a:lnTo>
                  <a:pt x="279" y="1278"/>
                </a:lnTo>
                <a:lnTo>
                  <a:pt x="275" y="1268"/>
                </a:lnTo>
                <a:lnTo>
                  <a:pt x="273" y="1258"/>
                </a:lnTo>
                <a:lnTo>
                  <a:pt x="273" y="1248"/>
                </a:lnTo>
                <a:lnTo>
                  <a:pt x="273" y="1226"/>
                </a:lnTo>
                <a:lnTo>
                  <a:pt x="272" y="1204"/>
                </a:lnTo>
                <a:lnTo>
                  <a:pt x="268" y="1184"/>
                </a:lnTo>
                <a:lnTo>
                  <a:pt x="263" y="1173"/>
                </a:lnTo>
                <a:lnTo>
                  <a:pt x="258" y="1161"/>
                </a:lnTo>
                <a:lnTo>
                  <a:pt x="226" y="1191"/>
                </a:lnTo>
                <a:lnTo>
                  <a:pt x="210" y="1206"/>
                </a:lnTo>
                <a:lnTo>
                  <a:pt x="193" y="1220"/>
                </a:lnTo>
                <a:lnTo>
                  <a:pt x="174" y="1231"/>
                </a:lnTo>
                <a:lnTo>
                  <a:pt x="154" y="1243"/>
                </a:lnTo>
                <a:lnTo>
                  <a:pt x="116" y="1265"/>
                </a:lnTo>
                <a:lnTo>
                  <a:pt x="97" y="1275"/>
                </a:lnTo>
                <a:lnTo>
                  <a:pt x="94" y="1278"/>
                </a:lnTo>
                <a:lnTo>
                  <a:pt x="92" y="1283"/>
                </a:lnTo>
                <a:lnTo>
                  <a:pt x="94" y="1293"/>
                </a:lnTo>
                <a:lnTo>
                  <a:pt x="94" y="1315"/>
                </a:lnTo>
                <a:lnTo>
                  <a:pt x="96" y="1327"/>
                </a:lnTo>
                <a:lnTo>
                  <a:pt x="97" y="1337"/>
                </a:lnTo>
                <a:lnTo>
                  <a:pt x="99" y="1347"/>
                </a:lnTo>
                <a:lnTo>
                  <a:pt x="102" y="1355"/>
                </a:lnTo>
                <a:lnTo>
                  <a:pt x="107" y="1364"/>
                </a:lnTo>
                <a:lnTo>
                  <a:pt x="109" y="1369"/>
                </a:lnTo>
                <a:lnTo>
                  <a:pt x="107" y="1374"/>
                </a:lnTo>
                <a:lnTo>
                  <a:pt x="102" y="1381"/>
                </a:lnTo>
                <a:lnTo>
                  <a:pt x="97" y="1384"/>
                </a:lnTo>
                <a:lnTo>
                  <a:pt x="94" y="1386"/>
                </a:lnTo>
                <a:lnTo>
                  <a:pt x="84" y="1387"/>
                </a:lnTo>
                <a:lnTo>
                  <a:pt x="79" y="1387"/>
                </a:lnTo>
                <a:lnTo>
                  <a:pt x="75" y="1386"/>
                </a:lnTo>
                <a:lnTo>
                  <a:pt x="57" y="1360"/>
                </a:lnTo>
                <a:lnTo>
                  <a:pt x="42" y="1332"/>
                </a:lnTo>
                <a:lnTo>
                  <a:pt x="27" y="1303"/>
                </a:lnTo>
                <a:lnTo>
                  <a:pt x="25" y="1295"/>
                </a:lnTo>
                <a:lnTo>
                  <a:pt x="23" y="1288"/>
                </a:lnTo>
                <a:lnTo>
                  <a:pt x="27" y="1282"/>
                </a:lnTo>
                <a:lnTo>
                  <a:pt x="30" y="1275"/>
                </a:lnTo>
                <a:lnTo>
                  <a:pt x="23" y="1275"/>
                </a:lnTo>
                <a:lnTo>
                  <a:pt x="22" y="1273"/>
                </a:lnTo>
                <a:lnTo>
                  <a:pt x="20" y="1272"/>
                </a:lnTo>
                <a:lnTo>
                  <a:pt x="12" y="1251"/>
                </a:lnTo>
                <a:lnTo>
                  <a:pt x="7" y="1240"/>
                </a:lnTo>
                <a:lnTo>
                  <a:pt x="3" y="1233"/>
                </a:lnTo>
                <a:lnTo>
                  <a:pt x="0" y="1226"/>
                </a:lnTo>
                <a:close/>
                <a:moveTo>
                  <a:pt x="287" y="5"/>
                </a:moveTo>
                <a:lnTo>
                  <a:pt x="287" y="5"/>
                </a:lnTo>
                <a:lnTo>
                  <a:pt x="290" y="7"/>
                </a:lnTo>
                <a:lnTo>
                  <a:pt x="290" y="3"/>
                </a:lnTo>
                <a:lnTo>
                  <a:pt x="287" y="3"/>
                </a:lnTo>
                <a:lnTo>
                  <a:pt x="287" y="5"/>
                </a:lnTo>
                <a:close/>
                <a:moveTo>
                  <a:pt x="200" y="84"/>
                </a:moveTo>
                <a:lnTo>
                  <a:pt x="200" y="84"/>
                </a:lnTo>
                <a:lnTo>
                  <a:pt x="200" y="82"/>
                </a:lnTo>
                <a:lnTo>
                  <a:pt x="201" y="81"/>
                </a:lnTo>
                <a:lnTo>
                  <a:pt x="200" y="81"/>
                </a:lnTo>
                <a:lnTo>
                  <a:pt x="200" y="84"/>
                </a:lnTo>
                <a:close/>
                <a:moveTo>
                  <a:pt x="196" y="134"/>
                </a:moveTo>
                <a:lnTo>
                  <a:pt x="196" y="134"/>
                </a:lnTo>
                <a:lnTo>
                  <a:pt x="196" y="131"/>
                </a:lnTo>
                <a:lnTo>
                  <a:pt x="196" y="127"/>
                </a:lnTo>
                <a:lnTo>
                  <a:pt x="196" y="129"/>
                </a:lnTo>
                <a:lnTo>
                  <a:pt x="196" y="126"/>
                </a:lnTo>
                <a:lnTo>
                  <a:pt x="195" y="126"/>
                </a:lnTo>
                <a:lnTo>
                  <a:pt x="195" y="129"/>
                </a:lnTo>
                <a:lnTo>
                  <a:pt x="196" y="13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31" name="Freeform 24"/>
          <p:cNvSpPr>
            <a:spLocks noChangeArrowheads="1"/>
          </p:cNvSpPr>
          <p:nvPr/>
        </p:nvSpPr>
        <p:spPr bwMode="auto">
          <a:xfrm>
            <a:off x="611188" y="1162496"/>
            <a:ext cx="919540" cy="3029796"/>
          </a:xfrm>
          <a:custGeom>
            <a:avLst/>
            <a:gdLst>
              <a:gd name="T0" fmla="*/ 15 w 451"/>
              <a:gd name="T1" fmla="*/ 1204 h 1486"/>
              <a:gd name="T2" fmla="*/ 107 w 451"/>
              <a:gd name="T3" fmla="*/ 1141 h 1486"/>
              <a:gd name="T4" fmla="*/ 174 w 451"/>
              <a:gd name="T5" fmla="*/ 1069 h 1486"/>
              <a:gd name="T6" fmla="*/ 220 w 451"/>
              <a:gd name="T7" fmla="*/ 1020 h 1486"/>
              <a:gd name="T8" fmla="*/ 210 w 451"/>
              <a:gd name="T9" fmla="*/ 941 h 1486"/>
              <a:gd name="T10" fmla="*/ 176 w 451"/>
              <a:gd name="T11" fmla="*/ 879 h 1486"/>
              <a:gd name="T12" fmla="*/ 124 w 451"/>
              <a:gd name="T13" fmla="*/ 827 h 1486"/>
              <a:gd name="T14" fmla="*/ 129 w 451"/>
              <a:gd name="T15" fmla="*/ 641 h 1486"/>
              <a:gd name="T16" fmla="*/ 139 w 451"/>
              <a:gd name="T17" fmla="*/ 332 h 1486"/>
              <a:gd name="T18" fmla="*/ 195 w 451"/>
              <a:gd name="T19" fmla="*/ 226 h 1486"/>
              <a:gd name="T20" fmla="*/ 216 w 451"/>
              <a:gd name="T21" fmla="*/ 195 h 1486"/>
              <a:gd name="T22" fmla="*/ 200 w 451"/>
              <a:gd name="T23" fmla="*/ 166 h 1486"/>
              <a:gd name="T24" fmla="*/ 195 w 451"/>
              <a:gd name="T25" fmla="*/ 141 h 1486"/>
              <a:gd name="T26" fmla="*/ 198 w 451"/>
              <a:gd name="T27" fmla="*/ 96 h 1486"/>
              <a:gd name="T28" fmla="*/ 198 w 451"/>
              <a:gd name="T29" fmla="*/ 82 h 1486"/>
              <a:gd name="T30" fmla="*/ 200 w 451"/>
              <a:gd name="T31" fmla="*/ 64 h 1486"/>
              <a:gd name="T32" fmla="*/ 203 w 451"/>
              <a:gd name="T33" fmla="*/ 59 h 1486"/>
              <a:gd name="T34" fmla="*/ 226 w 451"/>
              <a:gd name="T35" fmla="*/ 29 h 1486"/>
              <a:gd name="T36" fmla="*/ 218 w 451"/>
              <a:gd name="T37" fmla="*/ 30 h 1486"/>
              <a:gd name="T38" fmla="*/ 225 w 451"/>
              <a:gd name="T39" fmla="*/ 22 h 1486"/>
              <a:gd name="T40" fmla="*/ 226 w 451"/>
              <a:gd name="T41" fmla="*/ 22 h 1486"/>
              <a:gd name="T42" fmla="*/ 247 w 451"/>
              <a:gd name="T43" fmla="*/ 8 h 1486"/>
              <a:gd name="T44" fmla="*/ 273 w 451"/>
              <a:gd name="T45" fmla="*/ 7 h 1486"/>
              <a:gd name="T46" fmla="*/ 294 w 451"/>
              <a:gd name="T47" fmla="*/ 2 h 1486"/>
              <a:gd name="T48" fmla="*/ 314 w 451"/>
              <a:gd name="T49" fmla="*/ 15 h 1486"/>
              <a:gd name="T50" fmla="*/ 327 w 451"/>
              <a:gd name="T51" fmla="*/ 18 h 1486"/>
              <a:gd name="T52" fmla="*/ 339 w 451"/>
              <a:gd name="T53" fmla="*/ 17 h 1486"/>
              <a:gd name="T54" fmla="*/ 344 w 451"/>
              <a:gd name="T55" fmla="*/ 20 h 1486"/>
              <a:gd name="T56" fmla="*/ 352 w 451"/>
              <a:gd name="T57" fmla="*/ 32 h 1486"/>
              <a:gd name="T58" fmla="*/ 367 w 451"/>
              <a:gd name="T59" fmla="*/ 49 h 1486"/>
              <a:gd name="T60" fmla="*/ 367 w 451"/>
              <a:gd name="T61" fmla="*/ 60 h 1486"/>
              <a:gd name="T62" fmla="*/ 364 w 451"/>
              <a:gd name="T63" fmla="*/ 64 h 1486"/>
              <a:gd name="T64" fmla="*/ 367 w 451"/>
              <a:gd name="T65" fmla="*/ 107 h 1486"/>
              <a:gd name="T66" fmla="*/ 377 w 451"/>
              <a:gd name="T67" fmla="*/ 151 h 1486"/>
              <a:gd name="T68" fmla="*/ 369 w 451"/>
              <a:gd name="T69" fmla="*/ 169 h 1486"/>
              <a:gd name="T70" fmla="*/ 374 w 451"/>
              <a:gd name="T71" fmla="*/ 211 h 1486"/>
              <a:gd name="T72" fmla="*/ 331 w 451"/>
              <a:gd name="T73" fmla="*/ 230 h 1486"/>
              <a:gd name="T74" fmla="*/ 344 w 451"/>
              <a:gd name="T75" fmla="*/ 294 h 1486"/>
              <a:gd name="T76" fmla="*/ 396 w 451"/>
              <a:gd name="T77" fmla="*/ 401 h 1486"/>
              <a:gd name="T78" fmla="*/ 424 w 451"/>
              <a:gd name="T79" fmla="*/ 505 h 1486"/>
              <a:gd name="T80" fmla="*/ 440 w 451"/>
              <a:gd name="T81" fmla="*/ 787 h 1486"/>
              <a:gd name="T82" fmla="*/ 401 w 451"/>
              <a:gd name="T83" fmla="*/ 824 h 1486"/>
              <a:gd name="T84" fmla="*/ 401 w 451"/>
              <a:gd name="T85" fmla="*/ 909 h 1486"/>
              <a:gd name="T86" fmla="*/ 379 w 451"/>
              <a:gd name="T87" fmla="*/ 933 h 1486"/>
              <a:gd name="T88" fmla="*/ 393 w 451"/>
              <a:gd name="T89" fmla="*/ 1201 h 1486"/>
              <a:gd name="T90" fmla="*/ 376 w 451"/>
              <a:gd name="T91" fmla="*/ 1350 h 1486"/>
              <a:gd name="T92" fmla="*/ 376 w 451"/>
              <a:gd name="T93" fmla="*/ 1401 h 1486"/>
              <a:gd name="T94" fmla="*/ 446 w 451"/>
              <a:gd name="T95" fmla="*/ 1458 h 1486"/>
              <a:gd name="T96" fmla="*/ 438 w 451"/>
              <a:gd name="T97" fmla="*/ 1486 h 1486"/>
              <a:gd name="T98" fmla="*/ 364 w 451"/>
              <a:gd name="T99" fmla="*/ 1485 h 1486"/>
              <a:gd name="T100" fmla="*/ 314 w 451"/>
              <a:gd name="T101" fmla="*/ 1470 h 1486"/>
              <a:gd name="T102" fmla="*/ 267 w 451"/>
              <a:gd name="T103" fmla="*/ 1461 h 1486"/>
              <a:gd name="T104" fmla="*/ 263 w 451"/>
              <a:gd name="T105" fmla="*/ 1384 h 1486"/>
              <a:gd name="T106" fmla="*/ 282 w 451"/>
              <a:gd name="T107" fmla="*/ 1327 h 1486"/>
              <a:gd name="T108" fmla="*/ 275 w 451"/>
              <a:gd name="T109" fmla="*/ 1268 h 1486"/>
              <a:gd name="T110" fmla="*/ 263 w 451"/>
              <a:gd name="T111" fmla="*/ 1173 h 1486"/>
              <a:gd name="T112" fmla="*/ 116 w 451"/>
              <a:gd name="T113" fmla="*/ 1265 h 1486"/>
              <a:gd name="T114" fmla="*/ 96 w 451"/>
              <a:gd name="T115" fmla="*/ 1327 h 1486"/>
              <a:gd name="T116" fmla="*/ 107 w 451"/>
              <a:gd name="T117" fmla="*/ 1374 h 1486"/>
              <a:gd name="T118" fmla="*/ 75 w 451"/>
              <a:gd name="T119" fmla="*/ 1386 h 1486"/>
              <a:gd name="T120" fmla="*/ 27 w 451"/>
              <a:gd name="T121" fmla="*/ 1282 h 1486"/>
              <a:gd name="T122" fmla="*/ 7 w 451"/>
              <a:gd name="T123" fmla="*/ 1240 h 148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451"/>
              <a:gd name="T187" fmla="*/ 0 h 1486"/>
              <a:gd name="T188" fmla="*/ 451 w 451"/>
              <a:gd name="T189" fmla="*/ 1486 h 148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451" h="1486">
                <a:moveTo>
                  <a:pt x="0" y="1226"/>
                </a:moveTo>
                <a:lnTo>
                  <a:pt x="0" y="1226"/>
                </a:lnTo>
                <a:lnTo>
                  <a:pt x="5" y="1223"/>
                </a:lnTo>
                <a:lnTo>
                  <a:pt x="10" y="1221"/>
                </a:lnTo>
                <a:lnTo>
                  <a:pt x="13" y="1218"/>
                </a:lnTo>
                <a:lnTo>
                  <a:pt x="15" y="1216"/>
                </a:lnTo>
                <a:lnTo>
                  <a:pt x="15" y="1215"/>
                </a:lnTo>
                <a:lnTo>
                  <a:pt x="15" y="1204"/>
                </a:lnTo>
                <a:lnTo>
                  <a:pt x="18" y="1201"/>
                </a:lnTo>
                <a:lnTo>
                  <a:pt x="22" y="1198"/>
                </a:lnTo>
                <a:lnTo>
                  <a:pt x="62" y="1171"/>
                </a:lnTo>
                <a:lnTo>
                  <a:pt x="96" y="1149"/>
                </a:lnTo>
                <a:lnTo>
                  <a:pt x="107" y="1141"/>
                </a:lnTo>
                <a:lnTo>
                  <a:pt x="111" y="1139"/>
                </a:lnTo>
                <a:lnTo>
                  <a:pt x="114" y="1137"/>
                </a:lnTo>
                <a:lnTo>
                  <a:pt x="131" y="1117"/>
                </a:lnTo>
                <a:lnTo>
                  <a:pt x="144" y="1100"/>
                </a:lnTo>
                <a:lnTo>
                  <a:pt x="159" y="1084"/>
                </a:lnTo>
                <a:lnTo>
                  <a:pt x="174" y="1069"/>
                </a:lnTo>
                <a:lnTo>
                  <a:pt x="191" y="1055"/>
                </a:lnTo>
                <a:lnTo>
                  <a:pt x="200" y="1050"/>
                </a:lnTo>
                <a:lnTo>
                  <a:pt x="206" y="1045"/>
                </a:lnTo>
                <a:lnTo>
                  <a:pt x="213" y="1038"/>
                </a:lnTo>
                <a:lnTo>
                  <a:pt x="216" y="1028"/>
                </a:lnTo>
                <a:lnTo>
                  <a:pt x="220" y="1020"/>
                </a:lnTo>
                <a:lnTo>
                  <a:pt x="223" y="1010"/>
                </a:lnTo>
                <a:lnTo>
                  <a:pt x="223" y="1000"/>
                </a:lnTo>
                <a:lnTo>
                  <a:pt x="223" y="990"/>
                </a:lnTo>
                <a:lnTo>
                  <a:pt x="220" y="970"/>
                </a:lnTo>
                <a:lnTo>
                  <a:pt x="215" y="949"/>
                </a:lnTo>
                <a:lnTo>
                  <a:pt x="213" y="944"/>
                </a:lnTo>
                <a:lnTo>
                  <a:pt x="210" y="941"/>
                </a:lnTo>
                <a:lnTo>
                  <a:pt x="205" y="933"/>
                </a:lnTo>
                <a:lnTo>
                  <a:pt x="193" y="913"/>
                </a:lnTo>
                <a:lnTo>
                  <a:pt x="183" y="894"/>
                </a:lnTo>
                <a:lnTo>
                  <a:pt x="180" y="884"/>
                </a:lnTo>
                <a:lnTo>
                  <a:pt x="176" y="879"/>
                </a:lnTo>
                <a:lnTo>
                  <a:pt x="171" y="877"/>
                </a:lnTo>
                <a:lnTo>
                  <a:pt x="153" y="867"/>
                </a:lnTo>
                <a:lnTo>
                  <a:pt x="144" y="861"/>
                </a:lnTo>
                <a:lnTo>
                  <a:pt x="136" y="854"/>
                </a:lnTo>
                <a:lnTo>
                  <a:pt x="129" y="845"/>
                </a:lnTo>
                <a:lnTo>
                  <a:pt x="126" y="837"/>
                </a:lnTo>
                <a:lnTo>
                  <a:pt x="124" y="827"/>
                </a:lnTo>
                <a:lnTo>
                  <a:pt x="124" y="815"/>
                </a:lnTo>
                <a:lnTo>
                  <a:pt x="124" y="775"/>
                </a:lnTo>
                <a:lnTo>
                  <a:pt x="126" y="726"/>
                </a:lnTo>
                <a:lnTo>
                  <a:pt x="129" y="686"/>
                </a:lnTo>
                <a:lnTo>
                  <a:pt x="129" y="641"/>
                </a:lnTo>
                <a:lnTo>
                  <a:pt x="129" y="594"/>
                </a:lnTo>
                <a:lnTo>
                  <a:pt x="128" y="507"/>
                </a:lnTo>
                <a:lnTo>
                  <a:pt x="128" y="463"/>
                </a:lnTo>
                <a:lnTo>
                  <a:pt x="128" y="419"/>
                </a:lnTo>
                <a:lnTo>
                  <a:pt x="131" y="376"/>
                </a:lnTo>
                <a:lnTo>
                  <a:pt x="134" y="354"/>
                </a:lnTo>
                <a:lnTo>
                  <a:pt x="139" y="332"/>
                </a:lnTo>
                <a:lnTo>
                  <a:pt x="146" y="312"/>
                </a:lnTo>
                <a:lnTo>
                  <a:pt x="154" y="294"/>
                </a:lnTo>
                <a:lnTo>
                  <a:pt x="176" y="258"/>
                </a:lnTo>
                <a:lnTo>
                  <a:pt x="188" y="238"/>
                </a:lnTo>
                <a:lnTo>
                  <a:pt x="193" y="230"/>
                </a:lnTo>
                <a:lnTo>
                  <a:pt x="195" y="226"/>
                </a:lnTo>
                <a:lnTo>
                  <a:pt x="196" y="221"/>
                </a:lnTo>
                <a:lnTo>
                  <a:pt x="196" y="211"/>
                </a:lnTo>
                <a:lnTo>
                  <a:pt x="196" y="206"/>
                </a:lnTo>
                <a:lnTo>
                  <a:pt x="200" y="201"/>
                </a:lnTo>
                <a:lnTo>
                  <a:pt x="210" y="200"/>
                </a:lnTo>
                <a:lnTo>
                  <a:pt x="213" y="196"/>
                </a:lnTo>
                <a:lnTo>
                  <a:pt x="216" y="195"/>
                </a:lnTo>
                <a:lnTo>
                  <a:pt x="210" y="191"/>
                </a:lnTo>
                <a:lnTo>
                  <a:pt x="206" y="186"/>
                </a:lnTo>
                <a:lnTo>
                  <a:pt x="203" y="179"/>
                </a:lnTo>
                <a:lnTo>
                  <a:pt x="201" y="173"/>
                </a:lnTo>
                <a:lnTo>
                  <a:pt x="201" y="169"/>
                </a:lnTo>
                <a:lnTo>
                  <a:pt x="200" y="166"/>
                </a:lnTo>
                <a:lnTo>
                  <a:pt x="196" y="163"/>
                </a:lnTo>
                <a:lnTo>
                  <a:pt x="196" y="159"/>
                </a:lnTo>
                <a:lnTo>
                  <a:pt x="196" y="154"/>
                </a:lnTo>
                <a:lnTo>
                  <a:pt x="195" y="148"/>
                </a:lnTo>
                <a:lnTo>
                  <a:pt x="195" y="141"/>
                </a:lnTo>
                <a:lnTo>
                  <a:pt x="193" y="136"/>
                </a:lnTo>
                <a:lnTo>
                  <a:pt x="191" y="119"/>
                </a:lnTo>
                <a:lnTo>
                  <a:pt x="195" y="104"/>
                </a:lnTo>
                <a:lnTo>
                  <a:pt x="195" y="97"/>
                </a:lnTo>
                <a:lnTo>
                  <a:pt x="195" y="96"/>
                </a:lnTo>
                <a:lnTo>
                  <a:pt x="198" y="96"/>
                </a:lnTo>
                <a:lnTo>
                  <a:pt x="198" y="92"/>
                </a:lnTo>
                <a:lnTo>
                  <a:pt x="200" y="89"/>
                </a:lnTo>
                <a:lnTo>
                  <a:pt x="201" y="87"/>
                </a:lnTo>
                <a:lnTo>
                  <a:pt x="200" y="84"/>
                </a:lnTo>
                <a:lnTo>
                  <a:pt x="196" y="84"/>
                </a:lnTo>
                <a:lnTo>
                  <a:pt x="198" y="82"/>
                </a:lnTo>
                <a:lnTo>
                  <a:pt x="196" y="82"/>
                </a:lnTo>
                <a:lnTo>
                  <a:pt x="195" y="81"/>
                </a:lnTo>
                <a:lnTo>
                  <a:pt x="196" y="79"/>
                </a:lnTo>
                <a:lnTo>
                  <a:pt x="196" y="69"/>
                </a:lnTo>
                <a:lnTo>
                  <a:pt x="198" y="65"/>
                </a:lnTo>
                <a:lnTo>
                  <a:pt x="200" y="64"/>
                </a:lnTo>
                <a:lnTo>
                  <a:pt x="198" y="62"/>
                </a:lnTo>
                <a:lnTo>
                  <a:pt x="200" y="57"/>
                </a:lnTo>
                <a:lnTo>
                  <a:pt x="200" y="52"/>
                </a:lnTo>
                <a:lnTo>
                  <a:pt x="201" y="55"/>
                </a:lnTo>
                <a:lnTo>
                  <a:pt x="203" y="59"/>
                </a:lnTo>
                <a:lnTo>
                  <a:pt x="203" y="52"/>
                </a:lnTo>
                <a:lnTo>
                  <a:pt x="205" y="45"/>
                </a:lnTo>
                <a:lnTo>
                  <a:pt x="208" y="39"/>
                </a:lnTo>
                <a:lnTo>
                  <a:pt x="213" y="34"/>
                </a:lnTo>
                <a:lnTo>
                  <a:pt x="220" y="30"/>
                </a:lnTo>
                <a:lnTo>
                  <a:pt x="226" y="27"/>
                </a:lnTo>
                <a:lnTo>
                  <a:pt x="226" y="29"/>
                </a:lnTo>
                <a:lnTo>
                  <a:pt x="226" y="27"/>
                </a:lnTo>
                <a:lnTo>
                  <a:pt x="228" y="29"/>
                </a:lnTo>
                <a:lnTo>
                  <a:pt x="226" y="29"/>
                </a:lnTo>
                <a:lnTo>
                  <a:pt x="226" y="30"/>
                </a:lnTo>
                <a:lnTo>
                  <a:pt x="226" y="27"/>
                </a:lnTo>
                <a:lnTo>
                  <a:pt x="221" y="29"/>
                </a:lnTo>
                <a:lnTo>
                  <a:pt x="218" y="30"/>
                </a:lnTo>
                <a:lnTo>
                  <a:pt x="218" y="29"/>
                </a:lnTo>
                <a:lnTo>
                  <a:pt x="220" y="27"/>
                </a:lnTo>
                <a:lnTo>
                  <a:pt x="221" y="27"/>
                </a:lnTo>
                <a:lnTo>
                  <a:pt x="223" y="23"/>
                </a:lnTo>
                <a:lnTo>
                  <a:pt x="223" y="22"/>
                </a:lnTo>
                <a:lnTo>
                  <a:pt x="225" y="22"/>
                </a:lnTo>
                <a:lnTo>
                  <a:pt x="226" y="22"/>
                </a:lnTo>
                <a:lnTo>
                  <a:pt x="226" y="25"/>
                </a:lnTo>
                <a:lnTo>
                  <a:pt x="230" y="23"/>
                </a:lnTo>
                <a:lnTo>
                  <a:pt x="232" y="22"/>
                </a:lnTo>
                <a:lnTo>
                  <a:pt x="226" y="22"/>
                </a:lnTo>
                <a:lnTo>
                  <a:pt x="226" y="20"/>
                </a:lnTo>
                <a:lnTo>
                  <a:pt x="226" y="18"/>
                </a:lnTo>
                <a:lnTo>
                  <a:pt x="237" y="12"/>
                </a:lnTo>
                <a:lnTo>
                  <a:pt x="242" y="10"/>
                </a:lnTo>
                <a:lnTo>
                  <a:pt x="247" y="8"/>
                </a:lnTo>
                <a:lnTo>
                  <a:pt x="245" y="10"/>
                </a:lnTo>
                <a:lnTo>
                  <a:pt x="245" y="12"/>
                </a:lnTo>
                <a:lnTo>
                  <a:pt x="252" y="8"/>
                </a:lnTo>
                <a:lnTo>
                  <a:pt x="257" y="7"/>
                </a:lnTo>
                <a:lnTo>
                  <a:pt x="263" y="7"/>
                </a:lnTo>
                <a:lnTo>
                  <a:pt x="270" y="7"/>
                </a:lnTo>
                <a:lnTo>
                  <a:pt x="273" y="7"/>
                </a:lnTo>
                <a:lnTo>
                  <a:pt x="275" y="5"/>
                </a:lnTo>
                <a:lnTo>
                  <a:pt x="280" y="2"/>
                </a:lnTo>
                <a:lnTo>
                  <a:pt x="285" y="0"/>
                </a:lnTo>
                <a:lnTo>
                  <a:pt x="289" y="0"/>
                </a:lnTo>
                <a:lnTo>
                  <a:pt x="290" y="2"/>
                </a:lnTo>
                <a:lnTo>
                  <a:pt x="292" y="2"/>
                </a:lnTo>
                <a:lnTo>
                  <a:pt x="294" y="2"/>
                </a:lnTo>
                <a:lnTo>
                  <a:pt x="295" y="5"/>
                </a:lnTo>
                <a:lnTo>
                  <a:pt x="304" y="10"/>
                </a:lnTo>
                <a:lnTo>
                  <a:pt x="307" y="10"/>
                </a:lnTo>
                <a:lnTo>
                  <a:pt x="310" y="12"/>
                </a:lnTo>
                <a:lnTo>
                  <a:pt x="312" y="15"/>
                </a:lnTo>
                <a:lnTo>
                  <a:pt x="314" y="15"/>
                </a:lnTo>
                <a:lnTo>
                  <a:pt x="315" y="15"/>
                </a:lnTo>
                <a:lnTo>
                  <a:pt x="317" y="13"/>
                </a:lnTo>
                <a:lnTo>
                  <a:pt x="317" y="15"/>
                </a:lnTo>
                <a:lnTo>
                  <a:pt x="319" y="17"/>
                </a:lnTo>
                <a:lnTo>
                  <a:pt x="322" y="17"/>
                </a:lnTo>
                <a:lnTo>
                  <a:pt x="327" y="18"/>
                </a:lnTo>
                <a:lnTo>
                  <a:pt x="329" y="22"/>
                </a:lnTo>
                <a:lnTo>
                  <a:pt x="332" y="23"/>
                </a:lnTo>
                <a:lnTo>
                  <a:pt x="334" y="22"/>
                </a:lnTo>
                <a:lnTo>
                  <a:pt x="336" y="20"/>
                </a:lnTo>
                <a:lnTo>
                  <a:pt x="337" y="20"/>
                </a:lnTo>
                <a:lnTo>
                  <a:pt x="339" y="17"/>
                </a:lnTo>
                <a:lnTo>
                  <a:pt x="341" y="20"/>
                </a:lnTo>
                <a:lnTo>
                  <a:pt x="342" y="22"/>
                </a:lnTo>
                <a:lnTo>
                  <a:pt x="341" y="18"/>
                </a:lnTo>
                <a:lnTo>
                  <a:pt x="342" y="18"/>
                </a:lnTo>
                <a:lnTo>
                  <a:pt x="344" y="20"/>
                </a:lnTo>
                <a:lnTo>
                  <a:pt x="346" y="22"/>
                </a:lnTo>
                <a:lnTo>
                  <a:pt x="347" y="20"/>
                </a:lnTo>
                <a:lnTo>
                  <a:pt x="349" y="25"/>
                </a:lnTo>
                <a:lnTo>
                  <a:pt x="351" y="27"/>
                </a:lnTo>
                <a:lnTo>
                  <a:pt x="352" y="29"/>
                </a:lnTo>
                <a:lnTo>
                  <a:pt x="352" y="30"/>
                </a:lnTo>
                <a:lnTo>
                  <a:pt x="352" y="32"/>
                </a:lnTo>
                <a:lnTo>
                  <a:pt x="352" y="35"/>
                </a:lnTo>
                <a:lnTo>
                  <a:pt x="354" y="35"/>
                </a:lnTo>
                <a:lnTo>
                  <a:pt x="359" y="35"/>
                </a:lnTo>
                <a:lnTo>
                  <a:pt x="359" y="39"/>
                </a:lnTo>
                <a:lnTo>
                  <a:pt x="361" y="44"/>
                </a:lnTo>
                <a:lnTo>
                  <a:pt x="367" y="49"/>
                </a:lnTo>
                <a:lnTo>
                  <a:pt x="367" y="50"/>
                </a:lnTo>
                <a:lnTo>
                  <a:pt x="367" y="52"/>
                </a:lnTo>
                <a:lnTo>
                  <a:pt x="366" y="54"/>
                </a:lnTo>
                <a:lnTo>
                  <a:pt x="366" y="57"/>
                </a:lnTo>
                <a:lnTo>
                  <a:pt x="367" y="60"/>
                </a:lnTo>
                <a:lnTo>
                  <a:pt x="366" y="60"/>
                </a:lnTo>
                <a:lnTo>
                  <a:pt x="366" y="62"/>
                </a:lnTo>
                <a:lnTo>
                  <a:pt x="366" y="64"/>
                </a:lnTo>
                <a:lnTo>
                  <a:pt x="364" y="64"/>
                </a:lnTo>
                <a:lnTo>
                  <a:pt x="364" y="65"/>
                </a:lnTo>
                <a:lnTo>
                  <a:pt x="362" y="67"/>
                </a:lnTo>
                <a:lnTo>
                  <a:pt x="361" y="65"/>
                </a:lnTo>
                <a:lnTo>
                  <a:pt x="359" y="67"/>
                </a:lnTo>
                <a:lnTo>
                  <a:pt x="366" y="86"/>
                </a:lnTo>
                <a:lnTo>
                  <a:pt x="367" y="96"/>
                </a:lnTo>
                <a:lnTo>
                  <a:pt x="367" y="107"/>
                </a:lnTo>
                <a:lnTo>
                  <a:pt x="364" y="116"/>
                </a:lnTo>
                <a:lnTo>
                  <a:pt x="362" y="121"/>
                </a:lnTo>
                <a:lnTo>
                  <a:pt x="362" y="126"/>
                </a:lnTo>
                <a:lnTo>
                  <a:pt x="367" y="134"/>
                </a:lnTo>
                <a:lnTo>
                  <a:pt x="372" y="143"/>
                </a:lnTo>
                <a:lnTo>
                  <a:pt x="377" y="151"/>
                </a:lnTo>
                <a:lnTo>
                  <a:pt x="381" y="156"/>
                </a:lnTo>
                <a:lnTo>
                  <a:pt x="381" y="161"/>
                </a:lnTo>
                <a:lnTo>
                  <a:pt x="377" y="164"/>
                </a:lnTo>
                <a:lnTo>
                  <a:pt x="374" y="166"/>
                </a:lnTo>
                <a:lnTo>
                  <a:pt x="369" y="168"/>
                </a:lnTo>
                <a:lnTo>
                  <a:pt x="369" y="169"/>
                </a:lnTo>
                <a:lnTo>
                  <a:pt x="371" y="171"/>
                </a:lnTo>
                <a:lnTo>
                  <a:pt x="372" y="191"/>
                </a:lnTo>
                <a:lnTo>
                  <a:pt x="372" y="203"/>
                </a:lnTo>
                <a:lnTo>
                  <a:pt x="374" y="206"/>
                </a:lnTo>
                <a:lnTo>
                  <a:pt x="374" y="211"/>
                </a:lnTo>
                <a:lnTo>
                  <a:pt x="372" y="216"/>
                </a:lnTo>
                <a:lnTo>
                  <a:pt x="369" y="220"/>
                </a:lnTo>
                <a:lnTo>
                  <a:pt x="362" y="223"/>
                </a:lnTo>
                <a:lnTo>
                  <a:pt x="357" y="225"/>
                </a:lnTo>
                <a:lnTo>
                  <a:pt x="344" y="226"/>
                </a:lnTo>
                <a:lnTo>
                  <a:pt x="334" y="226"/>
                </a:lnTo>
                <a:lnTo>
                  <a:pt x="332" y="228"/>
                </a:lnTo>
                <a:lnTo>
                  <a:pt x="331" y="230"/>
                </a:lnTo>
                <a:lnTo>
                  <a:pt x="331" y="235"/>
                </a:lnTo>
                <a:lnTo>
                  <a:pt x="332" y="245"/>
                </a:lnTo>
                <a:lnTo>
                  <a:pt x="336" y="255"/>
                </a:lnTo>
                <a:lnTo>
                  <a:pt x="341" y="263"/>
                </a:lnTo>
                <a:lnTo>
                  <a:pt x="342" y="273"/>
                </a:lnTo>
                <a:lnTo>
                  <a:pt x="344" y="284"/>
                </a:lnTo>
                <a:lnTo>
                  <a:pt x="344" y="294"/>
                </a:lnTo>
                <a:lnTo>
                  <a:pt x="346" y="304"/>
                </a:lnTo>
                <a:lnTo>
                  <a:pt x="356" y="320"/>
                </a:lnTo>
                <a:lnTo>
                  <a:pt x="366" y="339"/>
                </a:lnTo>
                <a:lnTo>
                  <a:pt x="376" y="359"/>
                </a:lnTo>
                <a:lnTo>
                  <a:pt x="386" y="379"/>
                </a:lnTo>
                <a:lnTo>
                  <a:pt x="396" y="401"/>
                </a:lnTo>
                <a:lnTo>
                  <a:pt x="401" y="419"/>
                </a:lnTo>
                <a:lnTo>
                  <a:pt x="409" y="440"/>
                </a:lnTo>
                <a:lnTo>
                  <a:pt x="416" y="460"/>
                </a:lnTo>
                <a:lnTo>
                  <a:pt x="419" y="481"/>
                </a:lnTo>
                <a:lnTo>
                  <a:pt x="424" y="505"/>
                </a:lnTo>
                <a:lnTo>
                  <a:pt x="430" y="549"/>
                </a:lnTo>
                <a:lnTo>
                  <a:pt x="433" y="592"/>
                </a:lnTo>
                <a:lnTo>
                  <a:pt x="436" y="637"/>
                </a:lnTo>
                <a:lnTo>
                  <a:pt x="440" y="681"/>
                </a:lnTo>
                <a:lnTo>
                  <a:pt x="440" y="723"/>
                </a:lnTo>
                <a:lnTo>
                  <a:pt x="441" y="767"/>
                </a:lnTo>
                <a:lnTo>
                  <a:pt x="440" y="787"/>
                </a:lnTo>
                <a:lnTo>
                  <a:pt x="438" y="797"/>
                </a:lnTo>
                <a:lnTo>
                  <a:pt x="435" y="807"/>
                </a:lnTo>
                <a:lnTo>
                  <a:pt x="431" y="810"/>
                </a:lnTo>
                <a:lnTo>
                  <a:pt x="428" y="814"/>
                </a:lnTo>
                <a:lnTo>
                  <a:pt x="418" y="817"/>
                </a:lnTo>
                <a:lnTo>
                  <a:pt x="408" y="819"/>
                </a:lnTo>
                <a:lnTo>
                  <a:pt x="401" y="824"/>
                </a:lnTo>
                <a:lnTo>
                  <a:pt x="398" y="827"/>
                </a:lnTo>
                <a:lnTo>
                  <a:pt x="396" y="830"/>
                </a:lnTo>
                <a:lnTo>
                  <a:pt x="396" y="837"/>
                </a:lnTo>
                <a:lnTo>
                  <a:pt x="398" y="867"/>
                </a:lnTo>
                <a:lnTo>
                  <a:pt x="399" y="889"/>
                </a:lnTo>
                <a:lnTo>
                  <a:pt x="401" y="909"/>
                </a:lnTo>
                <a:lnTo>
                  <a:pt x="399" y="913"/>
                </a:lnTo>
                <a:lnTo>
                  <a:pt x="396" y="916"/>
                </a:lnTo>
                <a:lnTo>
                  <a:pt x="389" y="921"/>
                </a:lnTo>
                <a:lnTo>
                  <a:pt x="379" y="924"/>
                </a:lnTo>
                <a:lnTo>
                  <a:pt x="379" y="928"/>
                </a:lnTo>
                <a:lnTo>
                  <a:pt x="379" y="933"/>
                </a:lnTo>
                <a:lnTo>
                  <a:pt x="384" y="980"/>
                </a:lnTo>
                <a:lnTo>
                  <a:pt x="388" y="1023"/>
                </a:lnTo>
                <a:lnTo>
                  <a:pt x="389" y="1067"/>
                </a:lnTo>
                <a:lnTo>
                  <a:pt x="393" y="1157"/>
                </a:lnTo>
                <a:lnTo>
                  <a:pt x="393" y="1201"/>
                </a:lnTo>
                <a:lnTo>
                  <a:pt x="393" y="1246"/>
                </a:lnTo>
                <a:lnTo>
                  <a:pt x="391" y="1268"/>
                </a:lnTo>
                <a:lnTo>
                  <a:pt x="391" y="1288"/>
                </a:lnTo>
                <a:lnTo>
                  <a:pt x="386" y="1310"/>
                </a:lnTo>
                <a:lnTo>
                  <a:pt x="381" y="1332"/>
                </a:lnTo>
                <a:lnTo>
                  <a:pt x="376" y="1350"/>
                </a:lnTo>
                <a:lnTo>
                  <a:pt x="374" y="1360"/>
                </a:lnTo>
                <a:lnTo>
                  <a:pt x="374" y="1371"/>
                </a:lnTo>
                <a:lnTo>
                  <a:pt x="376" y="1381"/>
                </a:lnTo>
                <a:lnTo>
                  <a:pt x="376" y="1392"/>
                </a:lnTo>
                <a:lnTo>
                  <a:pt x="374" y="1397"/>
                </a:lnTo>
                <a:lnTo>
                  <a:pt x="376" y="1401"/>
                </a:lnTo>
                <a:lnTo>
                  <a:pt x="379" y="1412"/>
                </a:lnTo>
                <a:lnTo>
                  <a:pt x="384" y="1421"/>
                </a:lnTo>
                <a:lnTo>
                  <a:pt x="391" y="1431"/>
                </a:lnTo>
                <a:lnTo>
                  <a:pt x="398" y="1438"/>
                </a:lnTo>
                <a:lnTo>
                  <a:pt x="406" y="1444"/>
                </a:lnTo>
                <a:lnTo>
                  <a:pt x="426" y="1451"/>
                </a:lnTo>
                <a:lnTo>
                  <a:pt x="446" y="1458"/>
                </a:lnTo>
                <a:lnTo>
                  <a:pt x="450" y="1461"/>
                </a:lnTo>
                <a:lnTo>
                  <a:pt x="451" y="1468"/>
                </a:lnTo>
                <a:lnTo>
                  <a:pt x="451" y="1478"/>
                </a:lnTo>
                <a:lnTo>
                  <a:pt x="450" y="1483"/>
                </a:lnTo>
                <a:lnTo>
                  <a:pt x="446" y="1485"/>
                </a:lnTo>
                <a:lnTo>
                  <a:pt x="438" y="1486"/>
                </a:lnTo>
                <a:lnTo>
                  <a:pt x="433" y="1486"/>
                </a:lnTo>
                <a:lnTo>
                  <a:pt x="426" y="1486"/>
                </a:lnTo>
                <a:lnTo>
                  <a:pt x="416" y="1486"/>
                </a:lnTo>
                <a:lnTo>
                  <a:pt x="396" y="1486"/>
                </a:lnTo>
                <a:lnTo>
                  <a:pt x="374" y="1486"/>
                </a:lnTo>
                <a:lnTo>
                  <a:pt x="364" y="1485"/>
                </a:lnTo>
                <a:lnTo>
                  <a:pt x="354" y="1483"/>
                </a:lnTo>
                <a:lnTo>
                  <a:pt x="344" y="1480"/>
                </a:lnTo>
                <a:lnTo>
                  <a:pt x="334" y="1475"/>
                </a:lnTo>
                <a:lnTo>
                  <a:pt x="324" y="1470"/>
                </a:lnTo>
                <a:lnTo>
                  <a:pt x="319" y="1468"/>
                </a:lnTo>
                <a:lnTo>
                  <a:pt x="314" y="1470"/>
                </a:lnTo>
                <a:lnTo>
                  <a:pt x="310" y="1471"/>
                </a:lnTo>
                <a:lnTo>
                  <a:pt x="305" y="1471"/>
                </a:lnTo>
                <a:lnTo>
                  <a:pt x="297" y="1468"/>
                </a:lnTo>
                <a:lnTo>
                  <a:pt x="275" y="1463"/>
                </a:lnTo>
                <a:lnTo>
                  <a:pt x="270" y="1461"/>
                </a:lnTo>
                <a:lnTo>
                  <a:pt x="267" y="1461"/>
                </a:lnTo>
                <a:lnTo>
                  <a:pt x="267" y="1459"/>
                </a:lnTo>
                <a:lnTo>
                  <a:pt x="265" y="1448"/>
                </a:lnTo>
                <a:lnTo>
                  <a:pt x="263" y="1424"/>
                </a:lnTo>
                <a:lnTo>
                  <a:pt x="260" y="1404"/>
                </a:lnTo>
                <a:lnTo>
                  <a:pt x="262" y="1394"/>
                </a:lnTo>
                <a:lnTo>
                  <a:pt x="263" y="1384"/>
                </a:lnTo>
                <a:lnTo>
                  <a:pt x="270" y="1376"/>
                </a:lnTo>
                <a:lnTo>
                  <a:pt x="275" y="1369"/>
                </a:lnTo>
                <a:lnTo>
                  <a:pt x="277" y="1364"/>
                </a:lnTo>
                <a:lnTo>
                  <a:pt x="279" y="1360"/>
                </a:lnTo>
                <a:lnTo>
                  <a:pt x="279" y="1350"/>
                </a:lnTo>
                <a:lnTo>
                  <a:pt x="282" y="1327"/>
                </a:lnTo>
                <a:lnTo>
                  <a:pt x="285" y="1305"/>
                </a:lnTo>
                <a:lnTo>
                  <a:pt x="287" y="1297"/>
                </a:lnTo>
                <a:lnTo>
                  <a:pt x="287" y="1292"/>
                </a:lnTo>
                <a:lnTo>
                  <a:pt x="285" y="1287"/>
                </a:lnTo>
                <a:lnTo>
                  <a:pt x="279" y="1278"/>
                </a:lnTo>
                <a:lnTo>
                  <a:pt x="275" y="1268"/>
                </a:lnTo>
                <a:lnTo>
                  <a:pt x="273" y="1258"/>
                </a:lnTo>
                <a:lnTo>
                  <a:pt x="273" y="1248"/>
                </a:lnTo>
                <a:lnTo>
                  <a:pt x="273" y="1226"/>
                </a:lnTo>
                <a:lnTo>
                  <a:pt x="272" y="1204"/>
                </a:lnTo>
                <a:lnTo>
                  <a:pt x="268" y="1184"/>
                </a:lnTo>
                <a:lnTo>
                  <a:pt x="263" y="1173"/>
                </a:lnTo>
                <a:lnTo>
                  <a:pt x="258" y="1161"/>
                </a:lnTo>
                <a:lnTo>
                  <a:pt x="226" y="1191"/>
                </a:lnTo>
                <a:lnTo>
                  <a:pt x="210" y="1206"/>
                </a:lnTo>
                <a:lnTo>
                  <a:pt x="193" y="1220"/>
                </a:lnTo>
                <a:lnTo>
                  <a:pt x="174" y="1231"/>
                </a:lnTo>
                <a:lnTo>
                  <a:pt x="154" y="1243"/>
                </a:lnTo>
                <a:lnTo>
                  <a:pt x="116" y="1265"/>
                </a:lnTo>
                <a:lnTo>
                  <a:pt x="97" y="1275"/>
                </a:lnTo>
                <a:lnTo>
                  <a:pt x="94" y="1278"/>
                </a:lnTo>
                <a:lnTo>
                  <a:pt x="92" y="1283"/>
                </a:lnTo>
                <a:lnTo>
                  <a:pt x="94" y="1293"/>
                </a:lnTo>
                <a:lnTo>
                  <a:pt x="94" y="1315"/>
                </a:lnTo>
                <a:lnTo>
                  <a:pt x="96" y="1327"/>
                </a:lnTo>
                <a:lnTo>
                  <a:pt x="97" y="1337"/>
                </a:lnTo>
                <a:lnTo>
                  <a:pt x="99" y="1347"/>
                </a:lnTo>
                <a:lnTo>
                  <a:pt x="102" y="1355"/>
                </a:lnTo>
                <a:lnTo>
                  <a:pt x="107" y="1364"/>
                </a:lnTo>
                <a:lnTo>
                  <a:pt x="109" y="1369"/>
                </a:lnTo>
                <a:lnTo>
                  <a:pt x="107" y="1374"/>
                </a:lnTo>
                <a:lnTo>
                  <a:pt x="102" y="1381"/>
                </a:lnTo>
                <a:lnTo>
                  <a:pt x="97" y="1384"/>
                </a:lnTo>
                <a:lnTo>
                  <a:pt x="94" y="1386"/>
                </a:lnTo>
                <a:lnTo>
                  <a:pt x="84" y="1387"/>
                </a:lnTo>
                <a:lnTo>
                  <a:pt x="79" y="1387"/>
                </a:lnTo>
                <a:lnTo>
                  <a:pt x="75" y="1386"/>
                </a:lnTo>
                <a:lnTo>
                  <a:pt x="57" y="1360"/>
                </a:lnTo>
                <a:lnTo>
                  <a:pt x="42" y="1332"/>
                </a:lnTo>
                <a:lnTo>
                  <a:pt x="27" y="1303"/>
                </a:lnTo>
                <a:lnTo>
                  <a:pt x="25" y="1295"/>
                </a:lnTo>
                <a:lnTo>
                  <a:pt x="23" y="1288"/>
                </a:lnTo>
                <a:lnTo>
                  <a:pt x="27" y="1282"/>
                </a:lnTo>
                <a:lnTo>
                  <a:pt x="30" y="1275"/>
                </a:lnTo>
                <a:lnTo>
                  <a:pt x="23" y="1275"/>
                </a:lnTo>
                <a:lnTo>
                  <a:pt x="22" y="1273"/>
                </a:lnTo>
                <a:lnTo>
                  <a:pt x="20" y="1272"/>
                </a:lnTo>
                <a:lnTo>
                  <a:pt x="12" y="1251"/>
                </a:lnTo>
                <a:lnTo>
                  <a:pt x="7" y="1240"/>
                </a:lnTo>
                <a:lnTo>
                  <a:pt x="3" y="1233"/>
                </a:lnTo>
                <a:lnTo>
                  <a:pt x="0" y="122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32" name="Freeform 28"/>
          <p:cNvSpPr>
            <a:spLocks noEditPoints="1" noChangeArrowheads="1"/>
          </p:cNvSpPr>
          <p:nvPr/>
        </p:nvSpPr>
        <p:spPr bwMode="auto">
          <a:xfrm>
            <a:off x="8821811" y="4763182"/>
            <a:ext cx="1863549" cy="3158247"/>
          </a:xfrm>
          <a:custGeom>
            <a:avLst/>
            <a:gdLst>
              <a:gd name="T0" fmla="*/ 617 w 914"/>
              <a:gd name="T1" fmla="*/ 187 h 1549"/>
              <a:gd name="T2" fmla="*/ 609 w 914"/>
              <a:gd name="T3" fmla="*/ 155 h 1549"/>
              <a:gd name="T4" fmla="*/ 595 w 914"/>
              <a:gd name="T5" fmla="*/ 108 h 1549"/>
              <a:gd name="T6" fmla="*/ 589 w 914"/>
              <a:gd name="T7" fmla="*/ 66 h 1549"/>
              <a:gd name="T8" fmla="*/ 617 w 914"/>
              <a:gd name="T9" fmla="*/ 24 h 1549"/>
              <a:gd name="T10" fmla="*/ 694 w 914"/>
              <a:gd name="T11" fmla="*/ 0 h 1549"/>
              <a:gd name="T12" fmla="*/ 731 w 914"/>
              <a:gd name="T13" fmla="*/ 31 h 1549"/>
              <a:gd name="T14" fmla="*/ 748 w 914"/>
              <a:gd name="T15" fmla="*/ 73 h 1549"/>
              <a:gd name="T16" fmla="*/ 755 w 914"/>
              <a:gd name="T17" fmla="*/ 116 h 1549"/>
              <a:gd name="T18" fmla="*/ 746 w 914"/>
              <a:gd name="T19" fmla="*/ 195 h 1549"/>
              <a:gd name="T20" fmla="*/ 740 w 914"/>
              <a:gd name="T21" fmla="*/ 240 h 1549"/>
              <a:gd name="T22" fmla="*/ 766 w 914"/>
              <a:gd name="T23" fmla="*/ 257 h 1549"/>
              <a:gd name="T24" fmla="*/ 815 w 914"/>
              <a:gd name="T25" fmla="*/ 279 h 1549"/>
              <a:gd name="T26" fmla="*/ 870 w 914"/>
              <a:gd name="T27" fmla="*/ 398 h 1549"/>
              <a:gd name="T28" fmla="*/ 897 w 914"/>
              <a:gd name="T29" fmla="*/ 487 h 1549"/>
              <a:gd name="T30" fmla="*/ 909 w 914"/>
              <a:gd name="T31" fmla="*/ 556 h 1549"/>
              <a:gd name="T32" fmla="*/ 860 w 914"/>
              <a:gd name="T33" fmla="*/ 581 h 1549"/>
              <a:gd name="T34" fmla="*/ 823 w 914"/>
              <a:gd name="T35" fmla="*/ 561 h 1549"/>
              <a:gd name="T36" fmla="*/ 818 w 914"/>
              <a:gd name="T37" fmla="*/ 614 h 1549"/>
              <a:gd name="T38" fmla="*/ 815 w 914"/>
              <a:gd name="T39" fmla="*/ 658 h 1549"/>
              <a:gd name="T40" fmla="*/ 837 w 914"/>
              <a:gd name="T41" fmla="*/ 747 h 1549"/>
              <a:gd name="T42" fmla="*/ 803 w 914"/>
              <a:gd name="T43" fmla="*/ 973 h 1549"/>
              <a:gd name="T44" fmla="*/ 775 w 914"/>
              <a:gd name="T45" fmla="*/ 1327 h 1549"/>
              <a:gd name="T46" fmla="*/ 773 w 914"/>
              <a:gd name="T47" fmla="*/ 1388 h 1549"/>
              <a:gd name="T48" fmla="*/ 817 w 914"/>
              <a:gd name="T49" fmla="*/ 1446 h 1549"/>
              <a:gd name="T50" fmla="*/ 736 w 914"/>
              <a:gd name="T51" fmla="*/ 1451 h 1549"/>
              <a:gd name="T52" fmla="*/ 703 w 914"/>
              <a:gd name="T53" fmla="*/ 1477 h 1549"/>
              <a:gd name="T54" fmla="*/ 711 w 914"/>
              <a:gd name="T55" fmla="*/ 1519 h 1549"/>
              <a:gd name="T56" fmla="*/ 657 w 914"/>
              <a:gd name="T57" fmla="*/ 1545 h 1549"/>
              <a:gd name="T58" fmla="*/ 607 w 914"/>
              <a:gd name="T59" fmla="*/ 1537 h 1549"/>
              <a:gd name="T60" fmla="*/ 562 w 914"/>
              <a:gd name="T61" fmla="*/ 1423 h 1549"/>
              <a:gd name="T62" fmla="*/ 548 w 914"/>
              <a:gd name="T63" fmla="*/ 1223 h 1549"/>
              <a:gd name="T64" fmla="*/ 542 w 914"/>
              <a:gd name="T65" fmla="*/ 1170 h 1549"/>
              <a:gd name="T66" fmla="*/ 531 w 914"/>
              <a:gd name="T67" fmla="*/ 938 h 1549"/>
              <a:gd name="T68" fmla="*/ 521 w 914"/>
              <a:gd name="T69" fmla="*/ 844 h 1549"/>
              <a:gd name="T70" fmla="*/ 523 w 914"/>
              <a:gd name="T71" fmla="*/ 749 h 1549"/>
              <a:gd name="T72" fmla="*/ 537 w 914"/>
              <a:gd name="T73" fmla="*/ 675 h 1549"/>
              <a:gd name="T74" fmla="*/ 503 w 914"/>
              <a:gd name="T75" fmla="*/ 663 h 1549"/>
              <a:gd name="T76" fmla="*/ 496 w 914"/>
              <a:gd name="T77" fmla="*/ 671 h 1549"/>
              <a:gd name="T78" fmla="*/ 481 w 914"/>
              <a:gd name="T79" fmla="*/ 703 h 1549"/>
              <a:gd name="T80" fmla="*/ 498 w 914"/>
              <a:gd name="T81" fmla="*/ 811 h 1549"/>
              <a:gd name="T82" fmla="*/ 498 w 914"/>
              <a:gd name="T83" fmla="*/ 856 h 1549"/>
              <a:gd name="T84" fmla="*/ 479 w 914"/>
              <a:gd name="T85" fmla="*/ 871 h 1549"/>
              <a:gd name="T86" fmla="*/ 431 w 914"/>
              <a:gd name="T87" fmla="*/ 821 h 1549"/>
              <a:gd name="T88" fmla="*/ 426 w 914"/>
              <a:gd name="T89" fmla="*/ 782 h 1549"/>
              <a:gd name="T90" fmla="*/ 417 w 914"/>
              <a:gd name="T91" fmla="*/ 723 h 1549"/>
              <a:gd name="T92" fmla="*/ 411 w 914"/>
              <a:gd name="T93" fmla="*/ 663 h 1549"/>
              <a:gd name="T94" fmla="*/ 421 w 914"/>
              <a:gd name="T95" fmla="*/ 604 h 1549"/>
              <a:gd name="T96" fmla="*/ 419 w 914"/>
              <a:gd name="T97" fmla="*/ 564 h 1549"/>
              <a:gd name="T98" fmla="*/ 438 w 914"/>
              <a:gd name="T99" fmla="*/ 484 h 1549"/>
              <a:gd name="T100" fmla="*/ 476 w 914"/>
              <a:gd name="T101" fmla="*/ 312 h 1549"/>
              <a:gd name="T102" fmla="*/ 535 w 914"/>
              <a:gd name="T103" fmla="*/ 265 h 1549"/>
              <a:gd name="T104" fmla="*/ 600 w 914"/>
              <a:gd name="T105" fmla="*/ 230 h 1549"/>
              <a:gd name="T106" fmla="*/ 463 w 914"/>
              <a:gd name="T107" fmla="*/ 822 h 1549"/>
              <a:gd name="T108" fmla="*/ 473 w 914"/>
              <a:gd name="T109" fmla="*/ 838 h 1549"/>
              <a:gd name="T110" fmla="*/ 666 w 914"/>
              <a:gd name="T111" fmla="*/ 908 h 1549"/>
              <a:gd name="T112" fmla="*/ 656 w 914"/>
              <a:gd name="T113" fmla="*/ 1040 h 1549"/>
              <a:gd name="T114" fmla="*/ 644 w 914"/>
              <a:gd name="T115" fmla="*/ 1103 h 1549"/>
              <a:gd name="T116" fmla="*/ 662 w 914"/>
              <a:gd name="T117" fmla="*/ 1230 h 1549"/>
              <a:gd name="T118" fmla="*/ 677 w 914"/>
              <a:gd name="T119" fmla="*/ 1193 h 1549"/>
              <a:gd name="T120" fmla="*/ 684 w 914"/>
              <a:gd name="T121" fmla="*/ 1121 h 1549"/>
              <a:gd name="T122" fmla="*/ 679 w 914"/>
              <a:gd name="T123" fmla="*/ 1069 h 1549"/>
              <a:gd name="T124" fmla="*/ 676 w 914"/>
              <a:gd name="T125" fmla="*/ 1005 h 154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914"/>
              <a:gd name="T190" fmla="*/ 0 h 1549"/>
              <a:gd name="T191" fmla="*/ 914 w 914"/>
              <a:gd name="T192" fmla="*/ 1549 h 1549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914" h="1549">
                <a:moveTo>
                  <a:pt x="622" y="198"/>
                </a:moveTo>
                <a:lnTo>
                  <a:pt x="622" y="198"/>
                </a:lnTo>
                <a:lnTo>
                  <a:pt x="622" y="192"/>
                </a:lnTo>
                <a:lnTo>
                  <a:pt x="620" y="190"/>
                </a:lnTo>
                <a:lnTo>
                  <a:pt x="617" y="192"/>
                </a:lnTo>
                <a:lnTo>
                  <a:pt x="617" y="190"/>
                </a:lnTo>
                <a:lnTo>
                  <a:pt x="617" y="187"/>
                </a:lnTo>
                <a:lnTo>
                  <a:pt x="612" y="182"/>
                </a:lnTo>
                <a:lnTo>
                  <a:pt x="610" y="177"/>
                </a:lnTo>
                <a:lnTo>
                  <a:pt x="610" y="172"/>
                </a:lnTo>
                <a:lnTo>
                  <a:pt x="609" y="166"/>
                </a:lnTo>
                <a:lnTo>
                  <a:pt x="609" y="160"/>
                </a:lnTo>
                <a:lnTo>
                  <a:pt x="609" y="155"/>
                </a:lnTo>
                <a:lnTo>
                  <a:pt x="604" y="151"/>
                </a:lnTo>
                <a:lnTo>
                  <a:pt x="600" y="146"/>
                </a:lnTo>
                <a:lnTo>
                  <a:pt x="599" y="141"/>
                </a:lnTo>
                <a:lnTo>
                  <a:pt x="595" y="130"/>
                </a:lnTo>
                <a:lnTo>
                  <a:pt x="595" y="116"/>
                </a:lnTo>
                <a:lnTo>
                  <a:pt x="595" y="118"/>
                </a:lnTo>
                <a:lnTo>
                  <a:pt x="595" y="108"/>
                </a:lnTo>
                <a:lnTo>
                  <a:pt x="594" y="103"/>
                </a:lnTo>
                <a:lnTo>
                  <a:pt x="592" y="98"/>
                </a:lnTo>
                <a:lnTo>
                  <a:pt x="589" y="94"/>
                </a:lnTo>
                <a:lnTo>
                  <a:pt x="589" y="89"/>
                </a:lnTo>
                <a:lnTo>
                  <a:pt x="589" y="79"/>
                </a:lnTo>
                <a:lnTo>
                  <a:pt x="589" y="66"/>
                </a:lnTo>
                <a:lnTo>
                  <a:pt x="590" y="61"/>
                </a:lnTo>
                <a:lnTo>
                  <a:pt x="592" y="56"/>
                </a:lnTo>
                <a:lnTo>
                  <a:pt x="597" y="47"/>
                </a:lnTo>
                <a:lnTo>
                  <a:pt x="602" y="37"/>
                </a:lnTo>
                <a:lnTo>
                  <a:pt x="605" y="34"/>
                </a:lnTo>
                <a:lnTo>
                  <a:pt x="609" y="31"/>
                </a:lnTo>
                <a:lnTo>
                  <a:pt x="612" y="27"/>
                </a:lnTo>
                <a:lnTo>
                  <a:pt x="617" y="24"/>
                </a:lnTo>
                <a:lnTo>
                  <a:pt x="622" y="22"/>
                </a:lnTo>
                <a:lnTo>
                  <a:pt x="625" y="21"/>
                </a:lnTo>
                <a:lnTo>
                  <a:pt x="635" y="14"/>
                </a:lnTo>
                <a:lnTo>
                  <a:pt x="652" y="5"/>
                </a:lnTo>
                <a:lnTo>
                  <a:pt x="662" y="2"/>
                </a:lnTo>
                <a:lnTo>
                  <a:pt x="672" y="0"/>
                </a:lnTo>
                <a:lnTo>
                  <a:pt x="694" y="0"/>
                </a:lnTo>
                <a:lnTo>
                  <a:pt x="704" y="0"/>
                </a:lnTo>
                <a:lnTo>
                  <a:pt x="718" y="5"/>
                </a:lnTo>
                <a:lnTo>
                  <a:pt x="721" y="7"/>
                </a:lnTo>
                <a:lnTo>
                  <a:pt x="724" y="10"/>
                </a:lnTo>
                <a:lnTo>
                  <a:pt x="729" y="19"/>
                </a:lnTo>
                <a:lnTo>
                  <a:pt x="733" y="22"/>
                </a:lnTo>
                <a:lnTo>
                  <a:pt x="733" y="27"/>
                </a:lnTo>
                <a:lnTo>
                  <a:pt x="731" y="31"/>
                </a:lnTo>
                <a:lnTo>
                  <a:pt x="729" y="36"/>
                </a:lnTo>
                <a:lnTo>
                  <a:pt x="726" y="37"/>
                </a:lnTo>
                <a:lnTo>
                  <a:pt x="734" y="46"/>
                </a:lnTo>
                <a:lnTo>
                  <a:pt x="741" y="54"/>
                </a:lnTo>
                <a:lnTo>
                  <a:pt x="746" y="62"/>
                </a:lnTo>
                <a:lnTo>
                  <a:pt x="748" y="73"/>
                </a:lnTo>
                <a:lnTo>
                  <a:pt x="750" y="83"/>
                </a:lnTo>
                <a:lnTo>
                  <a:pt x="755" y="91"/>
                </a:lnTo>
                <a:lnTo>
                  <a:pt x="756" y="96"/>
                </a:lnTo>
                <a:lnTo>
                  <a:pt x="756" y="101"/>
                </a:lnTo>
                <a:lnTo>
                  <a:pt x="756" y="104"/>
                </a:lnTo>
                <a:lnTo>
                  <a:pt x="755" y="108"/>
                </a:lnTo>
                <a:lnTo>
                  <a:pt x="755" y="111"/>
                </a:lnTo>
                <a:lnTo>
                  <a:pt x="755" y="116"/>
                </a:lnTo>
                <a:lnTo>
                  <a:pt x="758" y="131"/>
                </a:lnTo>
                <a:lnTo>
                  <a:pt x="760" y="140"/>
                </a:lnTo>
                <a:lnTo>
                  <a:pt x="760" y="146"/>
                </a:lnTo>
                <a:lnTo>
                  <a:pt x="758" y="155"/>
                </a:lnTo>
                <a:lnTo>
                  <a:pt x="756" y="161"/>
                </a:lnTo>
                <a:lnTo>
                  <a:pt x="746" y="195"/>
                </a:lnTo>
                <a:lnTo>
                  <a:pt x="743" y="202"/>
                </a:lnTo>
                <a:lnTo>
                  <a:pt x="740" y="208"/>
                </a:lnTo>
                <a:lnTo>
                  <a:pt x="733" y="212"/>
                </a:lnTo>
                <a:lnTo>
                  <a:pt x="724" y="213"/>
                </a:lnTo>
                <a:lnTo>
                  <a:pt x="731" y="222"/>
                </a:lnTo>
                <a:lnTo>
                  <a:pt x="736" y="232"/>
                </a:lnTo>
                <a:lnTo>
                  <a:pt x="738" y="235"/>
                </a:lnTo>
                <a:lnTo>
                  <a:pt x="740" y="240"/>
                </a:lnTo>
                <a:lnTo>
                  <a:pt x="740" y="245"/>
                </a:lnTo>
                <a:lnTo>
                  <a:pt x="741" y="247"/>
                </a:lnTo>
                <a:lnTo>
                  <a:pt x="743" y="249"/>
                </a:lnTo>
                <a:lnTo>
                  <a:pt x="746" y="249"/>
                </a:lnTo>
                <a:lnTo>
                  <a:pt x="748" y="247"/>
                </a:lnTo>
                <a:lnTo>
                  <a:pt x="751" y="249"/>
                </a:lnTo>
                <a:lnTo>
                  <a:pt x="761" y="254"/>
                </a:lnTo>
                <a:lnTo>
                  <a:pt x="766" y="257"/>
                </a:lnTo>
                <a:lnTo>
                  <a:pt x="770" y="257"/>
                </a:lnTo>
                <a:lnTo>
                  <a:pt x="775" y="259"/>
                </a:lnTo>
                <a:lnTo>
                  <a:pt x="780" y="260"/>
                </a:lnTo>
                <a:lnTo>
                  <a:pt x="788" y="265"/>
                </a:lnTo>
                <a:lnTo>
                  <a:pt x="797" y="271"/>
                </a:lnTo>
                <a:lnTo>
                  <a:pt x="805" y="276"/>
                </a:lnTo>
                <a:lnTo>
                  <a:pt x="815" y="279"/>
                </a:lnTo>
                <a:lnTo>
                  <a:pt x="823" y="286"/>
                </a:lnTo>
                <a:lnTo>
                  <a:pt x="830" y="294"/>
                </a:lnTo>
                <a:lnTo>
                  <a:pt x="842" y="312"/>
                </a:lnTo>
                <a:lnTo>
                  <a:pt x="845" y="319"/>
                </a:lnTo>
                <a:lnTo>
                  <a:pt x="849" y="328"/>
                </a:lnTo>
                <a:lnTo>
                  <a:pt x="857" y="356"/>
                </a:lnTo>
                <a:lnTo>
                  <a:pt x="870" y="398"/>
                </a:lnTo>
                <a:lnTo>
                  <a:pt x="884" y="435"/>
                </a:lnTo>
                <a:lnTo>
                  <a:pt x="885" y="445"/>
                </a:lnTo>
                <a:lnTo>
                  <a:pt x="887" y="455"/>
                </a:lnTo>
                <a:lnTo>
                  <a:pt x="889" y="460"/>
                </a:lnTo>
                <a:lnTo>
                  <a:pt x="891" y="467"/>
                </a:lnTo>
                <a:lnTo>
                  <a:pt x="896" y="477"/>
                </a:lnTo>
                <a:lnTo>
                  <a:pt x="897" y="487"/>
                </a:lnTo>
                <a:lnTo>
                  <a:pt x="899" y="497"/>
                </a:lnTo>
                <a:lnTo>
                  <a:pt x="901" y="505"/>
                </a:lnTo>
                <a:lnTo>
                  <a:pt x="906" y="515"/>
                </a:lnTo>
                <a:lnTo>
                  <a:pt x="911" y="525"/>
                </a:lnTo>
                <a:lnTo>
                  <a:pt x="914" y="531"/>
                </a:lnTo>
                <a:lnTo>
                  <a:pt x="914" y="537"/>
                </a:lnTo>
                <a:lnTo>
                  <a:pt x="912" y="547"/>
                </a:lnTo>
                <a:lnTo>
                  <a:pt x="909" y="556"/>
                </a:lnTo>
                <a:lnTo>
                  <a:pt x="904" y="564"/>
                </a:lnTo>
                <a:lnTo>
                  <a:pt x="901" y="567"/>
                </a:lnTo>
                <a:lnTo>
                  <a:pt x="897" y="569"/>
                </a:lnTo>
                <a:lnTo>
                  <a:pt x="874" y="577"/>
                </a:lnTo>
                <a:lnTo>
                  <a:pt x="869" y="579"/>
                </a:lnTo>
                <a:lnTo>
                  <a:pt x="865" y="581"/>
                </a:lnTo>
                <a:lnTo>
                  <a:pt x="860" y="581"/>
                </a:lnTo>
                <a:lnTo>
                  <a:pt x="857" y="577"/>
                </a:lnTo>
                <a:lnTo>
                  <a:pt x="845" y="579"/>
                </a:lnTo>
                <a:lnTo>
                  <a:pt x="840" y="579"/>
                </a:lnTo>
                <a:lnTo>
                  <a:pt x="837" y="577"/>
                </a:lnTo>
                <a:lnTo>
                  <a:pt x="830" y="571"/>
                </a:lnTo>
                <a:lnTo>
                  <a:pt x="827" y="564"/>
                </a:lnTo>
                <a:lnTo>
                  <a:pt x="823" y="561"/>
                </a:lnTo>
                <a:lnTo>
                  <a:pt x="818" y="559"/>
                </a:lnTo>
                <a:lnTo>
                  <a:pt x="812" y="552"/>
                </a:lnTo>
                <a:lnTo>
                  <a:pt x="808" y="577"/>
                </a:lnTo>
                <a:lnTo>
                  <a:pt x="808" y="588"/>
                </a:lnTo>
                <a:lnTo>
                  <a:pt x="812" y="598"/>
                </a:lnTo>
                <a:lnTo>
                  <a:pt x="815" y="606"/>
                </a:lnTo>
                <a:lnTo>
                  <a:pt x="818" y="614"/>
                </a:lnTo>
                <a:lnTo>
                  <a:pt x="823" y="624"/>
                </a:lnTo>
                <a:lnTo>
                  <a:pt x="823" y="629"/>
                </a:lnTo>
                <a:lnTo>
                  <a:pt x="823" y="635"/>
                </a:lnTo>
                <a:lnTo>
                  <a:pt x="820" y="645"/>
                </a:lnTo>
                <a:lnTo>
                  <a:pt x="818" y="650"/>
                </a:lnTo>
                <a:lnTo>
                  <a:pt x="817" y="653"/>
                </a:lnTo>
                <a:lnTo>
                  <a:pt x="815" y="658"/>
                </a:lnTo>
                <a:lnTo>
                  <a:pt x="813" y="661"/>
                </a:lnTo>
                <a:lnTo>
                  <a:pt x="815" y="673"/>
                </a:lnTo>
                <a:lnTo>
                  <a:pt x="822" y="695"/>
                </a:lnTo>
                <a:lnTo>
                  <a:pt x="828" y="713"/>
                </a:lnTo>
                <a:lnTo>
                  <a:pt x="837" y="735"/>
                </a:lnTo>
                <a:lnTo>
                  <a:pt x="837" y="742"/>
                </a:lnTo>
                <a:lnTo>
                  <a:pt x="837" y="747"/>
                </a:lnTo>
                <a:lnTo>
                  <a:pt x="833" y="759"/>
                </a:lnTo>
                <a:lnTo>
                  <a:pt x="830" y="779"/>
                </a:lnTo>
                <a:lnTo>
                  <a:pt x="828" y="786"/>
                </a:lnTo>
                <a:lnTo>
                  <a:pt x="827" y="794"/>
                </a:lnTo>
                <a:lnTo>
                  <a:pt x="822" y="841"/>
                </a:lnTo>
                <a:lnTo>
                  <a:pt x="817" y="886"/>
                </a:lnTo>
                <a:lnTo>
                  <a:pt x="803" y="973"/>
                </a:lnTo>
                <a:lnTo>
                  <a:pt x="798" y="1012"/>
                </a:lnTo>
                <a:lnTo>
                  <a:pt x="793" y="1052"/>
                </a:lnTo>
                <a:lnTo>
                  <a:pt x="783" y="1144"/>
                </a:lnTo>
                <a:lnTo>
                  <a:pt x="778" y="1191"/>
                </a:lnTo>
                <a:lnTo>
                  <a:pt x="775" y="1237"/>
                </a:lnTo>
                <a:lnTo>
                  <a:pt x="773" y="1282"/>
                </a:lnTo>
                <a:lnTo>
                  <a:pt x="775" y="1327"/>
                </a:lnTo>
                <a:lnTo>
                  <a:pt x="775" y="1347"/>
                </a:lnTo>
                <a:lnTo>
                  <a:pt x="773" y="1358"/>
                </a:lnTo>
                <a:lnTo>
                  <a:pt x="771" y="1363"/>
                </a:lnTo>
                <a:lnTo>
                  <a:pt x="770" y="1368"/>
                </a:lnTo>
                <a:lnTo>
                  <a:pt x="770" y="1371"/>
                </a:lnTo>
                <a:lnTo>
                  <a:pt x="770" y="1378"/>
                </a:lnTo>
                <a:lnTo>
                  <a:pt x="773" y="1388"/>
                </a:lnTo>
                <a:lnTo>
                  <a:pt x="778" y="1396"/>
                </a:lnTo>
                <a:lnTo>
                  <a:pt x="785" y="1405"/>
                </a:lnTo>
                <a:lnTo>
                  <a:pt x="800" y="1416"/>
                </a:lnTo>
                <a:lnTo>
                  <a:pt x="808" y="1425"/>
                </a:lnTo>
                <a:lnTo>
                  <a:pt x="812" y="1433"/>
                </a:lnTo>
                <a:lnTo>
                  <a:pt x="813" y="1438"/>
                </a:lnTo>
                <a:lnTo>
                  <a:pt x="815" y="1441"/>
                </a:lnTo>
                <a:lnTo>
                  <a:pt x="817" y="1446"/>
                </a:lnTo>
                <a:lnTo>
                  <a:pt x="815" y="1451"/>
                </a:lnTo>
                <a:lnTo>
                  <a:pt x="812" y="1453"/>
                </a:lnTo>
                <a:lnTo>
                  <a:pt x="807" y="1457"/>
                </a:lnTo>
                <a:lnTo>
                  <a:pt x="797" y="1460"/>
                </a:lnTo>
                <a:lnTo>
                  <a:pt x="786" y="1462"/>
                </a:lnTo>
                <a:lnTo>
                  <a:pt x="776" y="1463"/>
                </a:lnTo>
                <a:lnTo>
                  <a:pt x="766" y="1462"/>
                </a:lnTo>
                <a:lnTo>
                  <a:pt x="756" y="1460"/>
                </a:lnTo>
                <a:lnTo>
                  <a:pt x="736" y="1451"/>
                </a:lnTo>
                <a:lnTo>
                  <a:pt x="718" y="1443"/>
                </a:lnTo>
                <a:lnTo>
                  <a:pt x="703" y="1435"/>
                </a:lnTo>
                <a:lnTo>
                  <a:pt x="704" y="1446"/>
                </a:lnTo>
                <a:lnTo>
                  <a:pt x="706" y="1457"/>
                </a:lnTo>
                <a:lnTo>
                  <a:pt x="706" y="1467"/>
                </a:lnTo>
                <a:lnTo>
                  <a:pt x="704" y="1472"/>
                </a:lnTo>
                <a:lnTo>
                  <a:pt x="703" y="1477"/>
                </a:lnTo>
                <a:lnTo>
                  <a:pt x="701" y="1478"/>
                </a:lnTo>
                <a:lnTo>
                  <a:pt x="699" y="1480"/>
                </a:lnTo>
                <a:lnTo>
                  <a:pt x="699" y="1485"/>
                </a:lnTo>
                <a:lnTo>
                  <a:pt x="701" y="1490"/>
                </a:lnTo>
                <a:lnTo>
                  <a:pt x="704" y="1495"/>
                </a:lnTo>
                <a:lnTo>
                  <a:pt x="708" y="1503"/>
                </a:lnTo>
                <a:lnTo>
                  <a:pt x="711" y="1514"/>
                </a:lnTo>
                <a:lnTo>
                  <a:pt x="711" y="1519"/>
                </a:lnTo>
                <a:lnTo>
                  <a:pt x="711" y="1522"/>
                </a:lnTo>
                <a:lnTo>
                  <a:pt x="699" y="1525"/>
                </a:lnTo>
                <a:lnTo>
                  <a:pt x="677" y="1532"/>
                </a:lnTo>
                <a:lnTo>
                  <a:pt x="667" y="1537"/>
                </a:lnTo>
                <a:lnTo>
                  <a:pt x="664" y="1539"/>
                </a:lnTo>
                <a:lnTo>
                  <a:pt x="661" y="1542"/>
                </a:lnTo>
                <a:lnTo>
                  <a:pt x="657" y="1545"/>
                </a:lnTo>
                <a:lnTo>
                  <a:pt x="654" y="1549"/>
                </a:lnTo>
                <a:lnTo>
                  <a:pt x="642" y="1549"/>
                </a:lnTo>
                <a:lnTo>
                  <a:pt x="630" y="1549"/>
                </a:lnTo>
                <a:lnTo>
                  <a:pt x="619" y="1549"/>
                </a:lnTo>
                <a:lnTo>
                  <a:pt x="615" y="1547"/>
                </a:lnTo>
                <a:lnTo>
                  <a:pt x="612" y="1544"/>
                </a:lnTo>
                <a:lnTo>
                  <a:pt x="607" y="1537"/>
                </a:lnTo>
                <a:lnTo>
                  <a:pt x="595" y="1519"/>
                </a:lnTo>
                <a:lnTo>
                  <a:pt x="583" y="1502"/>
                </a:lnTo>
                <a:lnTo>
                  <a:pt x="573" y="1482"/>
                </a:lnTo>
                <a:lnTo>
                  <a:pt x="570" y="1472"/>
                </a:lnTo>
                <a:lnTo>
                  <a:pt x="568" y="1460"/>
                </a:lnTo>
                <a:lnTo>
                  <a:pt x="565" y="1441"/>
                </a:lnTo>
                <a:lnTo>
                  <a:pt x="562" y="1423"/>
                </a:lnTo>
                <a:lnTo>
                  <a:pt x="552" y="1378"/>
                </a:lnTo>
                <a:lnTo>
                  <a:pt x="547" y="1354"/>
                </a:lnTo>
                <a:lnTo>
                  <a:pt x="543" y="1332"/>
                </a:lnTo>
                <a:lnTo>
                  <a:pt x="542" y="1309"/>
                </a:lnTo>
                <a:lnTo>
                  <a:pt x="542" y="1287"/>
                </a:lnTo>
                <a:lnTo>
                  <a:pt x="543" y="1267"/>
                </a:lnTo>
                <a:lnTo>
                  <a:pt x="545" y="1247"/>
                </a:lnTo>
                <a:lnTo>
                  <a:pt x="548" y="1223"/>
                </a:lnTo>
                <a:lnTo>
                  <a:pt x="550" y="1218"/>
                </a:lnTo>
                <a:lnTo>
                  <a:pt x="550" y="1213"/>
                </a:lnTo>
                <a:lnTo>
                  <a:pt x="547" y="1203"/>
                </a:lnTo>
                <a:lnTo>
                  <a:pt x="543" y="1193"/>
                </a:lnTo>
                <a:lnTo>
                  <a:pt x="542" y="1183"/>
                </a:lnTo>
                <a:lnTo>
                  <a:pt x="542" y="1170"/>
                </a:lnTo>
                <a:lnTo>
                  <a:pt x="542" y="1062"/>
                </a:lnTo>
                <a:lnTo>
                  <a:pt x="542" y="1015"/>
                </a:lnTo>
                <a:lnTo>
                  <a:pt x="540" y="997"/>
                </a:lnTo>
                <a:lnTo>
                  <a:pt x="538" y="980"/>
                </a:lnTo>
                <a:lnTo>
                  <a:pt x="535" y="963"/>
                </a:lnTo>
                <a:lnTo>
                  <a:pt x="531" y="938"/>
                </a:lnTo>
                <a:lnTo>
                  <a:pt x="530" y="918"/>
                </a:lnTo>
                <a:lnTo>
                  <a:pt x="530" y="908"/>
                </a:lnTo>
                <a:lnTo>
                  <a:pt x="530" y="903"/>
                </a:lnTo>
                <a:lnTo>
                  <a:pt x="530" y="898"/>
                </a:lnTo>
                <a:lnTo>
                  <a:pt x="525" y="876"/>
                </a:lnTo>
                <a:lnTo>
                  <a:pt x="521" y="856"/>
                </a:lnTo>
                <a:lnTo>
                  <a:pt x="521" y="844"/>
                </a:lnTo>
                <a:lnTo>
                  <a:pt x="521" y="834"/>
                </a:lnTo>
                <a:lnTo>
                  <a:pt x="523" y="829"/>
                </a:lnTo>
                <a:lnTo>
                  <a:pt x="523" y="824"/>
                </a:lnTo>
                <a:lnTo>
                  <a:pt x="521" y="814"/>
                </a:lnTo>
                <a:lnTo>
                  <a:pt x="521" y="792"/>
                </a:lnTo>
                <a:lnTo>
                  <a:pt x="521" y="769"/>
                </a:lnTo>
                <a:lnTo>
                  <a:pt x="523" y="749"/>
                </a:lnTo>
                <a:lnTo>
                  <a:pt x="526" y="739"/>
                </a:lnTo>
                <a:lnTo>
                  <a:pt x="528" y="728"/>
                </a:lnTo>
                <a:lnTo>
                  <a:pt x="530" y="702"/>
                </a:lnTo>
                <a:lnTo>
                  <a:pt x="531" y="688"/>
                </a:lnTo>
                <a:lnTo>
                  <a:pt x="533" y="681"/>
                </a:lnTo>
                <a:lnTo>
                  <a:pt x="535" y="676"/>
                </a:lnTo>
                <a:lnTo>
                  <a:pt x="537" y="675"/>
                </a:lnTo>
                <a:lnTo>
                  <a:pt x="535" y="673"/>
                </a:lnTo>
                <a:lnTo>
                  <a:pt x="528" y="668"/>
                </a:lnTo>
                <a:lnTo>
                  <a:pt x="521" y="663"/>
                </a:lnTo>
                <a:lnTo>
                  <a:pt x="520" y="663"/>
                </a:lnTo>
                <a:lnTo>
                  <a:pt x="516" y="663"/>
                </a:lnTo>
                <a:lnTo>
                  <a:pt x="510" y="663"/>
                </a:lnTo>
                <a:lnTo>
                  <a:pt x="503" y="663"/>
                </a:lnTo>
                <a:lnTo>
                  <a:pt x="501" y="661"/>
                </a:lnTo>
                <a:lnTo>
                  <a:pt x="500" y="658"/>
                </a:lnTo>
                <a:lnTo>
                  <a:pt x="496" y="653"/>
                </a:lnTo>
                <a:lnTo>
                  <a:pt x="495" y="658"/>
                </a:lnTo>
                <a:lnTo>
                  <a:pt x="495" y="660"/>
                </a:lnTo>
                <a:lnTo>
                  <a:pt x="495" y="661"/>
                </a:lnTo>
                <a:lnTo>
                  <a:pt x="496" y="666"/>
                </a:lnTo>
                <a:lnTo>
                  <a:pt x="496" y="671"/>
                </a:lnTo>
                <a:lnTo>
                  <a:pt x="496" y="676"/>
                </a:lnTo>
                <a:lnTo>
                  <a:pt x="493" y="681"/>
                </a:lnTo>
                <a:lnTo>
                  <a:pt x="484" y="687"/>
                </a:lnTo>
                <a:lnTo>
                  <a:pt x="481" y="690"/>
                </a:lnTo>
                <a:lnTo>
                  <a:pt x="478" y="695"/>
                </a:lnTo>
                <a:lnTo>
                  <a:pt x="478" y="697"/>
                </a:lnTo>
                <a:lnTo>
                  <a:pt x="479" y="698"/>
                </a:lnTo>
                <a:lnTo>
                  <a:pt x="481" y="703"/>
                </a:lnTo>
                <a:lnTo>
                  <a:pt x="483" y="710"/>
                </a:lnTo>
                <a:lnTo>
                  <a:pt x="484" y="718"/>
                </a:lnTo>
                <a:lnTo>
                  <a:pt x="488" y="772"/>
                </a:lnTo>
                <a:lnTo>
                  <a:pt x="491" y="780"/>
                </a:lnTo>
                <a:lnTo>
                  <a:pt x="495" y="789"/>
                </a:lnTo>
                <a:lnTo>
                  <a:pt x="498" y="799"/>
                </a:lnTo>
                <a:lnTo>
                  <a:pt x="498" y="811"/>
                </a:lnTo>
                <a:lnTo>
                  <a:pt x="498" y="822"/>
                </a:lnTo>
                <a:lnTo>
                  <a:pt x="500" y="834"/>
                </a:lnTo>
                <a:lnTo>
                  <a:pt x="501" y="839"/>
                </a:lnTo>
                <a:lnTo>
                  <a:pt x="501" y="846"/>
                </a:lnTo>
                <a:lnTo>
                  <a:pt x="500" y="851"/>
                </a:lnTo>
                <a:lnTo>
                  <a:pt x="498" y="853"/>
                </a:lnTo>
                <a:lnTo>
                  <a:pt x="495" y="853"/>
                </a:lnTo>
                <a:lnTo>
                  <a:pt x="498" y="856"/>
                </a:lnTo>
                <a:lnTo>
                  <a:pt x="498" y="859"/>
                </a:lnTo>
                <a:lnTo>
                  <a:pt x="496" y="861"/>
                </a:lnTo>
                <a:lnTo>
                  <a:pt x="493" y="863"/>
                </a:lnTo>
                <a:lnTo>
                  <a:pt x="495" y="868"/>
                </a:lnTo>
                <a:lnTo>
                  <a:pt x="495" y="871"/>
                </a:lnTo>
                <a:lnTo>
                  <a:pt x="493" y="873"/>
                </a:lnTo>
                <a:lnTo>
                  <a:pt x="488" y="874"/>
                </a:lnTo>
                <a:lnTo>
                  <a:pt x="483" y="873"/>
                </a:lnTo>
                <a:lnTo>
                  <a:pt x="479" y="871"/>
                </a:lnTo>
                <a:lnTo>
                  <a:pt x="466" y="866"/>
                </a:lnTo>
                <a:lnTo>
                  <a:pt x="461" y="864"/>
                </a:lnTo>
                <a:lnTo>
                  <a:pt x="458" y="866"/>
                </a:lnTo>
                <a:lnTo>
                  <a:pt x="454" y="866"/>
                </a:lnTo>
                <a:lnTo>
                  <a:pt x="451" y="863"/>
                </a:lnTo>
                <a:lnTo>
                  <a:pt x="441" y="843"/>
                </a:lnTo>
                <a:lnTo>
                  <a:pt x="431" y="821"/>
                </a:lnTo>
                <a:lnTo>
                  <a:pt x="427" y="812"/>
                </a:lnTo>
                <a:lnTo>
                  <a:pt x="427" y="802"/>
                </a:lnTo>
                <a:lnTo>
                  <a:pt x="429" y="792"/>
                </a:lnTo>
                <a:lnTo>
                  <a:pt x="427" y="784"/>
                </a:lnTo>
                <a:lnTo>
                  <a:pt x="427" y="782"/>
                </a:lnTo>
                <a:lnTo>
                  <a:pt x="426" y="782"/>
                </a:lnTo>
                <a:lnTo>
                  <a:pt x="424" y="780"/>
                </a:lnTo>
                <a:lnTo>
                  <a:pt x="422" y="779"/>
                </a:lnTo>
                <a:lnTo>
                  <a:pt x="422" y="774"/>
                </a:lnTo>
                <a:lnTo>
                  <a:pt x="424" y="764"/>
                </a:lnTo>
                <a:lnTo>
                  <a:pt x="422" y="744"/>
                </a:lnTo>
                <a:lnTo>
                  <a:pt x="421" y="732"/>
                </a:lnTo>
                <a:lnTo>
                  <a:pt x="419" y="727"/>
                </a:lnTo>
                <a:lnTo>
                  <a:pt x="417" y="723"/>
                </a:lnTo>
                <a:lnTo>
                  <a:pt x="419" y="712"/>
                </a:lnTo>
                <a:lnTo>
                  <a:pt x="421" y="707"/>
                </a:lnTo>
                <a:lnTo>
                  <a:pt x="422" y="702"/>
                </a:lnTo>
                <a:lnTo>
                  <a:pt x="422" y="698"/>
                </a:lnTo>
                <a:lnTo>
                  <a:pt x="421" y="693"/>
                </a:lnTo>
                <a:lnTo>
                  <a:pt x="416" y="683"/>
                </a:lnTo>
                <a:lnTo>
                  <a:pt x="411" y="663"/>
                </a:lnTo>
                <a:lnTo>
                  <a:pt x="407" y="653"/>
                </a:lnTo>
                <a:lnTo>
                  <a:pt x="406" y="648"/>
                </a:lnTo>
                <a:lnTo>
                  <a:pt x="406" y="641"/>
                </a:lnTo>
                <a:lnTo>
                  <a:pt x="416" y="621"/>
                </a:lnTo>
                <a:lnTo>
                  <a:pt x="421" y="613"/>
                </a:lnTo>
                <a:lnTo>
                  <a:pt x="421" y="608"/>
                </a:lnTo>
                <a:lnTo>
                  <a:pt x="421" y="604"/>
                </a:lnTo>
                <a:lnTo>
                  <a:pt x="421" y="599"/>
                </a:lnTo>
                <a:lnTo>
                  <a:pt x="422" y="596"/>
                </a:lnTo>
                <a:lnTo>
                  <a:pt x="422" y="594"/>
                </a:lnTo>
                <a:lnTo>
                  <a:pt x="424" y="593"/>
                </a:lnTo>
                <a:lnTo>
                  <a:pt x="424" y="591"/>
                </a:lnTo>
                <a:lnTo>
                  <a:pt x="422" y="586"/>
                </a:lnTo>
                <a:lnTo>
                  <a:pt x="421" y="576"/>
                </a:lnTo>
                <a:lnTo>
                  <a:pt x="419" y="564"/>
                </a:lnTo>
                <a:lnTo>
                  <a:pt x="422" y="554"/>
                </a:lnTo>
                <a:lnTo>
                  <a:pt x="424" y="544"/>
                </a:lnTo>
                <a:lnTo>
                  <a:pt x="432" y="524"/>
                </a:lnTo>
                <a:lnTo>
                  <a:pt x="436" y="514"/>
                </a:lnTo>
                <a:lnTo>
                  <a:pt x="436" y="509"/>
                </a:lnTo>
                <a:lnTo>
                  <a:pt x="436" y="504"/>
                </a:lnTo>
                <a:lnTo>
                  <a:pt x="438" y="484"/>
                </a:lnTo>
                <a:lnTo>
                  <a:pt x="439" y="462"/>
                </a:lnTo>
                <a:lnTo>
                  <a:pt x="446" y="443"/>
                </a:lnTo>
                <a:lnTo>
                  <a:pt x="454" y="400"/>
                </a:lnTo>
                <a:lnTo>
                  <a:pt x="463" y="356"/>
                </a:lnTo>
                <a:lnTo>
                  <a:pt x="469" y="334"/>
                </a:lnTo>
                <a:lnTo>
                  <a:pt x="476" y="312"/>
                </a:lnTo>
                <a:lnTo>
                  <a:pt x="481" y="304"/>
                </a:lnTo>
                <a:lnTo>
                  <a:pt x="486" y="296"/>
                </a:lnTo>
                <a:lnTo>
                  <a:pt x="493" y="289"/>
                </a:lnTo>
                <a:lnTo>
                  <a:pt x="501" y="282"/>
                </a:lnTo>
                <a:lnTo>
                  <a:pt x="510" y="277"/>
                </a:lnTo>
                <a:lnTo>
                  <a:pt x="516" y="274"/>
                </a:lnTo>
                <a:lnTo>
                  <a:pt x="526" y="271"/>
                </a:lnTo>
                <a:lnTo>
                  <a:pt x="535" y="265"/>
                </a:lnTo>
                <a:lnTo>
                  <a:pt x="552" y="255"/>
                </a:lnTo>
                <a:lnTo>
                  <a:pt x="560" y="252"/>
                </a:lnTo>
                <a:lnTo>
                  <a:pt x="567" y="249"/>
                </a:lnTo>
                <a:lnTo>
                  <a:pt x="587" y="239"/>
                </a:lnTo>
                <a:lnTo>
                  <a:pt x="595" y="235"/>
                </a:lnTo>
                <a:lnTo>
                  <a:pt x="597" y="234"/>
                </a:lnTo>
                <a:lnTo>
                  <a:pt x="600" y="230"/>
                </a:lnTo>
                <a:lnTo>
                  <a:pt x="609" y="208"/>
                </a:lnTo>
                <a:lnTo>
                  <a:pt x="610" y="205"/>
                </a:lnTo>
                <a:lnTo>
                  <a:pt x="614" y="202"/>
                </a:lnTo>
                <a:lnTo>
                  <a:pt x="622" y="198"/>
                </a:lnTo>
                <a:close/>
                <a:moveTo>
                  <a:pt x="0" y="593"/>
                </a:moveTo>
                <a:lnTo>
                  <a:pt x="0" y="593"/>
                </a:lnTo>
                <a:close/>
                <a:moveTo>
                  <a:pt x="469" y="816"/>
                </a:moveTo>
                <a:lnTo>
                  <a:pt x="469" y="816"/>
                </a:lnTo>
                <a:lnTo>
                  <a:pt x="463" y="822"/>
                </a:lnTo>
                <a:lnTo>
                  <a:pt x="461" y="826"/>
                </a:lnTo>
                <a:lnTo>
                  <a:pt x="459" y="831"/>
                </a:lnTo>
                <a:lnTo>
                  <a:pt x="461" y="832"/>
                </a:lnTo>
                <a:lnTo>
                  <a:pt x="463" y="832"/>
                </a:lnTo>
                <a:lnTo>
                  <a:pt x="466" y="832"/>
                </a:lnTo>
                <a:lnTo>
                  <a:pt x="471" y="834"/>
                </a:lnTo>
                <a:lnTo>
                  <a:pt x="473" y="838"/>
                </a:lnTo>
                <a:lnTo>
                  <a:pt x="473" y="826"/>
                </a:lnTo>
                <a:lnTo>
                  <a:pt x="471" y="821"/>
                </a:lnTo>
                <a:lnTo>
                  <a:pt x="469" y="816"/>
                </a:lnTo>
                <a:close/>
                <a:moveTo>
                  <a:pt x="671" y="898"/>
                </a:moveTo>
                <a:lnTo>
                  <a:pt x="671" y="898"/>
                </a:lnTo>
                <a:lnTo>
                  <a:pt x="669" y="896"/>
                </a:lnTo>
                <a:lnTo>
                  <a:pt x="667" y="900"/>
                </a:lnTo>
                <a:lnTo>
                  <a:pt x="666" y="908"/>
                </a:lnTo>
                <a:lnTo>
                  <a:pt x="664" y="938"/>
                </a:lnTo>
                <a:lnTo>
                  <a:pt x="662" y="957"/>
                </a:lnTo>
                <a:lnTo>
                  <a:pt x="662" y="977"/>
                </a:lnTo>
                <a:lnTo>
                  <a:pt x="662" y="997"/>
                </a:lnTo>
                <a:lnTo>
                  <a:pt x="661" y="1009"/>
                </a:lnTo>
                <a:lnTo>
                  <a:pt x="657" y="1019"/>
                </a:lnTo>
                <a:lnTo>
                  <a:pt x="656" y="1040"/>
                </a:lnTo>
                <a:lnTo>
                  <a:pt x="652" y="1059"/>
                </a:lnTo>
                <a:lnTo>
                  <a:pt x="649" y="1084"/>
                </a:lnTo>
                <a:lnTo>
                  <a:pt x="647" y="1092"/>
                </a:lnTo>
                <a:lnTo>
                  <a:pt x="646" y="1098"/>
                </a:lnTo>
                <a:lnTo>
                  <a:pt x="644" y="1103"/>
                </a:lnTo>
                <a:lnTo>
                  <a:pt x="646" y="1101"/>
                </a:lnTo>
                <a:lnTo>
                  <a:pt x="644" y="1123"/>
                </a:lnTo>
                <a:lnTo>
                  <a:pt x="644" y="1131"/>
                </a:lnTo>
                <a:lnTo>
                  <a:pt x="646" y="1138"/>
                </a:lnTo>
                <a:lnTo>
                  <a:pt x="657" y="1191"/>
                </a:lnTo>
                <a:lnTo>
                  <a:pt x="659" y="1210"/>
                </a:lnTo>
                <a:lnTo>
                  <a:pt x="662" y="1230"/>
                </a:lnTo>
                <a:lnTo>
                  <a:pt x="667" y="1275"/>
                </a:lnTo>
                <a:lnTo>
                  <a:pt x="671" y="1257"/>
                </a:lnTo>
                <a:lnTo>
                  <a:pt x="674" y="1237"/>
                </a:lnTo>
                <a:lnTo>
                  <a:pt x="677" y="1228"/>
                </a:lnTo>
                <a:lnTo>
                  <a:pt x="677" y="1222"/>
                </a:lnTo>
                <a:lnTo>
                  <a:pt x="677" y="1193"/>
                </a:lnTo>
                <a:lnTo>
                  <a:pt x="679" y="1156"/>
                </a:lnTo>
                <a:lnTo>
                  <a:pt x="681" y="1138"/>
                </a:lnTo>
                <a:lnTo>
                  <a:pt x="682" y="1128"/>
                </a:lnTo>
                <a:lnTo>
                  <a:pt x="686" y="1124"/>
                </a:lnTo>
                <a:lnTo>
                  <a:pt x="689" y="1121"/>
                </a:lnTo>
                <a:lnTo>
                  <a:pt x="684" y="1121"/>
                </a:lnTo>
                <a:lnTo>
                  <a:pt x="681" y="1118"/>
                </a:lnTo>
                <a:lnTo>
                  <a:pt x="679" y="1113"/>
                </a:lnTo>
                <a:lnTo>
                  <a:pt x="679" y="1108"/>
                </a:lnTo>
                <a:lnTo>
                  <a:pt x="679" y="1098"/>
                </a:lnTo>
                <a:lnTo>
                  <a:pt x="681" y="1087"/>
                </a:lnTo>
                <a:lnTo>
                  <a:pt x="684" y="1084"/>
                </a:lnTo>
                <a:lnTo>
                  <a:pt x="684" y="1079"/>
                </a:lnTo>
                <a:lnTo>
                  <a:pt x="679" y="1069"/>
                </a:lnTo>
                <a:lnTo>
                  <a:pt x="676" y="1059"/>
                </a:lnTo>
                <a:lnTo>
                  <a:pt x="674" y="1049"/>
                </a:lnTo>
                <a:lnTo>
                  <a:pt x="672" y="1039"/>
                </a:lnTo>
                <a:lnTo>
                  <a:pt x="674" y="1029"/>
                </a:lnTo>
                <a:lnTo>
                  <a:pt x="676" y="1024"/>
                </a:lnTo>
                <a:lnTo>
                  <a:pt x="676" y="1020"/>
                </a:lnTo>
                <a:lnTo>
                  <a:pt x="676" y="1005"/>
                </a:lnTo>
                <a:lnTo>
                  <a:pt x="672" y="965"/>
                </a:lnTo>
                <a:lnTo>
                  <a:pt x="672" y="957"/>
                </a:lnTo>
                <a:lnTo>
                  <a:pt x="672" y="950"/>
                </a:lnTo>
                <a:lnTo>
                  <a:pt x="674" y="943"/>
                </a:lnTo>
                <a:lnTo>
                  <a:pt x="676" y="936"/>
                </a:lnTo>
                <a:lnTo>
                  <a:pt x="671" y="89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33" name="Freeform 29"/>
          <p:cNvSpPr>
            <a:spLocks noChangeArrowheads="1"/>
          </p:cNvSpPr>
          <p:nvPr/>
        </p:nvSpPr>
        <p:spPr bwMode="auto">
          <a:xfrm>
            <a:off x="9649602" y="4763182"/>
            <a:ext cx="1035758" cy="3158247"/>
          </a:xfrm>
          <a:custGeom>
            <a:avLst/>
            <a:gdLst>
              <a:gd name="T0" fmla="*/ 211 w 508"/>
              <a:gd name="T1" fmla="*/ 190 h 1549"/>
              <a:gd name="T2" fmla="*/ 203 w 508"/>
              <a:gd name="T3" fmla="*/ 160 h 1549"/>
              <a:gd name="T4" fmla="*/ 189 w 508"/>
              <a:gd name="T5" fmla="*/ 116 h 1549"/>
              <a:gd name="T6" fmla="*/ 183 w 508"/>
              <a:gd name="T7" fmla="*/ 89 h 1549"/>
              <a:gd name="T8" fmla="*/ 196 w 508"/>
              <a:gd name="T9" fmla="*/ 37 h 1549"/>
              <a:gd name="T10" fmla="*/ 229 w 508"/>
              <a:gd name="T11" fmla="*/ 14 h 1549"/>
              <a:gd name="T12" fmla="*/ 312 w 508"/>
              <a:gd name="T13" fmla="*/ 5 h 1549"/>
              <a:gd name="T14" fmla="*/ 320 w 508"/>
              <a:gd name="T15" fmla="*/ 37 h 1549"/>
              <a:gd name="T16" fmla="*/ 344 w 508"/>
              <a:gd name="T17" fmla="*/ 83 h 1549"/>
              <a:gd name="T18" fmla="*/ 349 w 508"/>
              <a:gd name="T19" fmla="*/ 116 h 1549"/>
              <a:gd name="T20" fmla="*/ 340 w 508"/>
              <a:gd name="T21" fmla="*/ 195 h 1549"/>
              <a:gd name="T22" fmla="*/ 334 w 508"/>
              <a:gd name="T23" fmla="*/ 240 h 1549"/>
              <a:gd name="T24" fmla="*/ 355 w 508"/>
              <a:gd name="T25" fmla="*/ 254 h 1549"/>
              <a:gd name="T26" fmla="*/ 391 w 508"/>
              <a:gd name="T27" fmla="*/ 271 h 1549"/>
              <a:gd name="T28" fmla="*/ 443 w 508"/>
              <a:gd name="T29" fmla="*/ 328 h 1549"/>
              <a:gd name="T30" fmla="*/ 481 w 508"/>
              <a:gd name="T31" fmla="*/ 455 h 1549"/>
              <a:gd name="T32" fmla="*/ 505 w 508"/>
              <a:gd name="T33" fmla="*/ 525 h 1549"/>
              <a:gd name="T34" fmla="*/ 491 w 508"/>
              <a:gd name="T35" fmla="*/ 569 h 1549"/>
              <a:gd name="T36" fmla="*/ 439 w 508"/>
              <a:gd name="T37" fmla="*/ 579 h 1549"/>
              <a:gd name="T38" fmla="*/ 412 w 508"/>
              <a:gd name="T39" fmla="*/ 559 h 1549"/>
              <a:gd name="T40" fmla="*/ 412 w 508"/>
              <a:gd name="T41" fmla="*/ 614 h 1549"/>
              <a:gd name="T42" fmla="*/ 409 w 508"/>
              <a:gd name="T43" fmla="*/ 658 h 1549"/>
              <a:gd name="T44" fmla="*/ 431 w 508"/>
              <a:gd name="T45" fmla="*/ 742 h 1549"/>
              <a:gd name="T46" fmla="*/ 411 w 508"/>
              <a:gd name="T47" fmla="*/ 886 h 1549"/>
              <a:gd name="T48" fmla="*/ 369 w 508"/>
              <a:gd name="T49" fmla="*/ 1237 h 1549"/>
              <a:gd name="T50" fmla="*/ 364 w 508"/>
              <a:gd name="T51" fmla="*/ 1368 h 1549"/>
              <a:gd name="T52" fmla="*/ 406 w 508"/>
              <a:gd name="T53" fmla="*/ 1433 h 1549"/>
              <a:gd name="T54" fmla="*/ 391 w 508"/>
              <a:gd name="T55" fmla="*/ 1460 h 1549"/>
              <a:gd name="T56" fmla="*/ 297 w 508"/>
              <a:gd name="T57" fmla="*/ 1435 h 1549"/>
              <a:gd name="T58" fmla="*/ 293 w 508"/>
              <a:gd name="T59" fmla="*/ 1485 h 1549"/>
              <a:gd name="T60" fmla="*/ 305 w 508"/>
              <a:gd name="T61" fmla="*/ 1522 h 1549"/>
              <a:gd name="T62" fmla="*/ 248 w 508"/>
              <a:gd name="T63" fmla="*/ 1549 h 1549"/>
              <a:gd name="T64" fmla="*/ 201 w 508"/>
              <a:gd name="T65" fmla="*/ 1537 h 1549"/>
              <a:gd name="T66" fmla="*/ 156 w 508"/>
              <a:gd name="T67" fmla="*/ 1423 h 1549"/>
              <a:gd name="T68" fmla="*/ 139 w 508"/>
              <a:gd name="T69" fmla="*/ 1247 h 1549"/>
              <a:gd name="T70" fmla="*/ 136 w 508"/>
              <a:gd name="T71" fmla="*/ 1183 h 1549"/>
              <a:gd name="T72" fmla="*/ 132 w 508"/>
              <a:gd name="T73" fmla="*/ 980 h 1549"/>
              <a:gd name="T74" fmla="*/ 124 w 508"/>
              <a:gd name="T75" fmla="*/ 898 h 1549"/>
              <a:gd name="T76" fmla="*/ 117 w 508"/>
              <a:gd name="T77" fmla="*/ 824 h 1549"/>
              <a:gd name="T78" fmla="*/ 122 w 508"/>
              <a:gd name="T79" fmla="*/ 728 h 1549"/>
              <a:gd name="T80" fmla="*/ 122 w 508"/>
              <a:gd name="T81" fmla="*/ 668 h 1549"/>
              <a:gd name="T82" fmla="*/ 95 w 508"/>
              <a:gd name="T83" fmla="*/ 661 h 1549"/>
              <a:gd name="T84" fmla="*/ 90 w 508"/>
              <a:gd name="T85" fmla="*/ 671 h 1549"/>
              <a:gd name="T86" fmla="*/ 75 w 508"/>
              <a:gd name="T87" fmla="*/ 703 h 1549"/>
              <a:gd name="T88" fmla="*/ 92 w 508"/>
              <a:gd name="T89" fmla="*/ 799 h 1549"/>
              <a:gd name="T90" fmla="*/ 89 w 508"/>
              <a:gd name="T91" fmla="*/ 853 h 1549"/>
              <a:gd name="T92" fmla="*/ 82 w 508"/>
              <a:gd name="T93" fmla="*/ 874 h 1549"/>
              <a:gd name="T94" fmla="*/ 45 w 508"/>
              <a:gd name="T95" fmla="*/ 863 h 1549"/>
              <a:gd name="T96" fmla="*/ 23 w 508"/>
              <a:gd name="T97" fmla="*/ 792 h 1549"/>
              <a:gd name="T98" fmla="*/ 18 w 508"/>
              <a:gd name="T99" fmla="*/ 764 h 1549"/>
              <a:gd name="T100" fmla="*/ 16 w 508"/>
              <a:gd name="T101" fmla="*/ 702 h 1549"/>
              <a:gd name="T102" fmla="*/ 0 w 508"/>
              <a:gd name="T103" fmla="*/ 648 h 1549"/>
              <a:gd name="T104" fmla="*/ 15 w 508"/>
              <a:gd name="T105" fmla="*/ 599 h 1549"/>
              <a:gd name="T106" fmla="*/ 13 w 508"/>
              <a:gd name="T107" fmla="*/ 564 h 1549"/>
              <a:gd name="T108" fmla="*/ 32 w 508"/>
              <a:gd name="T109" fmla="*/ 484 h 1549"/>
              <a:gd name="T110" fmla="*/ 70 w 508"/>
              <a:gd name="T111" fmla="*/ 312 h 1549"/>
              <a:gd name="T112" fmla="*/ 120 w 508"/>
              <a:gd name="T113" fmla="*/ 271 h 1549"/>
              <a:gd name="T114" fmla="*/ 189 w 508"/>
              <a:gd name="T115" fmla="*/ 235 h 154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w 508"/>
              <a:gd name="T175" fmla="*/ 0 h 1549"/>
              <a:gd name="T176" fmla="*/ 508 w 508"/>
              <a:gd name="T177" fmla="*/ 1549 h 1549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T174" t="T175" r="T176" b="T177"/>
            <a:pathLst>
              <a:path w="508" h="1549">
                <a:moveTo>
                  <a:pt x="216" y="198"/>
                </a:moveTo>
                <a:lnTo>
                  <a:pt x="216" y="198"/>
                </a:lnTo>
                <a:lnTo>
                  <a:pt x="216" y="192"/>
                </a:lnTo>
                <a:lnTo>
                  <a:pt x="214" y="190"/>
                </a:lnTo>
                <a:lnTo>
                  <a:pt x="211" y="192"/>
                </a:lnTo>
                <a:lnTo>
                  <a:pt x="211" y="190"/>
                </a:lnTo>
                <a:lnTo>
                  <a:pt x="211" y="187"/>
                </a:lnTo>
                <a:lnTo>
                  <a:pt x="206" y="182"/>
                </a:lnTo>
                <a:lnTo>
                  <a:pt x="204" y="177"/>
                </a:lnTo>
                <a:lnTo>
                  <a:pt x="204" y="172"/>
                </a:lnTo>
                <a:lnTo>
                  <a:pt x="203" y="166"/>
                </a:lnTo>
                <a:lnTo>
                  <a:pt x="203" y="160"/>
                </a:lnTo>
                <a:lnTo>
                  <a:pt x="203" y="155"/>
                </a:lnTo>
                <a:lnTo>
                  <a:pt x="198" y="151"/>
                </a:lnTo>
                <a:lnTo>
                  <a:pt x="194" y="146"/>
                </a:lnTo>
                <a:lnTo>
                  <a:pt x="193" y="141"/>
                </a:lnTo>
                <a:lnTo>
                  <a:pt x="189" y="130"/>
                </a:lnTo>
                <a:lnTo>
                  <a:pt x="189" y="116"/>
                </a:lnTo>
                <a:lnTo>
                  <a:pt x="189" y="118"/>
                </a:lnTo>
                <a:lnTo>
                  <a:pt x="189" y="108"/>
                </a:lnTo>
                <a:lnTo>
                  <a:pt x="188" y="103"/>
                </a:lnTo>
                <a:lnTo>
                  <a:pt x="186" y="98"/>
                </a:lnTo>
                <a:lnTo>
                  <a:pt x="183" y="94"/>
                </a:lnTo>
                <a:lnTo>
                  <a:pt x="183" y="89"/>
                </a:lnTo>
                <a:lnTo>
                  <a:pt x="183" y="79"/>
                </a:lnTo>
                <a:lnTo>
                  <a:pt x="183" y="66"/>
                </a:lnTo>
                <a:lnTo>
                  <a:pt x="184" y="61"/>
                </a:lnTo>
                <a:lnTo>
                  <a:pt x="186" y="56"/>
                </a:lnTo>
                <a:lnTo>
                  <a:pt x="191" y="47"/>
                </a:lnTo>
                <a:lnTo>
                  <a:pt x="196" y="37"/>
                </a:lnTo>
                <a:lnTo>
                  <a:pt x="199" y="34"/>
                </a:lnTo>
                <a:lnTo>
                  <a:pt x="203" y="31"/>
                </a:lnTo>
                <a:lnTo>
                  <a:pt x="206" y="27"/>
                </a:lnTo>
                <a:lnTo>
                  <a:pt x="211" y="24"/>
                </a:lnTo>
                <a:lnTo>
                  <a:pt x="216" y="22"/>
                </a:lnTo>
                <a:lnTo>
                  <a:pt x="219" y="21"/>
                </a:lnTo>
                <a:lnTo>
                  <a:pt x="229" y="14"/>
                </a:lnTo>
                <a:lnTo>
                  <a:pt x="246" y="5"/>
                </a:lnTo>
                <a:lnTo>
                  <a:pt x="256" y="2"/>
                </a:lnTo>
                <a:lnTo>
                  <a:pt x="266" y="0"/>
                </a:lnTo>
                <a:lnTo>
                  <a:pt x="288" y="0"/>
                </a:lnTo>
                <a:lnTo>
                  <a:pt x="298" y="0"/>
                </a:lnTo>
                <a:lnTo>
                  <a:pt x="312" y="5"/>
                </a:lnTo>
                <a:lnTo>
                  <a:pt x="315" y="7"/>
                </a:lnTo>
                <a:lnTo>
                  <a:pt x="318" y="10"/>
                </a:lnTo>
                <a:lnTo>
                  <a:pt x="323" y="19"/>
                </a:lnTo>
                <a:lnTo>
                  <a:pt x="327" y="22"/>
                </a:lnTo>
                <a:lnTo>
                  <a:pt x="327" y="27"/>
                </a:lnTo>
                <a:lnTo>
                  <a:pt x="325" y="31"/>
                </a:lnTo>
                <a:lnTo>
                  <a:pt x="323" y="36"/>
                </a:lnTo>
                <a:lnTo>
                  <a:pt x="320" y="37"/>
                </a:lnTo>
                <a:lnTo>
                  <a:pt x="328" y="46"/>
                </a:lnTo>
                <a:lnTo>
                  <a:pt x="335" y="54"/>
                </a:lnTo>
                <a:lnTo>
                  <a:pt x="340" y="62"/>
                </a:lnTo>
                <a:lnTo>
                  <a:pt x="342" y="73"/>
                </a:lnTo>
                <a:lnTo>
                  <a:pt x="344" y="83"/>
                </a:lnTo>
                <a:lnTo>
                  <a:pt x="349" y="91"/>
                </a:lnTo>
                <a:lnTo>
                  <a:pt x="350" y="96"/>
                </a:lnTo>
                <a:lnTo>
                  <a:pt x="350" y="101"/>
                </a:lnTo>
                <a:lnTo>
                  <a:pt x="350" y="104"/>
                </a:lnTo>
                <a:lnTo>
                  <a:pt x="349" y="108"/>
                </a:lnTo>
                <a:lnTo>
                  <a:pt x="349" y="111"/>
                </a:lnTo>
                <a:lnTo>
                  <a:pt x="349" y="116"/>
                </a:lnTo>
                <a:lnTo>
                  <a:pt x="352" y="131"/>
                </a:lnTo>
                <a:lnTo>
                  <a:pt x="354" y="140"/>
                </a:lnTo>
                <a:lnTo>
                  <a:pt x="354" y="146"/>
                </a:lnTo>
                <a:lnTo>
                  <a:pt x="352" y="155"/>
                </a:lnTo>
                <a:lnTo>
                  <a:pt x="350" y="161"/>
                </a:lnTo>
                <a:lnTo>
                  <a:pt x="340" y="195"/>
                </a:lnTo>
                <a:lnTo>
                  <a:pt x="337" y="202"/>
                </a:lnTo>
                <a:lnTo>
                  <a:pt x="334" y="208"/>
                </a:lnTo>
                <a:lnTo>
                  <a:pt x="327" y="212"/>
                </a:lnTo>
                <a:lnTo>
                  <a:pt x="318" y="213"/>
                </a:lnTo>
                <a:lnTo>
                  <a:pt x="325" y="222"/>
                </a:lnTo>
                <a:lnTo>
                  <a:pt x="330" y="232"/>
                </a:lnTo>
                <a:lnTo>
                  <a:pt x="332" y="235"/>
                </a:lnTo>
                <a:lnTo>
                  <a:pt x="334" y="240"/>
                </a:lnTo>
                <a:lnTo>
                  <a:pt x="334" y="245"/>
                </a:lnTo>
                <a:lnTo>
                  <a:pt x="335" y="247"/>
                </a:lnTo>
                <a:lnTo>
                  <a:pt x="337" y="249"/>
                </a:lnTo>
                <a:lnTo>
                  <a:pt x="340" y="249"/>
                </a:lnTo>
                <a:lnTo>
                  <a:pt x="342" y="247"/>
                </a:lnTo>
                <a:lnTo>
                  <a:pt x="345" y="249"/>
                </a:lnTo>
                <a:lnTo>
                  <a:pt x="355" y="254"/>
                </a:lnTo>
                <a:lnTo>
                  <a:pt x="360" y="257"/>
                </a:lnTo>
                <a:lnTo>
                  <a:pt x="364" y="257"/>
                </a:lnTo>
                <a:lnTo>
                  <a:pt x="369" y="259"/>
                </a:lnTo>
                <a:lnTo>
                  <a:pt x="374" y="260"/>
                </a:lnTo>
                <a:lnTo>
                  <a:pt x="382" y="265"/>
                </a:lnTo>
                <a:lnTo>
                  <a:pt x="391" y="271"/>
                </a:lnTo>
                <a:lnTo>
                  <a:pt x="399" y="276"/>
                </a:lnTo>
                <a:lnTo>
                  <a:pt x="409" y="279"/>
                </a:lnTo>
                <a:lnTo>
                  <a:pt x="417" y="286"/>
                </a:lnTo>
                <a:lnTo>
                  <a:pt x="424" y="294"/>
                </a:lnTo>
                <a:lnTo>
                  <a:pt x="436" y="312"/>
                </a:lnTo>
                <a:lnTo>
                  <a:pt x="439" y="319"/>
                </a:lnTo>
                <a:lnTo>
                  <a:pt x="443" y="328"/>
                </a:lnTo>
                <a:lnTo>
                  <a:pt x="451" y="356"/>
                </a:lnTo>
                <a:lnTo>
                  <a:pt x="464" y="398"/>
                </a:lnTo>
                <a:lnTo>
                  <a:pt x="478" y="435"/>
                </a:lnTo>
                <a:lnTo>
                  <a:pt x="479" y="445"/>
                </a:lnTo>
                <a:lnTo>
                  <a:pt x="481" y="455"/>
                </a:lnTo>
                <a:lnTo>
                  <a:pt x="483" y="460"/>
                </a:lnTo>
                <a:lnTo>
                  <a:pt x="485" y="467"/>
                </a:lnTo>
                <a:lnTo>
                  <a:pt x="490" y="477"/>
                </a:lnTo>
                <a:lnTo>
                  <a:pt x="491" y="487"/>
                </a:lnTo>
                <a:lnTo>
                  <a:pt x="493" y="497"/>
                </a:lnTo>
                <a:lnTo>
                  <a:pt x="495" y="505"/>
                </a:lnTo>
                <a:lnTo>
                  <a:pt x="500" y="515"/>
                </a:lnTo>
                <a:lnTo>
                  <a:pt x="505" y="525"/>
                </a:lnTo>
                <a:lnTo>
                  <a:pt x="508" y="531"/>
                </a:lnTo>
                <a:lnTo>
                  <a:pt x="508" y="537"/>
                </a:lnTo>
                <a:lnTo>
                  <a:pt x="506" y="547"/>
                </a:lnTo>
                <a:lnTo>
                  <a:pt x="503" y="556"/>
                </a:lnTo>
                <a:lnTo>
                  <a:pt x="498" y="564"/>
                </a:lnTo>
                <a:lnTo>
                  <a:pt x="495" y="567"/>
                </a:lnTo>
                <a:lnTo>
                  <a:pt x="491" y="569"/>
                </a:lnTo>
                <a:lnTo>
                  <a:pt x="468" y="577"/>
                </a:lnTo>
                <a:lnTo>
                  <a:pt x="463" y="579"/>
                </a:lnTo>
                <a:lnTo>
                  <a:pt x="459" y="581"/>
                </a:lnTo>
                <a:lnTo>
                  <a:pt x="454" y="581"/>
                </a:lnTo>
                <a:lnTo>
                  <a:pt x="451" y="577"/>
                </a:lnTo>
                <a:lnTo>
                  <a:pt x="439" y="579"/>
                </a:lnTo>
                <a:lnTo>
                  <a:pt x="434" y="579"/>
                </a:lnTo>
                <a:lnTo>
                  <a:pt x="431" y="577"/>
                </a:lnTo>
                <a:lnTo>
                  <a:pt x="424" y="571"/>
                </a:lnTo>
                <a:lnTo>
                  <a:pt x="421" y="564"/>
                </a:lnTo>
                <a:lnTo>
                  <a:pt x="417" y="561"/>
                </a:lnTo>
                <a:lnTo>
                  <a:pt x="412" y="559"/>
                </a:lnTo>
                <a:lnTo>
                  <a:pt x="406" y="552"/>
                </a:lnTo>
                <a:lnTo>
                  <a:pt x="402" y="577"/>
                </a:lnTo>
                <a:lnTo>
                  <a:pt x="402" y="588"/>
                </a:lnTo>
                <a:lnTo>
                  <a:pt x="406" y="598"/>
                </a:lnTo>
                <a:lnTo>
                  <a:pt x="409" y="606"/>
                </a:lnTo>
                <a:lnTo>
                  <a:pt x="412" y="614"/>
                </a:lnTo>
                <a:lnTo>
                  <a:pt x="417" y="624"/>
                </a:lnTo>
                <a:lnTo>
                  <a:pt x="417" y="629"/>
                </a:lnTo>
                <a:lnTo>
                  <a:pt x="417" y="635"/>
                </a:lnTo>
                <a:lnTo>
                  <a:pt x="414" y="645"/>
                </a:lnTo>
                <a:lnTo>
                  <a:pt x="412" y="650"/>
                </a:lnTo>
                <a:lnTo>
                  <a:pt x="411" y="653"/>
                </a:lnTo>
                <a:lnTo>
                  <a:pt x="409" y="658"/>
                </a:lnTo>
                <a:lnTo>
                  <a:pt x="407" y="661"/>
                </a:lnTo>
                <a:lnTo>
                  <a:pt x="409" y="673"/>
                </a:lnTo>
                <a:lnTo>
                  <a:pt x="416" y="695"/>
                </a:lnTo>
                <a:lnTo>
                  <a:pt x="422" y="713"/>
                </a:lnTo>
                <a:lnTo>
                  <a:pt x="431" y="735"/>
                </a:lnTo>
                <a:lnTo>
                  <a:pt x="431" y="742"/>
                </a:lnTo>
                <a:lnTo>
                  <a:pt x="431" y="747"/>
                </a:lnTo>
                <a:lnTo>
                  <a:pt x="427" y="759"/>
                </a:lnTo>
                <a:lnTo>
                  <a:pt x="424" y="779"/>
                </a:lnTo>
                <a:lnTo>
                  <a:pt x="422" y="786"/>
                </a:lnTo>
                <a:lnTo>
                  <a:pt x="421" y="794"/>
                </a:lnTo>
                <a:lnTo>
                  <a:pt x="416" y="841"/>
                </a:lnTo>
                <a:lnTo>
                  <a:pt x="411" y="886"/>
                </a:lnTo>
                <a:lnTo>
                  <a:pt x="397" y="973"/>
                </a:lnTo>
                <a:lnTo>
                  <a:pt x="392" y="1012"/>
                </a:lnTo>
                <a:lnTo>
                  <a:pt x="387" y="1052"/>
                </a:lnTo>
                <a:lnTo>
                  <a:pt x="377" y="1144"/>
                </a:lnTo>
                <a:lnTo>
                  <a:pt x="372" y="1191"/>
                </a:lnTo>
                <a:lnTo>
                  <a:pt x="369" y="1237"/>
                </a:lnTo>
                <a:lnTo>
                  <a:pt x="367" y="1282"/>
                </a:lnTo>
                <a:lnTo>
                  <a:pt x="369" y="1327"/>
                </a:lnTo>
                <a:lnTo>
                  <a:pt x="369" y="1347"/>
                </a:lnTo>
                <a:lnTo>
                  <a:pt x="367" y="1358"/>
                </a:lnTo>
                <a:lnTo>
                  <a:pt x="365" y="1363"/>
                </a:lnTo>
                <a:lnTo>
                  <a:pt x="364" y="1368"/>
                </a:lnTo>
                <a:lnTo>
                  <a:pt x="364" y="1371"/>
                </a:lnTo>
                <a:lnTo>
                  <a:pt x="364" y="1378"/>
                </a:lnTo>
                <a:lnTo>
                  <a:pt x="367" y="1388"/>
                </a:lnTo>
                <a:lnTo>
                  <a:pt x="372" y="1396"/>
                </a:lnTo>
                <a:lnTo>
                  <a:pt x="379" y="1405"/>
                </a:lnTo>
                <a:lnTo>
                  <a:pt x="394" y="1416"/>
                </a:lnTo>
                <a:lnTo>
                  <a:pt x="402" y="1425"/>
                </a:lnTo>
                <a:lnTo>
                  <a:pt x="406" y="1433"/>
                </a:lnTo>
                <a:lnTo>
                  <a:pt x="407" y="1438"/>
                </a:lnTo>
                <a:lnTo>
                  <a:pt x="409" y="1441"/>
                </a:lnTo>
                <a:lnTo>
                  <a:pt x="411" y="1446"/>
                </a:lnTo>
                <a:lnTo>
                  <a:pt x="409" y="1451"/>
                </a:lnTo>
                <a:lnTo>
                  <a:pt x="406" y="1453"/>
                </a:lnTo>
                <a:lnTo>
                  <a:pt x="401" y="1457"/>
                </a:lnTo>
                <a:lnTo>
                  <a:pt x="391" y="1460"/>
                </a:lnTo>
                <a:lnTo>
                  <a:pt x="380" y="1462"/>
                </a:lnTo>
                <a:lnTo>
                  <a:pt x="370" y="1463"/>
                </a:lnTo>
                <a:lnTo>
                  <a:pt x="360" y="1462"/>
                </a:lnTo>
                <a:lnTo>
                  <a:pt x="350" y="1460"/>
                </a:lnTo>
                <a:lnTo>
                  <a:pt x="330" y="1451"/>
                </a:lnTo>
                <a:lnTo>
                  <a:pt x="312" y="1443"/>
                </a:lnTo>
                <a:lnTo>
                  <a:pt x="297" y="1435"/>
                </a:lnTo>
                <a:lnTo>
                  <a:pt x="298" y="1446"/>
                </a:lnTo>
                <a:lnTo>
                  <a:pt x="300" y="1457"/>
                </a:lnTo>
                <a:lnTo>
                  <a:pt x="300" y="1467"/>
                </a:lnTo>
                <a:lnTo>
                  <a:pt x="298" y="1472"/>
                </a:lnTo>
                <a:lnTo>
                  <a:pt x="297" y="1477"/>
                </a:lnTo>
                <a:lnTo>
                  <a:pt x="295" y="1478"/>
                </a:lnTo>
                <a:lnTo>
                  <a:pt x="293" y="1480"/>
                </a:lnTo>
                <a:lnTo>
                  <a:pt x="293" y="1485"/>
                </a:lnTo>
                <a:lnTo>
                  <a:pt x="295" y="1490"/>
                </a:lnTo>
                <a:lnTo>
                  <a:pt x="298" y="1495"/>
                </a:lnTo>
                <a:lnTo>
                  <a:pt x="302" y="1503"/>
                </a:lnTo>
                <a:lnTo>
                  <a:pt x="305" y="1514"/>
                </a:lnTo>
                <a:lnTo>
                  <a:pt x="305" y="1519"/>
                </a:lnTo>
                <a:lnTo>
                  <a:pt x="305" y="1522"/>
                </a:lnTo>
                <a:lnTo>
                  <a:pt x="293" y="1525"/>
                </a:lnTo>
                <a:lnTo>
                  <a:pt x="271" y="1532"/>
                </a:lnTo>
                <a:lnTo>
                  <a:pt x="261" y="1537"/>
                </a:lnTo>
                <a:lnTo>
                  <a:pt x="258" y="1539"/>
                </a:lnTo>
                <a:lnTo>
                  <a:pt x="255" y="1542"/>
                </a:lnTo>
                <a:lnTo>
                  <a:pt x="251" y="1545"/>
                </a:lnTo>
                <a:lnTo>
                  <a:pt x="248" y="1549"/>
                </a:lnTo>
                <a:lnTo>
                  <a:pt x="236" y="1549"/>
                </a:lnTo>
                <a:lnTo>
                  <a:pt x="224" y="1549"/>
                </a:lnTo>
                <a:lnTo>
                  <a:pt x="213" y="1549"/>
                </a:lnTo>
                <a:lnTo>
                  <a:pt x="209" y="1547"/>
                </a:lnTo>
                <a:lnTo>
                  <a:pt x="206" y="1544"/>
                </a:lnTo>
                <a:lnTo>
                  <a:pt x="201" y="1537"/>
                </a:lnTo>
                <a:lnTo>
                  <a:pt x="189" y="1519"/>
                </a:lnTo>
                <a:lnTo>
                  <a:pt x="177" y="1502"/>
                </a:lnTo>
                <a:lnTo>
                  <a:pt x="167" y="1482"/>
                </a:lnTo>
                <a:lnTo>
                  <a:pt x="164" y="1472"/>
                </a:lnTo>
                <a:lnTo>
                  <a:pt x="162" y="1460"/>
                </a:lnTo>
                <a:lnTo>
                  <a:pt x="159" y="1441"/>
                </a:lnTo>
                <a:lnTo>
                  <a:pt x="156" y="1423"/>
                </a:lnTo>
                <a:lnTo>
                  <a:pt x="146" y="1378"/>
                </a:lnTo>
                <a:lnTo>
                  <a:pt x="141" y="1354"/>
                </a:lnTo>
                <a:lnTo>
                  <a:pt x="137" y="1332"/>
                </a:lnTo>
                <a:lnTo>
                  <a:pt x="136" y="1309"/>
                </a:lnTo>
                <a:lnTo>
                  <a:pt x="136" y="1287"/>
                </a:lnTo>
                <a:lnTo>
                  <a:pt x="137" y="1267"/>
                </a:lnTo>
                <a:lnTo>
                  <a:pt x="139" y="1247"/>
                </a:lnTo>
                <a:lnTo>
                  <a:pt x="142" y="1223"/>
                </a:lnTo>
                <a:lnTo>
                  <a:pt x="144" y="1218"/>
                </a:lnTo>
                <a:lnTo>
                  <a:pt x="144" y="1213"/>
                </a:lnTo>
                <a:lnTo>
                  <a:pt x="141" y="1203"/>
                </a:lnTo>
                <a:lnTo>
                  <a:pt x="137" y="1193"/>
                </a:lnTo>
                <a:lnTo>
                  <a:pt x="136" y="1183"/>
                </a:lnTo>
                <a:lnTo>
                  <a:pt x="136" y="1170"/>
                </a:lnTo>
                <a:lnTo>
                  <a:pt x="136" y="1062"/>
                </a:lnTo>
                <a:lnTo>
                  <a:pt x="136" y="1015"/>
                </a:lnTo>
                <a:lnTo>
                  <a:pt x="134" y="997"/>
                </a:lnTo>
                <a:lnTo>
                  <a:pt x="132" y="980"/>
                </a:lnTo>
                <a:lnTo>
                  <a:pt x="129" y="963"/>
                </a:lnTo>
                <a:lnTo>
                  <a:pt x="125" y="938"/>
                </a:lnTo>
                <a:lnTo>
                  <a:pt x="124" y="918"/>
                </a:lnTo>
                <a:lnTo>
                  <a:pt x="124" y="908"/>
                </a:lnTo>
                <a:lnTo>
                  <a:pt x="124" y="903"/>
                </a:lnTo>
                <a:lnTo>
                  <a:pt x="124" y="898"/>
                </a:lnTo>
                <a:lnTo>
                  <a:pt x="119" y="876"/>
                </a:lnTo>
                <a:lnTo>
                  <a:pt x="115" y="856"/>
                </a:lnTo>
                <a:lnTo>
                  <a:pt x="115" y="844"/>
                </a:lnTo>
                <a:lnTo>
                  <a:pt x="115" y="834"/>
                </a:lnTo>
                <a:lnTo>
                  <a:pt x="117" y="829"/>
                </a:lnTo>
                <a:lnTo>
                  <a:pt x="117" y="824"/>
                </a:lnTo>
                <a:lnTo>
                  <a:pt x="115" y="814"/>
                </a:lnTo>
                <a:lnTo>
                  <a:pt x="115" y="792"/>
                </a:lnTo>
                <a:lnTo>
                  <a:pt x="115" y="769"/>
                </a:lnTo>
                <a:lnTo>
                  <a:pt x="117" y="749"/>
                </a:lnTo>
                <a:lnTo>
                  <a:pt x="120" y="739"/>
                </a:lnTo>
                <a:lnTo>
                  <a:pt x="122" y="728"/>
                </a:lnTo>
                <a:lnTo>
                  <a:pt x="124" y="702"/>
                </a:lnTo>
                <a:lnTo>
                  <a:pt x="125" y="688"/>
                </a:lnTo>
                <a:lnTo>
                  <a:pt x="127" y="681"/>
                </a:lnTo>
                <a:lnTo>
                  <a:pt x="129" y="676"/>
                </a:lnTo>
                <a:lnTo>
                  <a:pt x="131" y="675"/>
                </a:lnTo>
                <a:lnTo>
                  <a:pt x="129" y="673"/>
                </a:lnTo>
                <a:lnTo>
                  <a:pt x="122" y="668"/>
                </a:lnTo>
                <a:lnTo>
                  <a:pt x="115" y="663"/>
                </a:lnTo>
                <a:lnTo>
                  <a:pt x="114" y="663"/>
                </a:lnTo>
                <a:lnTo>
                  <a:pt x="110" y="663"/>
                </a:lnTo>
                <a:lnTo>
                  <a:pt x="104" y="663"/>
                </a:lnTo>
                <a:lnTo>
                  <a:pt x="97" y="663"/>
                </a:lnTo>
                <a:lnTo>
                  <a:pt x="95" y="661"/>
                </a:lnTo>
                <a:lnTo>
                  <a:pt x="94" y="658"/>
                </a:lnTo>
                <a:lnTo>
                  <a:pt x="90" y="653"/>
                </a:lnTo>
                <a:lnTo>
                  <a:pt x="89" y="658"/>
                </a:lnTo>
                <a:lnTo>
                  <a:pt x="89" y="660"/>
                </a:lnTo>
                <a:lnTo>
                  <a:pt x="89" y="661"/>
                </a:lnTo>
                <a:lnTo>
                  <a:pt x="90" y="666"/>
                </a:lnTo>
                <a:lnTo>
                  <a:pt x="90" y="671"/>
                </a:lnTo>
                <a:lnTo>
                  <a:pt x="90" y="676"/>
                </a:lnTo>
                <a:lnTo>
                  <a:pt x="87" y="681"/>
                </a:lnTo>
                <a:lnTo>
                  <a:pt x="78" y="687"/>
                </a:lnTo>
                <a:lnTo>
                  <a:pt x="75" y="690"/>
                </a:lnTo>
                <a:lnTo>
                  <a:pt x="72" y="695"/>
                </a:lnTo>
                <a:lnTo>
                  <a:pt x="72" y="697"/>
                </a:lnTo>
                <a:lnTo>
                  <a:pt x="73" y="698"/>
                </a:lnTo>
                <a:lnTo>
                  <a:pt x="75" y="703"/>
                </a:lnTo>
                <a:lnTo>
                  <a:pt x="77" y="710"/>
                </a:lnTo>
                <a:lnTo>
                  <a:pt x="78" y="718"/>
                </a:lnTo>
                <a:lnTo>
                  <a:pt x="82" y="772"/>
                </a:lnTo>
                <a:lnTo>
                  <a:pt x="85" y="780"/>
                </a:lnTo>
                <a:lnTo>
                  <a:pt x="89" y="789"/>
                </a:lnTo>
                <a:lnTo>
                  <a:pt x="92" y="799"/>
                </a:lnTo>
                <a:lnTo>
                  <a:pt x="92" y="811"/>
                </a:lnTo>
                <a:lnTo>
                  <a:pt x="92" y="822"/>
                </a:lnTo>
                <a:lnTo>
                  <a:pt x="94" y="834"/>
                </a:lnTo>
                <a:lnTo>
                  <a:pt x="95" y="839"/>
                </a:lnTo>
                <a:lnTo>
                  <a:pt x="95" y="846"/>
                </a:lnTo>
                <a:lnTo>
                  <a:pt x="94" y="851"/>
                </a:lnTo>
                <a:lnTo>
                  <a:pt x="92" y="853"/>
                </a:lnTo>
                <a:lnTo>
                  <a:pt x="89" y="853"/>
                </a:lnTo>
                <a:lnTo>
                  <a:pt x="92" y="856"/>
                </a:lnTo>
                <a:lnTo>
                  <a:pt x="92" y="859"/>
                </a:lnTo>
                <a:lnTo>
                  <a:pt x="90" y="861"/>
                </a:lnTo>
                <a:lnTo>
                  <a:pt x="87" y="863"/>
                </a:lnTo>
                <a:lnTo>
                  <a:pt x="89" y="868"/>
                </a:lnTo>
                <a:lnTo>
                  <a:pt x="89" y="871"/>
                </a:lnTo>
                <a:lnTo>
                  <a:pt x="87" y="873"/>
                </a:lnTo>
                <a:lnTo>
                  <a:pt x="82" y="874"/>
                </a:lnTo>
                <a:lnTo>
                  <a:pt x="77" y="873"/>
                </a:lnTo>
                <a:lnTo>
                  <a:pt x="73" y="871"/>
                </a:lnTo>
                <a:lnTo>
                  <a:pt x="60" y="866"/>
                </a:lnTo>
                <a:lnTo>
                  <a:pt x="55" y="864"/>
                </a:lnTo>
                <a:lnTo>
                  <a:pt x="52" y="866"/>
                </a:lnTo>
                <a:lnTo>
                  <a:pt x="48" y="866"/>
                </a:lnTo>
                <a:lnTo>
                  <a:pt x="45" y="863"/>
                </a:lnTo>
                <a:lnTo>
                  <a:pt x="35" y="843"/>
                </a:lnTo>
                <a:lnTo>
                  <a:pt x="25" y="821"/>
                </a:lnTo>
                <a:lnTo>
                  <a:pt x="21" y="812"/>
                </a:lnTo>
                <a:lnTo>
                  <a:pt x="21" y="802"/>
                </a:lnTo>
                <a:lnTo>
                  <a:pt x="23" y="792"/>
                </a:lnTo>
                <a:lnTo>
                  <a:pt x="21" y="784"/>
                </a:lnTo>
                <a:lnTo>
                  <a:pt x="21" y="782"/>
                </a:lnTo>
                <a:lnTo>
                  <a:pt x="20" y="782"/>
                </a:lnTo>
                <a:lnTo>
                  <a:pt x="18" y="780"/>
                </a:lnTo>
                <a:lnTo>
                  <a:pt x="16" y="779"/>
                </a:lnTo>
                <a:lnTo>
                  <a:pt x="16" y="774"/>
                </a:lnTo>
                <a:lnTo>
                  <a:pt x="18" y="764"/>
                </a:lnTo>
                <a:lnTo>
                  <a:pt x="16" y="744"/>
                </a:lnTo>
                <a:lnTo>
                  <a:pt x="15" y="732"/>
                </a:lnTo>
                <a:lnTo>
                  <a:pt x="13" y="727"/>
                </a:lnTo>
                <a:lnTo>
                  <a:pt x="11" y="723"/>
                </a:lnTo>
                <a:lnTo>
                  <a:pt x="13" y="712"/>
                </a:lnTo>
                <a:lnTo>
                  <a:pt x="15" y="707"/>
                </a:lnTo>
                <a:lnTo>
                  <a:pt x="16" y="702"/>
                </a:lnTo>
                <a:lnTo>
                  <a:pt x="16" y="698"/>
                </a:lnTo>
                <a:lnTo>
                  <a:pt x="15" y="693"/>
                </a:lnTo>
                <a:lnTo>
                  <a:pt x="10" y="683"/>
                </a:lnTo>
                <a:lnTo>
                  <a:pt x="5" y="663"/>
                </a:lnTo>
                <a:lnTo>
                  <a:pt x="1" y="653"/>
                </a:lnTo>
                <a:lnTo>
                  <a:pt x="0" y="648"/>
                </a:lnTo>
                <a:lnTo>
                  <a:pt x="0" y="641"/>
                </a:lnTo>
                <a:lnTo>
                  <a:pt x="10" y="621"/>
                </a:lnTo>
                <a:lnTo>
                  <a:pt x="15" y="613"/>
                </a:lnTo>
                <a:lnTo>
                  <a:pt x="15" y="608"/>
                </a:lnTo>
                <a:lnTo>
                  <a:pt x="15" y="604"/>
                </a:lnTo>
                <a:lnTo>
                  <a:pt x="15" y="599"/>
                </a:lnTo>
                <a:lnTo>
                  <a:pt x="16" y="596"/>
                </a:lnTo>
                <a:lnTo>
                  <a:pt x="16" y="594"/>
                </a:lnTo>
                <a:lnTo>
                  <a:pt x="18" y="593"/>
                </a:lnTo>
                <a:lnTo>
                  <a:pt x="18" y="591"/>
                </a:lnTo>
                <a:lnTo>
                  <a:pt x="16" y="586"/>
                </a:lnTo>
                <a:lnTo>
                  <a:pt x="15" y="576"/>
                </a:lnTo>
                <a:lnTo>
                  <a:pt x="13" y="564"/>
                </a:lnTo>
                <a:lnTo>
                  <a:pt x="16" y="554"/>
                </a:lnTo>
                <a:lnTo>
                  <a:pt x="18" y="544"/>
                </a:lnTo>
                <a:lnTo>
                  <a:pt x="26" y="524"/>
                </a:lnTo>
                <a:lnTo>
                  <a:pt x="30" y="514"/>
                </a:lnTo>
                <a:lnTo>
                  <a:pt x="30" y="509"/>
                </a:lnTo>
                <a:lnTo>
                  <a:pt x="30" y="504"/>
                </a:lnTo>
                <a:lnTo>
                  <a:pt x="32" y="484"/>
                </a:lnTo>
                <a:lnTo>
                  <a:pt x="33" y="462"/>
                </a:lnTo>
                <a:lnTo>
                  <a:pt x="40" y="443"/>
                </a:lnTo>
                <a:lnTo>
                  <a:pt x="48" y="400"/>
                </a:lnTo>
                <a:lnTo>
                  <a:pt x="57" y="356"/>
                </a:lnTo>
                <a:lnTo>
                  <a:pt x="63" y="334"/>
                </a:lnTo>
                <a:lnTo>
                  <a:pt x="70" y="312"/>
                </a:lnTo>
                <a:lnTo>
                  <a:pt x="75" y="304"/>
                </a:lnTo>
                <a:lnTo>
                  <a:pt x="80" y="296"/>
                </a:lnTo>
                <a:lnTo>
                  <a:pt x="87" y="289"/>
                </a:lnTo>
                <a:lnTo>
                  <a:pt x="95" y="282"/>
                </a:lnTo>
                <a:lnTo>
                  <a:pt x="104" y="277"/>
                </a:lnTo>
                <a:lnTo>
                  <a:pt x="110" y="274"/>
                </a:lnTo>
                <a:lnTo>
                  <a:pt x="120" y="271"/>
                </a:lnTo>
                <a:lnTo>
                  <a:pt x="129" y="265"/>
                </a:lnTo>
                <a:lnTo>
                  <a:pt x="146" y="255"/>
                </a:lnTo>
                <a:lnTo>
                  <a:pt x="154" y="252"/>
                </a:lnTo>
                <a:lnTo>
                  <a:pt x="161" y="249"/>
                </a:lnTo>
                <a:lnTo>
                  <a:pt x="181" y="239"/>
                </a:lnTo>
                <a:lnTo>
                  <a:pt x="189" y="235"/>
                </a:lnTo>
                <a:lnTo>
                  <a:pt x="191" y="234"/>
                </a:lnTo>
                <a:lnTo>
                  <a:pt x="194" y="230"/>
                </a:lnTo>
                <a:lnTo>
                  <a:pt x="203" y="208"/>
                </a:lnTo>
                <a:lnTo>
                  <a:pt x="204" y="205"/>
                </a:lnTo>
                <a:lnTo>
                  <a:pt x="208" y="202"/>
                </a:lnTo>
                <a:lnTo>
                  <a:pt x="216" y="19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34" name="Freeform 33"/>
          <p:cNvSpPr>
            <a:spLocks noEditPoints="1" noChangeArrowheads="1"/>
          </p:cNvSpPr>
          <p:nvPr/>
        </p:nvSpPr>
        <p:spPr bwMode="auto">
          <a:xfrm>
            <a:off x="611188" y="4877360"/>
            <a:ext cx="1343630" cy="3033873"/>
          </a:xfrm>
          <a:custGeom>
            <a:avLst/>
            <a:gdLst>
              <a:gd name="T0" fmla="*/ 424 w 659"/>
              <a:gd name="T1" fmla="*/ 159 h 1488"/>
              <a:gd name="T2" fmla="*/ 408 w 659"/>
              <a:gd name="T3" fmla="*/ 173 h 1488"/>
              <a:gd name="T4" fmla="*/ 406 w 659"/>
              <a:gd name="T5" fmla="*/ 201 h 1488"/>
              <a:gd name="T6" fmla="*/ 369 w 659"/>
              <a:gd name="T7" fmla="*/ 233 h 1488"/>
              <a:gd name="T8" fmla="*/ 377 w 659"/>
              <a:gd name="T9" fmla="*/ 253 h 1488"/>
              <a:gd name="T10" fmla="*/ 423 w 659"/>
              <a:gd name="T11" fmla="*/ 371 h 1488"/>
              <a:gd name="T12" fmla="*/ 441 w 659"/>
              <a:gd name="T13" fmla="*/ 500 h 1488"/>
              <a:gd name="T14" fmla="*/ 475 w 659"/>
              <a:gd name="T15" fmla="*/ 672 h 1488"/>
              <a:gd name="T16" fmla="*/ 497 w 659"/>
              <a:gd name="T17" fmla="*/ 797 h 1488"/>
              <a:gd name="T18" fmla="*/ 495 w 659"/>
              <a:gd name="T19" fmla="*/ 845 h 1488"/>
              <a:gd name="T20" fmla="*/ 490 w 659"/>
              <a:gd name="T21" fmla="*/ 983 h 1488"/>
              <a:gd name="T22" fmla="*/ 495 w 659"/>
              <a:gd name="T23" fmla="*/ 1132 h 1488"/>
              <a:gd name="T24" fmla="*/ 528 w 659"/>
              <a:gd name="T25" fmla="*/ 1349 h 1488"/>
              <a:gd name="T26" fmla="*/ 574 w 659"/>
              <a:gd name="T27" fmla="*/ 1416 h 1488"/>
              <a:gd name="T28" fmla="*/ 656 w 659"/>
              <a:gd name="T29" fmla="*/ 1439 h 1488"/>
              <a:gd name="T30" fmla="*/ 616 w 659"/>
              <a:gd name="T31" fmla="*/ 1486 h 1488"/>
              <a:gd name="T32" fmla="*/ 490 w 659"/>
              <a:gd name="T33" fmla="*/ 1471 h 1488"/>
              <a:gd name="T34" fmla="*/ 419 w 659"/>
              <a:gd name="T35" fmla="*/ 1479 h 1488"/>
              <a:gd name="T36" fmla="*/ 411 w 659"/>
              <a:gd name="T37" fmla="*/ 1417 h 1488"/>
              <a:gd name="T38" fmla="*/ 411 w 659"/>
              <a:gd name="T39" fmla="*/ 1354 h 1488"/>
              <a:gd name="T40" fmla="*/ 336 w 659"/>
              <a:gd name="T41" fmla="*/ 1094 h 1488"/>
              <a:gd name="T42" fmla="*/ 279 w 659"/>
              <a:gd name="T43" fmla="*/ 1187 h 1488"/>
              <a:gd name="T44" fmla="*/ 285 w 659"/>
              <a:gd name="T45" fmla="*/ 1349 h 1488"/>
              <a:gd name="T46" fmla="*/ 314 w 659"/>
              <a:gd name="T47" fmla="*/ 1384 h 1488"/>
              <a:gd name="T48" fmla="*/ 342 w 659"/>
              <a:gd name="T49" fmla="*/ 1407 h 1488"/>
              <a:gd name="T50" fmla="*/ 265 w 659"/>
              <a:gd name="T51" fmla="*/ 1449 h 1488"/>
              <a:gd name="T52" fmla="*/ 206 w 659"/>
              <a:gd name="T53" fmla="*/ 1469 h 1488"/>
              <a:gd name="T54" fmla="*/ 164 w 659"/>
              <a:gd name="T55" fmla="*/ 1441 h 1488"/>
              <a:gd name="T56" fmla="*/ 163 w 659"/>
              <a:gd name="T57" fmla="*/ 1360 h 1488"/>
              <a:gd name="T58" fmla="*/ 168 w 659"/>
              <a:gd name="T59" fmla="*/ 1134 h 1488"/>
              <a:gd name="T60" fmla="*/ 168 w 659"/>
              <a:gd name="T61" fmla="*/ 1031 h 1488"/>
              <a:gd name="T62" fmla="*/ 169 w 659"/>
              <a:gd name="T63" fmla="*/ 946 h 1488"/>
              <a:gd name="T64" fmla="*/ 169 w 659"/>
              <a:gd name="T65" fmla="*/ 872 h 1488"/>
              <a:gd name="T66" fmla="*/ 107 w 659"/>
              <a:gd name="T67" fmla="*/ 835 h 1488"/>
              <a:gd name="T68" fmla="*/ 99 w 659"/>
              <a:gd name="T69" fmla="*/ 887 h 1488"/>
              <a:gd name="T70" fmla="*/ 86 w 659"/>
              <a:gd name="T71" fmla="*/ 862 h 1488"/>
              <a:gd name="T72" fmla="*/ 86 w 659"/>
              <a:gd name="T73" fmla="*/ 830 h 1488"/>
              <a:gd name="T74" fmla="*/ 32 w 659"/>
              <a:gd name="T75" fmla="*/ 775 h 1488"/>
              <a:gd name="T76" fmla="*/ 23 w 659"/>
              <a:gd name="T77" fmla="*/ 817 h 1488"/>
              <a:gd name="T78" fmla="*/ 3 w 659"/>
              <a:gd name="T79" fmla="*/ 845 h 1488"/>
              <a:gd name="T80" fmla="*/ 8 w 659"/>
              <a:gd name="T81" fmla="*/ 793 h 1488"/>
              <a:gd name="T82" fmla="*/ 8 w 659"/>
              <a:gd name="T83" fmla="*/ 773 h 1488"/>
              <a:gd name="T84" fmla="*/ 10 w 659"/>
              <a:gd name="T85" fmla="*/ 731 h 1488"/>
              <a:gd name="T86" fmla="*/ 27 w 659"/>
              <a:gd name="T87" fmla="*/ 651 h 1488"/>
              <a:gd name="T88" fmla="*/ 87 w 659"/>
              <a:gd name="T89" fmla="*/ 483 h 1488"/>
              <a:gd name="T90" fmla="*/ 126 w 659"/>
              <a:gd name="T91" fmla="*/ 290 h 1488"/>
              <a:gd name="T92" fmla="*/ 185 w 659"/>
              <a:gd name="T93" fmla="*/ 235 h 1488"/>
              <a:gd name="T94" fmla="*/ 221 w 659"/>
              <a:gd name="T95" fmla="*/ 201 h 1488"/>
              <a:gd name="T96" fmla="*/ 255 w 659"/>
              <a:gd name="T97" fmla="*/ 139 h 1488"/>
              <a:gd name="T98" fmla="*/ 196 w 659"/>
              <a:gd name="T99" fmla="*/ 117 h 1488"/>
              <a:gd name="T100" fmla="*/ 243 w 659"/>
              <a:gd name="T101" fmla="*/ 69 h 1488"/>
              <a:gd name="T102" fmla="*/ 257 w 659"/>
              <a:gd name="T103" fmla="*/ 27 h 1488"/>
              <a:gd name="T104" fmla="*/ 366 w 659"/>
              <a:gd name="T105" fmla="*/ 1 h 1488"/>
              <a:gd name="T106" fmla="*/ 413 w 659"/>
              <a:gd name="T107" fmla="*/ 32 h 1488"/>
              <a:gd name="T108" fmla="*/ 475 w 659"/>
              <a:gd name="T109" fmla="*/ 72 h 1488"/>
              <a:gd name="T110" fmla="*/ 431 w 659"/>
              <a:gd name="T111" fmla="*/ 112 h 1488"/>
              <a:gd name="T112" fmla="*/ 106 w 659"/>
              <a:gd name="T113" fmla="*/ 555 h 1488"/>
              <a:gd name="T114" fmla="*/ 129 w 659"/>
              <a:gd name="T115" fmla="*/ 610 h 1488"/>
              <a:gd name="T116" fmla="*/ 134 w 659"/>
              <a:gd name="T117" fmla="*/ 602 h 1488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659"/>
              <a:gd name="T178" fmla="*/ 0 h 1488"/>
              <a:gd name="T179" fmla="*/ 659 w 659"/>
              <a:gd name="T180" fmla="*/ 1488 h 1488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659" h="1488">
                <a:moveTo>
                  <a:pt x="421" y="117"/>
                </a:moveTo>
                <a:lnTo>
                  <a:pt x="421" y="117"/>
                </a:lnTo>
                <a:lnTo>
                  <a:pt x="424" y="127"/>
                </a:lnTo>
                <a:lnTo>
                  <a:pt x="430" y="139"/>
                </a:lnTo>
                <a:lnTo>
                  <a:pt x="433" y="149"/>
                </a:lnTo>
                <a:lnTo>
                  <a:pt x="433" y="154"/>
                </a:lnTo>
                <a:lnTo>
                  <a:pt x="431" y="156"/>
                </a:lnTo>
                <a:lnTo>
                  <a:pt x="430" y="157"/>
                </a:lnTo>
                <a:lnTo>
                  <a:pt x="424" y="159"/>
                </a:lnTo>
                <a:lnTo>
                  <a:pt x="419" y="159"/>
                </a:lnTo>
                <a:lnTo>
                  <a:pt x="416" y="161"/>
                </a:lnTo>
                <a:lnTo>
                  <a:pt x="414" y="166"/>
                </a:lnTo>
                <a:lnTo>
                  <a:pt x="413" y="168"/>
                </a:lnTo>
                <a:lnTo>
                  <a:pt x="411" y="171"/>
                </a:lnTo>
                <a:lnTo>
                  <a:pt x="409" y="171"/>
                </a:lnTo>
                <a:lnTo>
                  <a:pt x="408" y="173"/>
                </a:lnTo>
                <a:lnTo>
                  <a:pt x="406" y="176"/>
                </a:lnTo>
                <a:lnTo>
                  <a:pt x="404" y="178"/>
                </a:lnTo>
                <a:lnTo>
                  <a:pt x="401" y="178"/>
                </a:lnTo>
                <a:lnTo>
                  <a:pt x="404" y="181"/>
                </a:lnTo>
                <a:lnTo>
                  <a:pt x="406" y="186"/>
                </a:lnTo>
                <a:lnTo>
                  <a:pt x="404" y="191"/>
                </a:lnTo>
                <a:lnTo>
                  <a:pt x="404" y="196"/>
                </a:lnTo>
                <a:lnTo>
                  <a:pt x="406" y="201"/>
                </a:lnTo>
                <a:lnTo>
                  <a:pt x="409" y="206"/>
                </a:lnTo>
                <a:lnTo>
                  <a:pt x="411" y="211"/>
                </a:lnTo>
                <a:lnTo>
                  <a:pt x="411" y="213"/>
                </a:lnTo>
                <a:lnTo>
                  <a:pt x="409" y="216"/>
                </a:lnTo>
                <a:lnTo>
                  <a:pt x="406" y="220"/>
                </a:lnTo>
                <a:lnTo>
                  <a:pt x="401" y="223"/>
                </a:lnTo>
                <a:lnTo>
                  <a:pt x="391" y="226"/>
                </a:lnTo>
                <a:lnTo>
                  <a:pt x="369" y="233"/>
                </a:lnTo>
                <a:lnTo>
                  <a:pt x="379" y="250"/>
                </a:lnTo>
                <a:lnTo>
                  <a:pt x="381" y="255"/>
                </a:lnTo>
                <a:lnTo>
                  <a:pt x="384" y="258"/>
                </a:lnTo>
                <a:lnTo>
                  <a:pt x="383" y="258"/>
                </a:lnTo>
                <a:lnTo>
                  <a:pt x="381" y="258"/>
                </a:lnTo>
                <a:lnTo>
                  <a:pt x="377" y="253"/>
                </a:lnTo>
                <a:lnTo>
                  <a:pt x="386" y="260"/>
                </a:lnTo>
                <a:lnTo>
                  <a:pt x="389" y="263"/>
                </a:lnTo>
                <a:lnTo>
                  <a:pt x="393" y="267"/>
                </a:lnTo>
                <a:lnTo>
                  <a:pt x="401" y="285"/>
                </a:lnTo>
                <a:lnTo>
                  <a:pt x="414" y="332"/>
                </a:lnTo>
                <a:lnTo>
                  <a:pt x="419" y="350"/>
                </a:lnTo>
                <a:lnTo>
                  <a:pt x="423" y="371"/>
                </a:lnTo>
                <a:lnTo>
                  <a:pt x="426" y="409"/>
                </a:lnTo>
                <a:lnTo>
                  <a:pt x="431" y="459"/>
                </a:lnTo>
                <a:lnTo>
                  <a:pt x="433" y="464"/>
                </a:lnTo>
                <a:lnTo>
                  <a:pt x="435" y="468"/>
                </a:lnTo>
                <a:lnTo>
                  <a:pt x="438" y="481"/>
                </a:lnTo>
                <a:lnTo>
                  <a:pt x="441" y="500"/>
                </a:lnTo>
                <a:lnTo>
                  <a:pt x="448" y="547"/>
                </a:lnTo>
                <a:lnTo>
                  <a:pt x="451" y="567"/>
                </a:lnTo>
                <a:lnTo>
                  <a:pt x="453" y="577"/>
                </a:lnTo>
                <a:lnTo>
                  <a:pt x="456" y="585"/>
                </a:lnTo>
                <a:lnTo>
                  <a:pt x="466" y="629"/>
                </a:lnTo>
                <a:lnTo>
                  <a:pt x="475" y="672"/>
                </a:lnTo>
                <a:lnTo>
                  <a:pt x="483" y="716"/>
                </a:lnTo>
                <a:lnTo>
                  <a:pt x="495" y="760"/>
                </a:lnTo>
                <a:lnTo>
                  <a:pt x="492" y="763"/>
                </a:lnTo>
                <a:lnTo>
                  <a:pt x="487" y="766"/>
                </a:lnTo>
                <a:lnTo>
                  <a:pt x="488" y="771"/>
                </a:lnTo>
                <a:lnTo>
                  <a:pt x="492" y="778"/>
                </a:lnTo>
                <a:lnTo>
                  <a:pt x="497" y="797"/>
                </a:lnTo>
                <a:lnTo>
                  <a:pt x="498" y="807"/>
                </a:lnTo>
                <a:lnTo>
                  <a:pt x="498" y="812"/>
                </a:lnTo>
                <a:lnTo>
                  <a:pt x="498" y="817"/>
                </a:lnTo>
                <a:lnTo>
                  <a:pt x="498" y="827"/>
                </a:lnTo>
                <a:lnTo>
                  <a:pt x="498" y="837"/>
                </a:lnTo>
                <a:lnTo>
                  <a:pt x="497" y="842"/>
                </a:lnTo>
                <a:lnTo>
                  <a:pt x="495" y="845"/>
                </a:lnTo>
                <a:lnTo>
                  <a:pt x="483" y="854"/>
                </a:lnTo>
                <a:lnTo>
                  <a:pt x="478" y="857"/>
                </a:lnTo>
                <a:lnTo>
                  <a:pt x="476" y="859"/>
                </a:lnTo>
                <a:lnTo>
                  <a:pt x="476" y="862"/>
                </a:lnTo>
                <a:lnTo>
                  <a:pt x="482" y="912"/>
                </a:lnTo>
                <a:lnTo>
                  <a:pt x="490" y="971"/>
                </a:lnTo>
                <a:lnTo>
                  <a:pt x="490" y="983"/>
                </a:lnTo>
                <a:lnTo>
                  <a:pt x="493" y="990"/>
                </a:lnTo>
                <a:lnTo>
                  <a:pt x="495" y="1001"/>
                </a:lnTo>
                <a:lnTo>
                  <a:pt x="498" y="1023"/>
                </a:lnTo>
                <a:lnTo>
                  <a:pt x="498" y="1045"/>
                </a:lnTo>
                <a:lnTo>
                  <a:pt x="497" y="1090"/>
                </a:lnTo>
                <a:lnTo>
                  <a:pt x="495" y="1132"/>
                </a:lnTo>
                <a:lnTo>
                  <a:pt x="495" y="1142"/>
                </a:lnTo>
                <a:lnTo>
                  <a:pt x="497" y="1154"/>
                </a:lnTo>
                <a:lnTo>
                  <a:pt x="502" y="1176"/>
                </a:lnTo>
                <a:lnTo>
                  <a:pt x="518" y="1261"/>
                </a:lnTo>
                <a:lnTo>
                  <a:pt x="520" y="1281"/>
                </a:lnTo>
                <a:lnTo>
                  <a:pt x="523" y="1303"/>
                </a:lnTo>
                <a:lnTo>
                  <a:pt x="528" y="1349"/>
                </a:lnTo>
                <a:lnTo>
                  <a:pt x="530" y="1359"/>
                </a:lnTo>
                <a:lnTo>
                  <a:pt x="530" y="1364"/>
                </a:lnTo>
                <a:lnTo>
                  <a:pt x="534" y="1369"/>
                </a:lnTo>
                <a:lnTo>
                  <a:pt x="540" y="1379"/>
                </a:lnTo>
                <a:lnTo>
                  <a:pt x="545" y="1389"/>
                </a:lnTo>
                <a:lnTo>
                  <a:pt x="550" y="1397"/>
                </a:lnTo>
                <a:lnTo>
                  <a:pt x="557" y="1404"/>
                </a:lnTo>
                <a:lnTo>
                  <a:pt x="565" y="1411"/>
                </a:lnTo>
                <a:lnTo>
                  <a:pt x="574" y="1416"/>
                </a:lnTo>
                <a:lnTo>
                  <a:pt x="586" y="1422"/>
                </a:lnTo>
                <a:lnTo>
                  <a:pt x="592" y="1426"/>
                </a:lnTo>
                <a:lnTo>
                  <a:pt x="597" y="1427"/>
                </a:lnTo>
                <a:lnTo>
                  <a:pt x="634" y="1432"/>
                </a:lnTo>
                <a:lnTo>
                  <a:pt x="646" y="1434"/>
                </a:lnTo>
                <a:lnTo>
                  <a:pt x="651" y="1436"/>
                </a:lnTo>
                <a:lnTo>
                  <a:pt x="656" y="1439"/>
                </a:lnTo>
                <a:lnTo>
                  <a:pt x="658" y="1442"/>
                </a:lnTo>
                <a:lnTo>
                  <a:pt x="658" y="1446"/>
                </a:lnTo>
                <a:lnTo>
                  <a:pt x="659" y="1456"/>
                </a:lnTo>
                <a:lnTo>
                  <a:pt x="658" y="1464"/>
                </a:lnTo>
                <a:lnTo>
                  <a:pt x="654" y="1469"/>
                </a:lnTo>
                <a:lnTo>
                  <a:pt x="646" y="1476"/>
                </a:lnTo>
                <a:lnTo>
                  <a:pt x="636" y="1481"/>
                </a:lnTo>
                <a:lnTo>
                  <a:pt x="626" y="1484"/>
                </a:lnTo>
                <a:lnTo>
                  <a:pt x="616" y="1486"/>
                </a:lnTo>
                <a:lnTo>
                  <a:pt x="596" y="1488"/>
                </a:lnTo>
                <a:lnTo>
                  <a:pt x="550" y="1488"/>
                </a:lnTo>
                <a:lnTo>
                  <a:pt x="540" y="1488"/>
                </a:lnTo>
                <a:lnTo>
                  <a:pt x="530" y="1486"/>
                </a:lnTo>
                <a:lnTo>
                  <a:pt x="508" y="1478"/>
                </a:lnTo>
                <a:lnTo>
                  <a:pt x="490" y="1471"/>
                </a:lnTo>
                <a:lnTo>
                  <a:pt x="490" y="1483"/>
                </a:lnTo>
                <a:lnTo>
                  <a:pt x="488" y="1484"/>
                </a:lnTo>
                <a:lnTo>
                  <a:pt x="488" y="1486"/>
                </a:lnTo>
                <a:lnTo>
                  <a:pt x="483" y="1486"/>
                </a:lnTo>
                <a:lnTo>
                  <a:pt x="460" y="1486"/>
                </a:lnTo>
                <a:lnTo>
                  <a:pt x="440" y="1484"/>
                </a:lnTo>
                <a:lnTo>
                  <a:pt x="430" y="1483"/>
                </a:lnTo>
                <a:lnTo>
                  <a:pt x="419" y="1479"/>
                </a:lnTo>
                <a:lnTo>
                  <a:pt x="416" y="1478"/>
                </a:lnTo>
                <a:lnTo>
                  <a:pt x="413" y="1474"/>
                </a:lnTo>
                <a:lnTo>
                  <a:pt x="411" y="1473"/>
                </a:lnTo>
                <a:lnTo>
                  <a:pt x="411" y="1469"/>
                </a:lnTo>
                <a:lnTo>
                  <a:pt x="411" y="1449"/>
                </a:lnTo>
                <a:lnTo>
                  <a:pt x="411" y="1417"/>
                </a:lnTo>
                <a:lnTo>
                  <a:pt x="411" y="1409"/>
                </a:lnTo>
                <a:lnTo>
                  <a:pt x="411" y="1404"/>
                </a:lnTo>
                <a:lnTo>
                  <a:pt x="409" y="1401"/>
                </a:lnTo>
                <a:lnTo>
                  <a:pt x="408" y="1395"/>
                </a:lnTo>
                <a:lnTo>
                  <a:pt x="406" y="1390"/>
                </a:lnTo>
                <a:lnTo>
                  <a:pt x="408" y="1379"/>
                </a:lnTo>
                <a:lnTo>
                  <a:pt x="411" y="1367"/>
                </a:lnTo>
                <a:lnTo>
                  <a:pt x="416" y="1357"/>
                </a:lnTo>
                <a:lnTo>
                  <a:pt x="411" y="1354"/>
                </a:lnTo>
                <a:lnTo>
                  <a:pt x="408" y="1350"/>
                </a:lnTo>
                <a:lnTo>
                  <a:pt x="403" y="1340"/>
                </a:lnTo>
                <a:lnTo>
                  <a:pt x="394" y="1322"/>
                </a:lnTo>
                <a:lnTo>
                  <a:pt x="381" y="1280"/>
                </a:lnTo>
                <a:lnTo>
                  <a:pt x="369" y="1243"/>
                </a:lnTo>
                <a:lnTo>
                  <a:pt x="361" y="1206"/>
                </a:lnTo>
                <a:lnTo>
                  <a:pt x="336" y="1094"/>
                </a:lnTo>
                <a:lnTo>
                  <a:pt x="331" y="1077"/>
                </a:lnTo>
                <a:lnTo>
                  <a:pt x="324" y="1062"/>
                </a:lnTo>
                <a:lnTo>
                  <a:pt x="319" y="1042"/>
                </a:lnTo>
                <a:lnTo>
                  <a:pt x="315" y="1021"/>
                </a:lnTo>
                <a:lnTo>
                  <a:pt x="314" y="1015"/>
                </a:lnTo>
                <a:lnTo>
                  <a:pt x="295" y="1100"/>
                </a:lnTo>
                <a:lnTo>
                  <a:pt x="279" y="1187"/>
                </a:lnTo>
                <a:lnTo>
                  <a:pt x="270" y="1233"/>
                </a:lnTo>
                <a:lnTo>
                  <a:pt x="270" y="1243"/>
                </a:lnTo>
                <a:lnTo>
                  <a:pt x="270" y="1253"/>
                </a:lnTo>
                <a:lnTo>
                  <a:pt x="272" y="1273"/>
                </a:lnTo>
                <a:lnTo>
                  <a:pt x="282" y="1317"/>
                </a:lnTo>
                <a:lnTo>
                  <a:pt x="285" y="1338"/>
                </a:lnTo>
                <a:lnTo>
                  <a:pt x="285" y="1349"/>
                </a:lnTo>
                <a:lnTo>
                  <a:pt x="285" y="1359"/>
                </a:lnTo>
                <a:lnTo>
                  <a:pt x="282" y="1370"/>
                </a:lnTo>
                <a:lnTo>
                  <a:pt x="279" y="1380"/>
                </a:lnTo>
                <a:lnTo>
                  <a:pt x="289" y="1384"/>
                </a:lnTo>
                <a:lnTo>
                  <a:pt x="294" y="1385"/>
                </a:lnTo>
                <a:lnTo>
                  <a:pt x="299" y="1385"/>
                </a:lnTo>
                <a:lnTo>
                  <a:pt x="309" y="1384"/>
                </a:lnTo>
                <a:lnTo>
                  <a:pt x="314" y="1384"/>
                </a:lnTo>
                <a:lnTo>
                  <a:pt x="319" y="1384"/>
                </a:lnTo>
                <a:lnTo>
                  <a:pt x="329" y="1389"/>
                </a:lnTo>
                <a:lnTo>
                  <a:pt x="331" y="1392"/>
                </a:lnTo>
                <a:lnTo>
                  <a:pt x="334" y="1395"/>
                </a:lnTo>
                <a:lnTo>
                  <a:pt x="336" y="1401"/>
                </a:lnTo>
                <a:lnTo>
                  <a:pt x="337" y="1404"/>
                </a:lnTo>
                <a:lnTo>
                  <a:pt x="341" y="1407"/>
                </a:lnTo>
                <a:lnTo>
                  <a:pt x="342" y="1407"/>
                </a:lnTo>
                <a:lnTo>
                  <a:pt x="341" y="1411"/>
                </a:lnTo>
                <a:lnTo>
                  <a:pt x="325" y="1432"/>
                </a:lnTo>
                <a:lnTo>
                  <a:pt x="322" y="1436"/>
                </a:lnTo>
                <a:lnTo>
                  <a:pt x="317" y="1437"/>
                </a:lnTo>
                <a:lnTo>
                  <a:pt x="307" y="1441"/>
                </a:lnTo>
                <a:lnTo>
                  <a:pt x="297" y="1444"/>
                </a:lnTo>
                <a:lnTo>
                  <a:pt x="287" y="1446"/>
                </a:lnTo>
                <a:lnTo>
                  <a:pt x="265" y="1449"/>
                </a:lnTo>
                <a:lnTo>
                  <a:pt x="255" y="1449"/>
                </a:lnTo>
                <a:lnTo>
                  <a:pt x="252" y="1451"/>
                </a:lnTo>
                <a:lnTo>
                  <a:pt x="247" y="1453"/>
                </a:lnTo>
                <a:lnTo>
                  <a:pt x="237" y="1459"/>
                </a:lnTo>
                <a:lnTo>
                  <a:pt x="226" y="1464"/>
                </a:lnTo>
                <a:lnTo>
                  <a:pt x="216" y="1468"/>
                </a:lnTo>
                <a:lnTo>
                  <a:pt x="206" y="1469"/>
                </a:lnTo>
                <a:lnTo>
                  <a:pt x="196" y="1469"/>
                </a:lnTo>
                <a:lnTo>
                  <a:pt x="186" y="1468"/>
                </a:lnTo>
                <a:lnTo>
                  <a:pt x="176" y="1466"/>
                </a:lnTo>
                <a:lnTo>
                  <a:pt x="171" y="1463"/>
                </a:lnTo>
                <a:lnTo>
                  <a:pt x="168" y="1461"/>
                </a:lnTo>
                <a:lnTo>
                  <a:pt x="164" y="1456"/>
                </a:lnTo>
                <a:lnTo>
                  <a:pt x="164" y="1451"/>
                </a:lnTo>
                <a:lnTo>
                  <a:pt x="164" y="1446"/>
                </a:lnTo>
                <a:lnTo>
                  <a:pt x="164" y="1441"/>
                </a:lnTo>
                <a:lnTo>
                  <a:pt x="159" y="1392"/>
                </a:lnTo>
                <a:lnTo>
                  <a:pt x="159" y="1389"/>
                </a:lnTo>
                <a:lnTo>
                  <a:pt x="159" y="1387"/>
                </a:lnTo>
                <a:lnTo>
                  <a:pt x="164" y="1384"/>
                </a:lnTo>
                <a:lnTo>
                  <a:pt x="169" y="1379"/>
                </a:lnTo>
                <a:lnTo>
                  <a:pt x="164" y="1370"/>
                </a:lnTo>
                <a:lnTo>
                  <a:pt x="163" y="1360"/>
                </a:lnTo>
                <a:lnTo>
                  <a:pt x="161" y="1350"/>
                </a:lnTo>
                <a:lnTo>
                  <a:pt x="163" y="1340"/>
                </a:lnTo>
                <a:lnTo>
                  <a:pt x="163" y="1322"/>
                </a:lnTo>
                <a:lnTo>
                  <a:pt x="161" y="1298"/>
                </a:lnTo>
                <a:lnTo>
                  <a:pt x="161" y="1273"/>
                </a:lnTo>
                <a:lnTo>
                  <a:pt x="163" y="1226"/>
                </a:lnTo>
                <a:lnTo>
                  <a:pt x="168" y="1134"/>
                </a:lnTo>
                <a:lnTo>
                  <a:pt x="169" y="1094"/>
                </a:lnTo>
                <a:lnTo>
                  <a:pt x="171" y="1072"/>
                </a:lnTo>
                <a:lnTo>
                  <a:pt x="169" y="1068"/>
                </a:lnTo>
                <a:lnTo>
                  <a:pt x="169" y="1065"/>
                </a:lnTo>
                <a:lnTo>
                  <a:pt x="168" y="1053"/>
                </a:lnTo>
                <a:lnTo>
                  <a:pt x="168" y="1031"/>
                </a:lnTo>
                <a:lnTo>
                  <a:pt x="169" y="1008"/>
                </a:lnTo>
                <a:lnTo>
                  <a:pt x="171" y="998"/>
                </a:lnTo>
                <a:lnTo>
                  <a:pt x="169" y="995"/>
                </a:lnTo>
                <a:lnTo>
                  <a:pt x="169" y="990"/>
                </a:lnTo>
                <a:lnTo>
                  <a:pt x="168" y="979"/>
                </a:lnTo>
                <a:lnTo>
                  <a:pt x="168" y="969"/>
                </a:lnTo>
                <a:lnTo>
                  <a:pt x="169" y="946"/>
                </a:lnTo>
                <a:lnTo>
                  <a:pt x="171" y="936"/>
                </a:lnTo>
                <a:lnTo>
                  <a:pt x="171" y="931"/>
                </a:lnTo>
                <a:lnTo>
                  <a:pt x="171" y="926"/>
                </a:lnTo>
                <a:lnTo>
                  <a:pt x="168" y="916"/>
                </a:lnTo>
                <a:lnTo>
                  <a:pt x="169" y="904"/>
                </a:lnTo>
                <a:lnTo>
                  <a:pt x="171" y="882"/>
                </a:lnTo>
                <a:lnTo>
                  <a:pt x="171" y="877"/>
                </a:lnTo>
                <a:lnTo>
                  <a:pt x="169" y="872"/>
                </a:lnTo>
                <a:lnTo>
                  <a:pt x="161" y="857"/>
                </a:lnTo>
                <a:lnTo>
                  <a:pt x="156" y="862"/>
                </a:lnTo>
                <a:lnTo>
                  <a:pt x="153" y="864"/>
                </a:lnTo>
                <a:lnTo>
                  <a:pt x="149" y="862"/>
                </a:lnTo>
                <a:lnTo>
                  <a:pt x="139" y="855"/>
                </a:lnTo>
                <a:lnTo>
                  <a:pt x="107" y="835"/>
                </a:lnTo>
                <a:lnTo>
                  <a:pt x="107" y="840"/>
                </a:lnTo>
                <a:lnTo>
                  <a:pt x="107" y="842"/>
                </a:lnTo>
                <a:lnTo>
                  <a:pt x="106" y="844"/>
                </a:lnTo>
                <a:lnTo>
                  <a:pt x="104" y="849"/>
                </a:lnTo>
                <a:lnTo>
                  <a:pt x="104" y="854"/>
                </a:lnTo>
                <a:lnTo>
                  <a:pt x="104" y="874"/>
                </a:lnTo>
                <a:lnTo>
                  <a:pt x="102" y="884"/>
                </a:lnTo>
                <a:lnTo>
                  <a:pt x="99" y="887"/>
                </a:lnTo>
                <a:lnTo>
                  <a:pt x="96" y="891"/>
                </a:lnTo>
                <a:lnTo>
                  <a:pt x="94" y="891"/>
                </a:lnTo>
                <a:lnTo>
                  <a:pt x="92" y="889"/>
                </a:lnTo>
                <a:lnTo>
                  <a:pt x="89" y="886"/>
                </a:lnTo>
                <a:lnTo>
                  <a:pt x="87" y="875"/>
                </a:lnTo>
                <a:lnTo>
                  <a:pt x="87" y="865"/>
                </a:lnTo>
                <a:lnTo>
                  <a:pt x="87" y="864"/>
                </a:lnTo>
                <a:lnTo>
                  <a:pt x="86" y="862"/>
                </a:lnTo>
                <a:lnTo>
                  <a:pt x="87" y="857"/>
                </a:lnTo>
                <a:lnTo>
                  <a:pt x="87" y="844"/>
                </a:lnTo>
                <a:lnTo>
                  <a:pt x="87" y="839"/>
                </a:lnTo>
                <a:lnTo>
                  <a:pt x="87" y="835"/>
                </a:lnTo>
                <a:lnTo>
                  <a:pt x="87" y="834"/>
                </a:lnTo>
                <a:lnTo>
                  <a:pt x="87" y="832"/>
                </a:lnTo>
                <a:lnTo>
                  <a:pt x="86" y="830"/>
                </a:lnTo>
                <a:lnTo>
                  <a:pt x="86" y="825"/>
                </a:lnTo>
                <a:lnTo>
                  <a:pt x="86" y="822"/>
                </a:lnTo>
                <a:lnTo>
                  <a:pt x="84" y="818"/>
                </a:lnTo>
                <a:lnTo>
                  <a:pt x="81" y="817"/>
                </a:lnTo>
                <a:lnTo>
                  <a:pt x="77" y="813"/>
                </a:lnTo>
                <a:lnTo>
                  <a:pt x="69" y="807"/>
                </a:lnTo>
                <a:lnTo>
                  <a:pt x="32" y="775"/>
                </a:lnTo>
                <a:lnTo>
                  <a:pt x="32" y="778"/>
                </a:lnTo>
                <a:lnTo>
                  <a:pt x="30" y="783"/>
                </a:lnTo>
                <a:lnTo>
                  <a:pt x="29" y="787"/>
                </a:lnTo>
                <a:lnTo>
                  <a:pt x="27" y="792"/>
                </a:lnTo>
                <a:lnTo>
                  <a:pt x="23" y="813"/>
                </a:lnTo>
                <a:lnTo>
                  <a:pt x="23" y="817"/>
                </a:lnTo>
                <a:lnTo>
                  <a:pt x="20" y="820"/>
                </a:lnTo>
                <a:lnTo>
                  <a:pt x="18" y="825"/>
                </a:lnTo>
                <a:lnTo>
                  <a:pt x="17" y="830"/>
                </a:lnTo>
                <a:lnTo>
                  <a:pt x="15" y="837"/>
                </a:lnTo>
                <a:lnTo>
                  <a:pt x="13" y="840"/>
                </a:lnTo>
                <a:lnTo>
                  <a:pt x="10" y="844"/>
                </a:lnTo>
                <a:lnTo>
                  <a:pt x="5" y="847"/>
                </a:lnTo>
                <a:lnTo>
                  <a:pt x="3" y="845"/>
                </a:lnTo>
                <a:lnTo>
                  <a:pt x="3" y="844"/>
                </a:lnTo>
                <a:lnTo>
                  <a:pt x="0" y="839"/>
                </a:lnTo>
                <a:lnTo>
                  <a:pt x="0" y="835"/>
                </a:lnTo>
                <a:lnTo>
                  <a:pt x="2" y="830"/>
                </a:lnTo>
                <a:lnTo>
                  <a:pt x="5" y="805"/>
                </a:lnTo>
                <a:lnTo>
                  <a:pt x="8" y="793"/>
                </a:lnTo>
                <a:lnTo>
                  <a:pt x="7" y="792"/>
                </a:lnTo>
                <a:lnTo>
                  <a:pt x="7" y="790"/>
                </a:lnTo>
                <a:lnTo>
                  <a:pt x="8" y="787"/>
                </a:lnTo>
                <a:lnTo>
                  <a:pt x="8" y="785"/>
                </a:lnTo>
                <a:lnTo>
                  <a:pt x="10" y="783"/>
                </a:lnTo>
                <a:lnTo>
                  <a:pt x="8" y="778"/>
                </a:lnTo>
                <a:lnTo>
                  <a:pt x="8" y="773"/>
                </a:lnTo>
                <a:lnTo>
                  <a:pt x="10" y="770"/>
                </a:lnTo>
                <a:lnTo>
                  <a:pt x="12" y="765"/>
                </a:lnTo>
                <a:lnTo>
                  <a:pt x="15" y="760"/>
                </a:lnTo>
                <a:lnTo>
                  <a:pt x="17" y="756"/>
                </a:lnTo>
                <a:lnTo>
                  <a:pt x="18" y="751"/>
                </a:lnTo>
                <a:lnTo>
                  <a:pt x="13" y="741"/>
                </a:lnTo>
                <a:lnTo>
                  <a:pt x="10" y="731"/>
                </a:lnTo>
                <a:lnTo>
                  <a:pt x="8" y="721"/>
                </a:lnTo>
                <a:lnTo>
                  <a:pt x="10" y="711"/>
                </a:lnTo>
                <a:lnTo>
                  <a:pt x="15" y="691"/>
                </a:lnTo>
                <a:lnTo>
                  <a:pt x="17" y="686"/>
                </a:lnTo>
                <a:lnTo>
                  <a:pt x="18" y="683"/>
                </a:lnTo>
                <a:lnTo>
                  <a:pt x="20" y="671"/>
                </a:lnTo>
                <a:lnTo>
                  <a:pt x="23" y="661"/>
                </a:lnTo>
                <a:lnTo>
                  <a:pt x="27" y="651"/>
                </a:lnTo>
                <a:lnTo>
                  <a:pt x="37" y="631"/>
                </a:lnTo>
                <a:lnTo>
                  <a:pt x="47" y="610"/>
                </a:lnTo>
                <a:lnTo>
                  <a:pt x="62" y="584"/>
                </a:lnTo>
                <a:lnTo>
                  <a:pt x="81" y="557"/>
                </a:lnTo>
                <a:lnTo>
                  <a:pt x="79" y="568"/>
                </a:lnTo>
                <a:lnTo>
                  <a:pt x="82" y="527"/>
                </a:lnTo>
                <a:lnTo>
                  <a:pt x="87" y="483"/>
                </a:lnTo>
                <a:lnTo>
                  <a:pt x="91" y="459"/>
                </a:lnTo>
                <a:lnTo>
                  <a:pt x="94" y="438"/>
                </a:lnTo>
                <a:lnTo>
                  <a:pt x="99" y="392"/>
                </a:lnTo>
                <a:lnTo>
                  <a:pt x="106" y="352"/>
                </a:lnTo>
                <a:lnTo>
                  <a:pt x="111" y="330"/>
                </a:lnTo>
                <a:lnTo>
                  <a:pt x="117" y="310"/>
                </a:lnTo>
                <a:lnTo>
                  <a:pt x="126" y="290"/>
                </a:lnTo>
                <a:lnTo>
                  <a:pt x="129" y="280"/>
                </a:lnTo>
                <a:lnTo>
                  <a:pt x="134" y="270"/>
                </a:lnTo>
                <a:lnTo>
                  <a:pt x="141" y="261"/>
                </a:lnTo>
                <a:lnTo>
                  <a:pt x="149" y="255"/>
                </a:lnTo>
                <a:lnTo>
                  <a:pt x="164" y="241"/>
                </a:lnTo>
                <a:lnTo>
                  <a:pt x="169" y="240"/>
                </a:lnTo>
                <a:lnTo>
                  <a:pt x="174" y="238"/>
                </a:lnTo>
                <a:lnTo>
                  <a:pt x="185" y="235"/>
                </a:lnTo>
                <a:lnTo>
                  <a:pt x="195" y="231"/>
                </a:lnTo>
                <a:lnTo>
                  <a:pt x="203" y="225"/>
                </a:lnTo>
                <a:lnTo>
                  <a:pt x="210" y="218"/>
                </a:lnTo>
                <a:lnTo>
                  <a:pt x="213" y="213"/>
                </a:lnTo>
                <a:lnTo>
                  <a:pt x="215" y="206"/>
                </a:lnTo>
                <a:lnTo>
                  <a:pt x="216" y="204"/>
                </a:lnTo>
                <a:lnTo>
                  <a:pt x="221" y="201"/>
                </a:lnTo>
                <a:lnTo>
                  <a:pt x="232" y="194"/>
                </a:lnTo>
                <a:lnTo>
                  <a:pt x="240" y="188"/>
                </a:lnTo>
                <a:lnTo>
                  <a:pt x="247" y="179"/>
                </a:lnTo>
                <a:lnTo>
                  <a:pt x="252" y="169"/>
                </a:lnTo>
                <a:lnTo>
                  <a:pt x="255" y="159"/>
                </a:lnTo>
                <a:lnTo>
                  <a:pt x="257" y="149"/>
                </a:lnTo>
                <a:lnTo>
                  <a:pt x="255" y="139"/>
                </a:lnTo>
                <a:lnTo>
                  <a:pt x="255" y="136"/>
                </a:lnTo>
                <a:lnTo>
                  <a:pt x="255" y="132"/>
                </a:lnTo>
                <a:lnTo>
                  <a:pt x="253" y="131"/>
                </a:lnTo>
                <a:lnTo>
                  <a:pt x="242" y="129"/>
                </a:lnTo>
                <a:lnTo>
                  <a:pt x="220" y="127"/>
                </a:lnTo>
                <a:lnTo>
                  <a:pt x="210" y="124"/>
                </a:lnTo>
                <a:lnTo>
                  <a:pt x="201" y="119"/>
                </a:lnTo>
                <a:lnTo>
                  <a:pt x="196" y="117"/>
                </a:lnTo>
                <a:lnTo>
                  <a:pt x="193" y="114"/>
                </a:lnTo>
                <a:lnTo>
                  <a:pt x="190" y="109"/>
                </a:lnTo>
                <a:lnTo>
                  <a:pt x="191" y="104"/>
                </a:lnTo>
                <a:lnTo>
                  <a:pt x="193" y="99"/>
                </a:lnTo>
                <a:lnTo>
                  <a:pt x="196" y="95"/>
                </a:lnTo>
                <a:lnTo>
                  <a:pt x="205" y="89"/>
                </a:lnTo>
                <a:lnTo>
                  <a:pt x="213" y="84"/>
                </a:lnTo>
                <a:lnTo>
                  <a:pt x="223" y="77"/>
                </a:lnTo>
                <a:lnTo>
                  <a:pt x="243" y="69"/>
                </a:lnTo>
                <a:lnTo>
                  <a:pt x="247" y="67"/>
                </a:lnTo>
                <a:lnTo>
                  <a:pt x="250" y="65"/>
                </a:lnTo>
                <a:lnTo>
                  <a:pt x="247" y="55"/>
                </a:lnTo>
                <a:lnTo>
                  <a:pt x="247" y="50"/>
                </a:lnTo>
                <a:lnTo>
                  <a:pt x="248" y="45"/>
                </a:lnTo>
                <a:lnTo>
                  <a:pt x="252" y="37"/>
                </a:lnTo>
                <a:lnTo>
                  <a:pt x="257" y="27"/>
                </a:lnTo>
                <a:lnTo>
                  <a:pt x="263" y="20"/>
                </a:lnTo>
                <a:lnTo>
                  <a:pt x="272" y="13"/>
                </a:lnTo>
                <a:lnTo>
                  <a:pt x="282" y="10"/>
                </a:lnTo>
                <a:lnTo>
                  <a:pt x="304" y="5"/>
                </a:lnTo>
                <a:lnTo>
                  <a:pt x="324" y="0"/>
                </a:lnTo>
                <a:lnTo>
                  <a:pt x="336" y="0"/>
                </a:lnTo>
                <a:lnTo>
                  <a:pt x="346" y="0"/>
                </a:lnTo>
                <a:lnTo>
                  <a:pt x="366" y="1"/>
                </a:lnTo>
                <a:lnTo>
                  <a:pt x="388" y="6"/>
                </a:lnTo>
                <a:lnTo>
                  <a:pt x="408" y="15"/>
                </a:lnTo>
                <a:lnTo>
                  <a:pt x="411" y="15"/>
                </a:lnTo>
                <a:lnTo>
                  <a:pt x="404" y="13"/>
                </a:lnTo>
                <a:lnTo>
                  <a:pt x="409" y="20"/>
                </a:lnTo>
                <a:lnTo>
                  <a:pt x="413" y="32"/>
                </a:lnTo>
                <a:lnTo>
                  <a:pt x="414" y="40"/>
                </a:lnTo>
                <a:lnTo>
                  <a:pt x="416" y="43"/>
                </a:lnTo>
                <a:lnTo>
                  <a:pt x="416" y="45"/>
                </a:lnTo>
                <a:lnTo>
                  <a:pt x="423" y="47"/>
                </a:lnTo>
                <a:lnTo>
                  <a:pt x="443" y="53"/>
                </a:lnTo>
                <a:lnTo>
                  <a:pt x="461" y="62"/>
                </a:lnTo>
                <a:lnTo>
                  <a:pt x="471" y="67"/>
                </a:lnTo>
                <a:lnTo>
                  <a:pt x="475" y="72"/>
                </a:lnTo>
                <a:lnTo>
                  <a:pt x="476" y="75"/>
                </a:lnTo>
                <a:lnTo>
                  <a:pt x="478" y="80"/>
                </a:lnTo>
                <a:lnTo>
                  <a:pt x="476" y="85"/>
                </a:lnTo>
                <a:lnTo>
                  <a:pt x="473" y="90"/>
                </a:lnTo>
                <a:lnTo>
                  <a:pt x="470" y="94"/>
                </a:lnTo>
                <a:lnTo>
                  <a:pt x="461" y="100"/>
                </a:lnTo>
                <a:lnTo>
                  <a:pt x="451" y="105"/>
                </a:lnTo>
                <a:lnTo>
                  <a:pt x="431" y="112"/>
                </a:lnTo>
                <a:lnTo>
                  <a:pt x="421" y="117"/>
                </a:lnTo>
                <a:close/>
                <a:moveTo>
                  <a:pt x="111" y="527"/>
                </a:moveTo>
                <a:lnTo>
                  <a:pt x="111" y="527"/>
                </a:lnTo>
                <a:lnTo>
                  <a:pt x="109" y="537"/>
                </a:lnTo>
                <a:lnTo>
                  <a:pt x="107" y="542"/>
                </a:lnTo>
                <a:lnTo>
                  <a:pt x="109" y="543"/>
                </a:lnTo>
                <a:lnTo>
                  <a:pt x="111" y="543"/>
                </a:lnTo>
                <a:lnTo>
                  <a:pt x="106" y="555"/>
                </a:lnTo>
                <a:lnTo>
                  <a:pt x="106" y="560"/>
                </a:lnTo>
                <a:lnTo>
                  <a:pt x="106" y="565"/>
                </a:lnTo>
                <a:lnTo>
                  <a:pt x="107" y="577"/>
                </a:lnTo>
                <a:lnTo>
                  <a:pt x="107" y="587"/>
                </a:lnTo>
                <a:lnTo>
                  <a:pt x="109" y="609"/>
                </a:lnTo>
                <a:lnTo>
                  <a:pt x="114" y="607"/>
                </a:lnTo>
                <a:lnTo>
                  <a:pt x="119" y="609"/>
                </a:lnTo>
                <a:lnTo>
                  <a:pt x="129" y="610"/>
                </a:lnTo>
                <a:lnTo>
                  <a:pt x="128" y="610"/>
                </a:lnTo>
                <a:lnTo>
                  <a:pt x="133" y="614"/>
                </a:lnTo>
                <a:lnTo>
                  <a:pt x="136" y="615"/>
                </a:lnTo>
                <a:lnTo>
                  <a:pt x="138" y="614"/>
                </a:lnTo>
                <a:lnTo>
                  <a:pt x="138" y="610"/>
                </a:lnTo>
                <a:lnTo>
                  <a:pt x="138" y="609"/>
                </a:lnTo>
                <a:lnTo>
                  <a:pt x="134" y="602"/>
                </a:lnTo>
                <a:lnTo>
                  <a:pt x="131" y="589"/>
                </a:lnTo>
                <a:lnTo>
                  <a:pt x="128" y="575"/>
                </a:lnTo>
                <a:lnTo>
                  <a:pt x="124" y="547"/>
                </a:lnTo>
                <a:lnTo>
                  <a:pt x="122" y="532"/>
                </a:lnTo>
                <a:lnTo>
                  <a:pt x="117" y="528"/>
                </a:lnTo>
                <a:lnTo>
                  <a:pt x="111" y="52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35" name="Freeform 34"/>
          <p:cNvSpPr>
            <a:spLocks noChangeArrowheads="1"/>
          </p:cNvSpPr>
          <p:nvPr/>
        </p:nvSpPr>
        <p:spPr bwMode="auto">
          <a:xfrm>
            <a:off x="611188" y="4877360"/>
            <a:ext cx="1343630" cy="3033873"/>
          </a:xfrm>
          <a:custGeom>
            <a:avLst/>
            <a:gdLst>
              <a:gd name="T0" fmla="*/ 430 w 659"/>
              <a:gd name="T1" fmla="*/ 157 h 1488"/>
              <a:gd name="T2" fmla="*/ 409 w 659"/>
              <a:gd name="T3" fmla="*/ 171 h 1488"/>
              <a:gd name="T4" fmla="*/ 404 w 659"/>
              <a:gd name="T5" fmla="*/ 191 h 1488"/>
              <a:gd name="T6" fmla="*/ 401 w 659"/>
              <a:gd name="T7" fmla="*/ 223 h 1488"/>
              <a:gd name="T8" fmla="*/ 384 w 659"/>
              <a:gd name="T9" fmla="*/ 258 h 1488"/>
              <a:gd name="T10" fmla="*/ 393 w 659"/>
              <a:gd name="T11" fmla="*/ 267 h 1488"/>
              <a:gd name="T12" fmla="*/ 431 w 659"/>
              <a:gd name="T13" fmla="*/ 459 h 1488"/>
              <a:gd name="T14" fmla="*/ 451 w 659"/>
              <a:gd name="T15" fmla="*/ 567 h 1488"/>
              <a:gd name="T16" fmla="*/ 495 w 659"/>
              <a:gd name="T17" fmla="*/ 760 h 1488"/>
              <a:gd name="T18" fmla="*/ 498 w 659"/>
              <a:gd name="T19" fmla="*/ 807 h 1488"/>
              <a:gd name="T20" fmla="*/ 495 w 659"/>
              <a:gd name="T21" fmla="*/ 845 h 1488"/>
              <a:gd name="T22" fmla="*/ 490 w 659"/>
              <a:gd name="T23" fmla="*/ 971 h 1488"/>
              <a:gd name="T24" fmla="*/ 497 w 659"/>
              <a:gd name="T25" fmla="*/ 1090 h 1488"/>
              <a:gd name="T26" fmla="*/ 523 w 659"/>
              <a:gd name="T27" fmla="*/ 1303 h 1488"/>
              <a:gd name="T28" fmla="*/ 545 w 659"/>
              <a:gd name="T29" fmla="*/ 1389 h 1488"/>
              <a:gd name="T30" fmla="*/ 634 w 659"/>
              <a:gd name="T31" fmla="*/ 1432 h 1488"/>
              <a:gd name="T32" fmla="*/ 654 w 659"/>
              <a:gd name="T33" fmla="*/ 1469 h 1488"/>
              <a:gd name="T34" fmla="*/ 550 w 659"/>
              <a:gd name="T35" fmla="*/ 1488 h 1488"/>
              <a:gd name="T36" fmla="*/ 488 w 659"/>
              <a:gd name="T37" fmla="*/ 1484 h 1488"/>
              <a:gd name="T38" fmla="*/ 416 w 659"/>
              <a:gd name="T39" fmla="*/ 1478 h 1488"/>
              <a:gd name="T40" fmla="*/ 411 w 659"/>
              <a:gd name="T41" fmla="*/ 1409 h 1488"/>
              <a:gd name="T42" fmla="*/ 411 w 659"/>
              <a:gd name="T43" fmla="*/ 1354 h 1488"/>
              <a:gd name="T44" fmla="*/ 361 w 659"/>
              <a:gd name="T45" fmla="*/ 1206 h 1488"/>
              <a:gd name="T46" fmla="*/ 314 w 659"/>
              <a:gd name="T47" fmla="*/ 1015 h 1488"/>
              <a:gd name="T48" fmla="*/ 282 w 659"/>
              <a:gd name="T49" fmla="*/ 1317 h 1488"/>
              <a:gd name="T50" fmla="*/ 294 w 659"/>
              <a:gd name="T51" fmla="*/ 1385 h 1488"/>
              <a:gd name="T52" fmla="*/ 334 w 659"/>
              <a:gd name="T53" fmla="*/ 1395 h 1488"/>
              <a:gd name="T54" fmla="*/ 322 w 659"/>
              <a:gd name="T55" fmla="*/ 1436 h 1488"/>
              <a:gd name="T56" fmla="*/ 247 w 659"/>
              <a:gd name="T57" fmla="*/ 1453 h 1488"/>
              <a:gd name="T58" fmla="*/ 186 w 659"/>
              <a:gd name="T59" fmla="*/ 1468 h 1488"/>
              <a:gd name="T60" fmla="*/ 159 w 659"/>
              <a:gd name="T61" fmla="*/ 1392 h 1488"/>
              <a:gd name="T62" fmla="*/ 163 w 659"/>
              <a:gd name="T63" fmla="*/ 1360 h 1488"/>
              <a:gd name="T64" fmla="*/ 168 w 659"/>
              <a:gd name="T65" fmla="*/ 1134 h 1488"/>
              <a:gd name="T66" fmla="*/ 168 w 659"/>
              <a:gd name="T67" fmla="*/ 1053 h 1488"/>
              <a:gd name="T68" fmla="*/ 168 w 659"/>
              <a:gd name="T69" fmla="*/ 969 h 1488"/>
              <a:gd name="T70" fmla="*/ 171 w 659"/>
              <a:gd name="T71" fmla="*/ 882 h 1488"/>
              <a:gd name="T72" fmla="*/ 149 w 659"/>
              <a:gd name="T73" fmla="*/ 862 h 1488"/>
              <a:gd name="T74" fmla="*/ 104 w 659"/>
              <a:gd name="T75" fmla="*/ 854 h 1488"/>
              <a:gd name="T76" fmla="*/ 89 w 659"/>
              <a:gd name="T77" fmla="*/ 886 h 1488"/>
              <a:gd name="T78" fmla="*/ 87 w 659"/>
              <a:gd name="T79" fmla="*/ 844 h 1488"/>
              <a:gd name="T80" fmla="*/ 86 w 659"/>
              <a:gd name="T81" fmla="*/ 822 h 1488"/>
              <a:gd name="T82" fmla="*/ 32 w 659"/>
              <a:gd name="T83" fmla="*/ 778 h 1488"/>
              <a:gd name="T84" fmla="*/ 20 w 659"/>
              <a:gd name="T85" fmla="*/ 820 h 1488"/>
              <a:gd name="T86" fmla="*/ 3 w 659"/>
              <a:gd name="T87" fmla="*/ 845 h 1488"/>
              <a:gd name="T88" fmla="*/ 8 w 659"/>
              <a:gd name="T89" fmla="*/ 793 h 1488"/>
              <a:gd name="T90" fmla="*/ 8 w 659"/>
              <a:gd name="T91" fmla="*/ 778 h 1488"/>
              <a:gd name="T92" fmla="*/ 18 w 659"/>
              <a:gd name="T93" fmla="*/ 751 h 1488"/>
              <a:gd name="T94" fmla="*/ 18 w 659"/>
              <a:gd name="T95" fmla="*/ 683 h 1488"/>
              <a:gd name="T96" fmla="*/ 81 w 659"/>
              <a:gd name="T97" fmla="*/ 557 h 1488"/>
              <a:gd name="T98" fmla="*/ 99 w 659"/>
              <a:gd name="T99" fmla="*/ 392 h 1488"/>
              <a:gd name="T100" fmla="*/ 141 w 659"/>
              <a:gd name="T101" fmla="*/ 261 h 1488"/>
              <a:gd name="T102" fmla="*/ 203 w 659"/>
              <a:gd name="T103" fmla="*/ 225 h 1488"/>
              <a:gd name="T104" fmla="*/ 232 w 659"/>
              <a:gd name="T105" fmla="*/ 194 h 1488"/>
              <a:gd name="T106" fmla="*/ 255 w 659"/>
              <a:gd name="T107" fmla="*/ 136 h 1488"/>
              <a:gd name="T108" fmla="*/ 196 w 659"/>
              <a:gd name="T109" fmla="*/ 117 h 1488"/>
              <a:gd name="T110" fmla="*/ 223 w 659"/>
              <a:gd name="T111" fmla="*/ 77 h 1488"/>
              <a:gd name="T112" fmla="*/ 252 w 659"/>
              <a:gd name="T113" fmla="*/ 37 h 1488"/>
              <a:gd name="T114" fmla="*/ 324 w 659"/>
              <a:gd name="T115" fmla="*/ 0 h 1488"/>
              <a:gd name="T116" fmla="*/ 404 w 659"/>
              <a:gd name="T117" fmla="*/ 13 h 1488"/>
              <a:gd name="T118" fmla="*/ 423 w 659"/>
              <a:gd name="T119" fmla="*/ 47 h 1488"/>
              <a:gd name="T120" fmla="*/ 473 w 659"/>
              <a:gd name="T121" fmla="*/ 90 h 148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659"/>
              <a:gd name="T184" fmla="*/ 0 h 1488"/>
              <a:gd name="T185" fmla="*/ 659 w 659"/>
              <a:gd name="T186" fmla="*/ 1488 h 148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659" h="1488">
                <a:moveTo>
                  <a:pt x="421" y="117"/>
                </a:moveTo>
                <a:lnTo>
                  <a:pt x="421" y="117"/>
                </a:lnTo>
                <a:lnTo>
                  <a:pt x="424" y="127"/>
                </a:lnTo>
                <a:lnTo>
                  <a:pt x="430" y="139"/>
                </a:lnTo>
                <a:lnTo>
                  <a:pt x="433" y="149"/>
                </a:lnTo>
                <a:lnTo>
                  <a:pt x="433" y="154"/>
                </a:lnTo>
                <a:lnTo>
                  <a:pt x="431" y="156"/>
                </a:lnTo>
                <a:lnTo>
                  <a:pt x="430" y="157"/>
                </a:lnTo>
                <a:lnTo>
                  <a:pt x="424" y="159"/>
                </a:lnTo>
                <a:lnTo>
                  <a:pt x="419" y="159"/>
                </a:lnTo>
                <a:lnTo>
                  <a:pt x="416" y="161"/>
                </a:lnTo>
                <a:lnTo>
                  <a:pt x="414" y="166"/>
                </a:lnTo>
                <a:lnTo>
                  <a:pt x="413" y="168"/>
                </a:lnTo>
                <a:lnTo>
                  <a:pt x="411" y="171"/>
                </a:lnTo>
                <a:lnTo>
                  <a:pt x="409" y="171"/>
                </a:lnTo>
                <a:lnTo>
                  <a:pt x="408" y="173"/>
                </a:lnTo>
                <a:lnTo>
                  <a:pt x="406" y="176"/>
                </a:lnTo>
                <a:lnTo>
                  <a:pt x="404" y="178"/>
                </a:lnTo>
                <a:lnTo>
                  <a:pt x="401" y="178"/>
                </a:lnTo>
                <a:lnTo>
                  <a:pt x="404" y="181"/>
                </a:lnTo>
                <a:lnTo>
                  <a:pt x="406" y="186"/>
                </a:lnTo>
                <a:lnTo>
                  <a:pt x="404" y="191"/>
                </a:lnTo>
                <a:lnTo>
                  <a:pt x="404" y="196"/>
                </a:lnTo>
                <a:lnTo>
                  <a:pt x="406" y="201"/>
                </a:lnTo>
                <a:lnTo>
                  <a:pt x="409" y="206"/>
                </a:lnTo>
                <a:lnTo>
                  <a:pt x="411" y="211"/>
                </a:lnTo>
                <a:lnTo>
                  <a:pt x="411" y="213"/>
                </a:lnTo>
                <a:lnTo>
                  <a:pt x="409" y="216"/>
                </a:lnTo>
                <a:lnTo>
                  <a:pt x="406" y="220"/>
                </a:lnTo>
                <a:lnTo>
                  <a:pt x="401" y="223"/>
                </a:lnTo>
                <a:lnTo>
                  <a:pt x="391" y="226"/>
                </a:lnTo>
                <a:lnTo>
                  <a:pt x="369" y="233"/>
                </a:lnTo>
                <a:lnTo>
                  <a:pt x="379" y="250"/>
                </a:lnTo>
                <a:lnTo>
                  <a:pt x="381" y="255"/>
                </a:lnTo>
                <a:lnTo>
                  <a:pt x="384" y="258"/>
                </a:lnTo>
                <a:lnTo>
                  <a:pt x="383" y="258"/>
                </a:lnTo>
                <a:lnTo>
                  <a:pt x="381" y="258"/>
                </a:lnTo>
                <a:lnTo>
                  <a:pt x="377" y="253"/>
                </a:lnTo>
                <a:lnTo>
                  <a:pt x="386" y="260"/>
                </a:lnTo>
                <a:lnTo>
                  <a:pt x="389" y="263"/>
                </a:lnTo>
                <a:lnTo>
                  <a:pt x="393" y="267"/>
                </a:lnTo>
                <a:lnTo>
                  <a:pt x="401" y="285"/>
                </a:lnTo>
                <a:lnTo>
                  <a:pt x="414" y="332"/>
                </a:lnTo>
                <a:lnTo>
                  <a:pt x="419" y="350"/>
                </a:lnTo>
                <a:lnTo>
                  <a:pt x="423" y="371"/>
                </a:lnTo>
                <a:lnTo>
                  <a:pt x="426" y="409"/>
                </a:lnTo>
                <a:lnTo>
                  <a:pt x="431" y="459"/>
                </a:lnTo>
                <a:lnTo>
                  <a:pt x="433" y="464"/>
                </a:lnTo>
                <a:lnTo>
                  <a:pt x="435" y="468"/>
                </a:lnTo>
                <a:lnTo>
                  <a:pt x="438" y="481"/>
                </a:lnTo>
                <a:lnTo>
                  <a:pt x="441" y="500"/>
                </a:lnTo>
                <a:lnTo>
                  <a:pt x="448" y="547"/>
                </a:lnTo>
                <a:lnTo>
                  <a:pt x="451" y="567"/>
                </a:lnTo>
                <a:lnTo>
                  <a:pt x="453" y="577"/>
                </a:lnTo>
                <a:lnTo>
                  <a:pt x="456" y="585"/>
                </a:lnTo>
                <a:lnTo>
                  <a:pt x="466" y="629"/>
                </a:lnTo>
                <a:lnTo>
                  <a:pt x="475" y="672"/>
                </a:lnTo>
                <a:lnTo>
                  <a:pt x="483" y="716"/>
                </a:lnTo>
                <a:lnTo>
                  <a:pt x="495" y="760"/>
                </a:lnTo>
                <a:lnTo>
                  <a:pt x="492" y="763"/>
                </a:lnTo>
                <a:lnTo>
                  <a:pt x="487" y="766"/>
                </a:lnTo>
                <a:lnTo>
                  <a:pt x="488" y="771"/>
                </a:lnTo>
                <a:lnTo>
                  <a:pt x="492" y="778"/>
                </a:lnTo>
                <a:lnTo>
                  <a:pt x="497" y="797"/>
                </a:lnTo>
                <a:lnTo>
                  <a:pt x="498" y="807"/>
                </a:lnTo>
                <a:lnTo>
                  <a:pt x="498" y="812"/>
                </a:lnTo>
                <a:lnTo>
                  <a:pt x="498" y="817"/>
                </a:lnTo>
                <a:lnTo>
                  <a:pt x="498" y="827"/>
                </a:lnTo>
                <a:lnTo>
                  <a:pt x="498" y="837"/>
                </a:lnTo>
                <a:lnTo>
                  <a:pt x="497" y="842"/>
                </a:lnTo>
                <a:lnTo>
                  <a:pt x="495" y="845"/>
                </a:lnTo>
                <a:lnTo>
                  <a:pt x="483" y="854"/>
                </a:lnTo>
                <a:lnTo>
                  <a:pt x="478" y="857"/>
                </a:lnTo>
                <a:lnTo>
                  <a:pt x="476" y="859"/>
                </a:lnTo>
                <a:lnTo>
                  <a:pt x="476" y="862"/>
                </a:lnTo>
                <a:lnTo>
                  <a:pt x="482" y="912"/>
                </a:lnTo>
                <a:lnTo>
                  <a:pt x="490" y="971"/>
                </a:lnTo>
                <a:lnTo>
                  <a:pt x="490" y="983"/>
                </a:lnTo>
                <a:lnTo>
                  <a:pt x="493" y="990"/>
                </a:lnTo>
                <a:lnTo>
                  <a:pt x="495" y="1001"/>
                </a:lnTo>
                <a:lnTo>
                  <a:pt x="498" y="1023"/>
                </a:lnTo>
                <a:lnTo>
                  <a:pt x="498" y="1045"/>
                </a:lnTo>
                <a:lnTo>
                  <a:pt x="497" y="1090"/>
                </a:lnTo>
                <a:lnTo>
                  <a:pt x="495" y="1132"/>
                </a:lnTo>
                <a:lnTo>
                  <a:pt x="495" y="1142"/>
                </a:lnTo>
                <a:lnTo>
                  <a:pt x="497" y="1154"/>
                </a:lnTo>
                <a:lnTo>
                  <a:pt x="502" y="1176"/>
                </a:lnTo>
                <a:lnTo>
                  <a:pt x="518" y="1261"/>
                </a:lnTo>
                <a:lnTo>
                  <a:pt x="520" y="1281"/>
                </a:lnTo>
                <a:lnTo>
                  <a:pt x="523" y="1303"/>
                </a:lnTo>
                <a:lnTo>
                  <a:pt x="528" y="1349"/>
                </a:lnTo>
                <a:lnTo>
                  <a:pt x="530" y="1359"/>
                </a:lnTo>
                <a:lnTo>
                  <a:pt x="530" y="1364"/>
                </a:lnTo>
                <a:lnTo>
                  <a:pt x="534" y="1369"/>
                </a:lnTo>
                <a:lnTo>
                  <a:pt x="540" y="1379"/>
                </a:lnTo>
                <a:lnTo>
                  <a:pt x="545" y="1389"/>
                </a:lnTo>
                <a:lnTo>
                  <a:pt x="550" y="1397"/>
                </a:lnTo>
                <a:lnTo>
                  <a:pt x="557" y="1404"/>
                </a:lnTo>
                <a:lnTo>
                  <a:pt x="565" y="1411"/>
                </a:lnTo>
                <a:lnTo>
                  <a:pt x="574" y="1416"/>
                </a:lnTo>
                <a:lnTo>
                  <a:pt x="586" y="1422"/>
                </a:lnTo>
                <a:lnTo>
                  <a:pt x="592" y="1426"/>
                </a:lnTo>
                <a:lnTo>
                  <a:pt x="597" y="1427"/>
                </a:lnTo>
                <a:lnTo>
                  <a:pt x="634" y="1432"/>
                </a:lnTo>
                <a:lnTo>
                  <a:pt x="646" y="1434"/>
                </a:lnTo>
                <a:lnTo>
                  <a:pt x="651" y="1436"/>
                </a:lnTo>
                <a:lnTo>
                  <a:pt x="656" y="1439"/>
                </a:lnTo>
                <a:lnTo>
                  <a:pt x="658" y="1442"/>
                </a:lnTo>
                <a:lnTo>
                  <a:pt x="658" y="1446"/>
                </a:lnTo>
                <a:lnTo>
                  <a:pt x="659" y="1456"/>
                </a:lnTo>
                <a:lnTo>
                  <a:pt x="658" y="1464"/>
                </a:lnTo>
                <a:lnTo>
                  <a:pt x="654" y="1469"/>
                </a:lnTo>
                <a:lnTo>
                  <a:pt x="646" y="1476"/>
                </a:lnTo>
                <a:lnTo>
                  <a:pt x="636" y="1481"/>
                </a:lnTo>
                <a:lnTo>
                  <a:pt x="626" y="1484"/>
                </a:lnTo>
                <a:lnTo>
                  <a:pt x="616" y="1486"/>
                </a:lnTo>
                <a:lnTo>
                  <a:pt x="596" y="1488"/>
                </a:lnTo>
                <a:lnTo>
                  <a:pt x="550" y="1488"/>
                </a:lnTo>
                <a:lnTo>
                  <a:pt x="540" y="1488"/>
                </a:lnTo>
                <a:lnTo>
                  <a:pt x="530" y="1486"/>
                </a:lnTo>
                <a:lnTo>
                  <a:pt x="508" y="1478"/>
                </a:lnTo>
                <a:lnTo>
                  <a:pt x="490" y="1471"/>
                </a:lnTo>
                <a:lnTo>
                  <a:pt x="490" y="1483"/>
                </a:lnTo>
                <a:lnTo>
                  <a:pt x="488" y="1484"/>
                </a:lnTo>
                <a:lnTo>
                  <a:pt x="488" y="1486"/>
                </a:lnTo>
                <a:lnTo>
                  <a:pt x="483" y="1486"/>
                </a:lnTo>
                <a:lnTo>
                  <a:pt x="460" y="1486"/>
                </a:lnTo>
                <a:lnTo>
                  <a:pt x="440" y="1484"/>
                </a:lnTo>
                <a:lnTo>
                  <a:pt x="430" y="1483"/>
                </a:lnTo>
                <a:lnTo>
                  <a:pt x="419" y="1479"/>
                </a:lnTo>
                <a:lnTo>
                  <a:pt x="416" y="1478"/>
                </a:lnTo>
                <a:lnTo>
                  <a:pt x="413" y="1474"/>
                </a:lnTo>
                <a:lnTo>
                  <a:pt x="411" y="1473"/>
                </a:lnTo>
                <a:lnTo>
                  <a:pt x="411" y="1469"/>
                </a:lnTo>
                <a:lnTo>
                  <a:pt x="411" y="1449"/>
                </a:lnTo>
                <a:lnTo>
                  <a:pt x="411" y="1417"/>
                </a:lnTo>
                <a:lnTo>
                  <a:pt x="411" y="1409"/>
                </a:lnTo>
                <a:lnTo>
                  <a:pt x="411" y="1404"/>
                </a:lnTo>
                <a:lnTo>
                  <a:pt x="409" y="1401"/>
                </a:lnTo>
                <a:lnTo>
                  <a:pt x="408" y="1395"/>
                </a:lnTo>
                <a:lnTo>
                  <a:pt x="406" y="1390"/>
                </a:lnTo>
                <a:lnTo>
                  <a:pt x="408" y="1379"/>
                </a:lnTo>
                <a:lnTo>
                  <a:pt x="411" y="1367"/>
                </a:lnTo>
                <a:lnTo>
                  <a:pt x="416" y="1357"/>
                </a:lnTo>
                <a:lnTo>
                  <a:pt x="411" y="1354"/>
                </a:lnTo>
                <a:lnTo>
                  <a:pt x="408" y="1350"/>
                </a:lnTo>
                <a:lnTo>
                  <a:pt x="403" y="1340"/>
                </a:lnTo>
                <a:lnTo>
                  <a:pt x="394" y="1322"/>
                </a:lnTo>
                <a:lnTo>
                  <a:pt x="381" y="1280"/>
                </a:lnTo>
                <a:lnTo>
                  <a:pt x="369" y="1243"/>
                </a:lnTo>
                <a:lnTo>
                  <a:pt x="361" y="1206"/>
                </a:lnTo>
                <a:lnTo>
                  <a:pt x="336" y="1094"/>
                </a:lnTo>
                <a:lnTo>
                  <a:pt x="331" y="1077"/>
                </a:lnTo>
                <a:lnTo>
                  <a:pt x="324" y="1062"/>
                </a:lnTo>
                <a:lnTo>
                  <a:pt x="319" y="1042"/>
                </a:lnTo>
                <a:lnTo>
                  <a:pt x="315" y="1021"/>
                </a:lnTo>
                <a:lnTo>
                  <a:pt x="314" y="1015"/>
                </a:lnTo>
                <a:lnTo>
                  <a:pt x="295" y="1100"/>
                </a:lnTo>
                <a:lnTo>
                  <a:pt x="279" y="1187"/>
                </a:lnTo>
                <a:lnTo>
                  <a:pt x="270" y="1233"/>
                </a:lnTo>
                <a:lnTo>
                  <a:pt x="270" y="1243"/>
                </a:lnTo>
                <a:lnTo>
                  <a:pt x="270" y="1253"/>
                </a:lnTo>
                <a:lnTo>
                  <a:pt x="272" y="1273"/>
                </a:lnTo>
                <a:lnTo>
                  <a:pt x="282" y="1317"/>
                </a:lnTo>
                <a:lnTo>
                  <a:pt x="285" y="1338"/>
                </a:lnTo>
                <a:lnTo>
                  <a:pt x="285" y="1349"/>
                </a:lnTo>
                <a:lnTo>
                  <a:pt x="285" y="1359"/>
                </a:lnTo>
                <a:lnTo>
                  <a:pt x="282" y="1370"/>
                </a:lnTo>
                <a:lnTo>
                  <a:pt x="279" y="1380"/>
                </a:lnTo>
                <a:lnTo>
                  <a:pt x="289" y="1384"/>
                </a:lnTo>
                <a:lnTo>
                  <a:pt x="294" y="1385"/>
                </a:lnTo>
                <a:lnTo>
                  <a:pt x="299" y="1385"/>
                </a:lnTo>
                <a:lnTo>
                  <a:pt x="309" y="1384"/>
                </a:lnTo>
                <a:lnTo>
                  <a:pt x="314" y="1384"/>
                </a:lnTo>
                <a:lnTo>
                  <a:pt x="319" y="1384"/>
                </a:lnTo>
                <a:lnTo>
                  <a:pt x="329" y="1389"/>
                </a:lnTo>
                <a:lnTo>
                  <a:pt x="331" y="1392"/>
                </a:lnTo>
                <a:lnTo>
                  <a:pt x="334" y="1395"/>
                </a:lnTo>
                <a:lnTo>
                  <a:pt x="336" y="1401"/>
                </a:lnTo>
                <a:lnTo>
                  <a:pt x="337" y="1404"/>
                </a:lnTo>
                <a:lnTo>
                  <a:pt x="341" y="1407"/>
                </a:lnTo>
                <a:lnTo>
                  <a:pt x="342" y="1407"/>
                </a:lnTo>
                <a:lnTo>
                  <a:pt x="341" y="1411"/>
                </a:lnTo>
                <a:lnTo>
                  <a:pt x="325" y="1432"/>
                </a:lnTo>
                <a:lnTo>
                  <a:pt x="322" y="1436"/>
                </a:lnTo>
                <a:lnTo>
                  <a:pt x="317" y="1437"/>
                </a:lnTo>
                <a:lnTo>
                  <a:pt x="307" y="1441"/>
                </a:lnTo>
                <a:lnTo>
                  <a:pt x="297" y="1444"/>
                </a:lnTo>
                <a:lnTo>
                  <a:pt x="287" y="1446"/>
                </a:lnTo>
                <a:lnTo>
                  <a:pt x="265" y="1449"/>
                </a:lnTo>
                <a:lnTo>
                  <a:pt x="255" y="1449"/>
                </a:lnTo>
                <a:lnTo>
                  <a:pt x="252" y="1451"/>
                </a:lnTo>
                <a:lnTo>
                  <a:pt x="247" y="1453"/>
                </a:lnTo>
                <a:lnTo>
                  <a:pt x="237" y="1459"/>
                </a:lnTo>
                <a:lnTo>
                  <a:pt x="226" y="1464"/>
                </a:lnTo>
                <a:lnTo>
                  <a:pt x="216" y="1468"/>
                </a:lnTo>
                <a:lnTo>
                  <a:pt x="206" y="1469"/>
                </a:lnTo>
                <a:lnTo>
                  <a:pt x="196" y="1469"/>
                </a:lnTo>
                <a:lnTo>
                  <a:pt x="186" y="1468"/>
                </a:lnTo>
                <a:lnTo>
                  <a:pt x="176" y="1466"/>
                </a:lnTo>
                <a:lnTo>
                  <a:pt x="171" y="1463"/>
                </a:lnTo>
                <a:lnTo>
                  <a:pt x="168" y="1461"/>
                </a:lnTo>
                <a:lnTo>
                  <a:pt x="164" y="1456"/>
                </a:lnTo>
                <a:lnTo>
                  <a:pt x="164" y="1451"/>
                </a:lnTo>
                <a:lnTo>
                  <a:pt x="164" y="1446"/>
                </a:lnTo>
                <a:lnTo>
                  <a:pt x="164" y="1441"/>
                </a:lnTo>
                <a:lnTo>
                  <a:pt x="159" y="1392"/>
                </a:lnTo>
                <a:lnTo>
                  <a:pt x="159" y="1389"/>
                </a:lnTo>
                <a:lnTo>
                  <a:pt x="159" y="1387"/>
                </a:lnTo>
                <a:lnTo>
                  <a:pt x="164" y="1384"/>
                </a:lnTo>
                <a:lnTo>
                  <a:pt x="169" y="1379"/>
                </a:lnTo>
                <a:lnTo>
                  <a:pt x="164" y="1370"/>
                </a:lnTo>
                <a:lnTo>
                  <a:pt x="163" y="1360"/>
                </a:lnTo>
                <a:lnTo>
                  <a:pt x="161" y="1350"/>
                </a:lnTo>
                <a:lnTo>
                  <a:pt x="163" y="1340"/>
                </a:lnTo>
                <a:lnTo>
                  <a:pt x="163" y="1322"/>
                </a:lnTo>
                <a:lnTo>
                  <a:pt x="161" y="1298"/>
                </a:lnTo>
                <a:lnTo>
                  <a:pt x="161" y="1273"/>
                </a:lnTo>
                <a:lnTo>
                  <a:pt x="163" y="1226"/>
                </a:lnTo>
                <a:lnTo>
                  <a:pt x="168" y="1134"/>
                </a:lnTo>
                <a:lnTo>
                  <a:pt x="169" y="1094"/>
                </a:lnTo>
                <a:lnTo>
                  <a:pt x="171" y="1072"/>
                </a:lnTo>
                <a:lnTo>
                  <a:pt x="169" y="1068"/>
                </a:lnTo>
                <a:lnTo>
                  <a:pt x="169" y="1065"/>
                </a:lnTo>
                <a:lnTo>
                  <a:pt x="168" y="1053"/>
                </a:lnTo>
                <a:lnTo>
                  <a:pt x="168" y="1031"/>
                </a:lnTo>
                <a:lnTo>
                  <a:pt x="169" y="1008"/>
                </a:lnTo>
                <a:lnTo>
                  <a:pt x="171" y="998"/>
                </a:lnTo>
                <a:lnTo>
                  <a:pt x="169" y="995"/>
                </a:lnTo>
                <a:lnTo>
                  <a:pt x="169" y="990"/>
                </a:lnTo>
                <a:lnTo>
                  <a:pt x="168" y="979"/>
                </a:lnTo>
                <a:lnTo>
                  <a:pt x="168" y="969"/>
                </a:lnTo>
                <a:lnTo>
                  <a:pt x="169" y="946"/>
                </a:lnTo>
                <a:lnTo>
                  <a:pt x="171" y="936"/>
                </a:lnTo>
                <a:lnTo>
                  <a:pt x="171" y="931"/>
                </a:lnTo>
                <a:lnTo>
                  <a:pt x="171" y="926"/>
                </a:lnTo>
                <a:lnTo>
                  <a:pt x="168" y="916"/>
                </a:lnTo>
                <a:lnTo>
                  <a:pt x="169" y="904"/>
                </a:lnTo>
                <a:lnTo>
                  <a:pt x="171" y="882"/>
                </a:lnTo>
                <a:lnTo>
                  <a:pt x="171" y="877"/>
                </a:lnTo>
                <a:lnTo>
                  <a:pt x="169" y="872"/>
                </a:lnTo>
                <a:lnTo>
                  <a:pt x="161" y="857"/>
                </a:lnTo>
                <a:lnTo>
                  <a:pt x="156" y="862"/>
                </a:lnTo>
                <a:lnTo>
                  <a:pt x="153" y="864"/>
                </a:lnTo>
                <a:lnTo>
                  <a:pt x="149" y="862"/>
                </a:lnTo>
                <a:lnTo>
                  <a:pt x="139" y="855"/>
                </a:lnTo>
                <a:lnTo>
                  <a:pt x="107" y="835"/>
                </a:lnTo>
                <a:lnTo>
                  <a:pt x="107" y="840"/>
                </a:lnTo>
                <a:lnTo>
                  <a:pt x="107" y="842"/>
                </a:lnTo>
                <a:lnTo>
                  <a:pt x="106" y="844"/>
                </a:lnTo>
                <a:lnTo>
                  <a:pt x="104" y="849"/>
                </a:lnTo>
                <a:lnTo>
                  <a:pt x="104" y="854"/>
                </a:lnTo>
                <a:lnTo>
                  <a:pt x="104" y="874"/>
                </a:lnTo>
                <a:lnTo>
                  <a:pt x="102" y="884"/>
                </a:lnTo>
                <a:lnTo>
                  <a:pt x="99" y="887"/>
                </a:lnTo>
                <a:lnTo>
                  <a:pt x="96" y="891"/>
                </a:lnTo>
                <a:lnTo>
                  <a:pt x="94" y="891"/>
                </a:lnTo>
                <a:lnTo>
                  <a:pt x="92" y="889"/>
                </a:lnTo>
                <a:lnTo>
                  <a:pt x="89" y="886"/>
                </a:lnTo>
                <a:lnTo>
                  <a:pt x="87" y="875"/>
                </a:lnTo>
                <a:lnTo>
                  <a:pt x="87" y="865"/>
                </a:lnTo>
                <a:lnTo>
                  <a:pt x="87" y="864"/>
                </a:lnTo>
                <a:lnTo>
                  <a:pt x="86" y="862"/>
                </a:lnTo>
                <a:lnTo>
                  <a:pt x="87" y="857"/>
                </a:lnTo>
                <a:lnTo>
                  <a:pt x="87" y="844"/>
                </a:lnTo>
                <a:lnTo>
                  <a:pt x="87" y="839"/>
                </a:lnTo>
                <a:lnTo>
                  <a:pt x="87" y="835"/>
                </a:lnTo>
                <a:lnTo>
                  <a:pt x="87" y="834"/>
                </a:lnTo>
                <a:lnTo>
                  <a:pt x="87" y="832"/>
                </a:lnTo>
                <a:lnTo>
                  <a:pt x="86" y="830"/>
                </a:lnTo>
                <a:lnTo>
                  <a:pt x="86" y="825"/>
                </a:lnTo>
                <a:lnTo>
                  <a:pt x="86" y="822"/>
                </a:lnTo>
                <a:lnTo>
                  <a:pt x="84" y="818"/>
                </a:lnTo>
                <a:lnTo>
                  <a:pt x="81" y="817"/>
                </a:lnTo>
                <a:lnTo>
                  <a:pt x="77" y="813"/>
                </a:lnTo>
                <a:lnTo>
                  <a:pt x="69" y="807"/>
                </a:lnTo>
                <a:lnTo>
                  <a:pt x="32" y="775"/>
                </a:lnTo>
                <a:lnTo>
                  <a:pt x="32" y="778"/>
                </a:lnTo>
                <a:lnTo>
                  <a:pt x="30" y="783"/>
                </a:lnTo>
                <a:lnTo>
                  <a:pt x="29" y="787"/>
                </a:lnTo>
                <a:lnTo>
                  <a:pt x="27" y="792"/>
                </a:lnTo>
                <a:lnTo>
                  <a:pt x="23" y="813"/>
                </a:lnTo>
                <a:lnTo>
                  <a:pt x="23" y="817"/>
                </a:lnTo>
                <a:lnTo>
                  <a:pt x="20" y="820"/>
                </a:lnTo>
                <a:lnTo>
                  <a:pt x="18" y="825"/>
                </a:lnTo>
                <a:lnTo>
                  <a:pt x="17" y="830"/>
                </a:lnTo>
                <a:lnTo>
                  <a:pt x="15" y="837"/>
                </a:lnTo>
                <a:lnTo>
                  <a:pt x="13" y="840"/>
                </a:lnTo>
                <a:lnTo>
                  <a:pt x="10" y="844"/>
                </a:lnTo>
                <a:lnTo>
                  <a:pt x="5" y="847"/>
                </a:lnTo>
                <a:lnTo>
                  <a:pt x="3" y="845"/>
                </a:lnTo>
                <a:lnTo>
                  <a:pt x="3" y="844"/>
                </a:lnTo>
                <a:lnTo>
                  <a:pt x="0" y="839"/>
                </a:lnTo>
                <a:lnTo>
                  <a:pt x="0" y="835"/>
                </a:lnTo>
                <a:lnTo>
                  <a:pt x="2" y="830"/>
                </a:lnTo>
                <a:lnTo>
                  <a:pt x="5" y="805"/>
                </a:lnTo>
                <a:lnTo>
                  <a:pt x="8" y="793"/>
                </a:lnTo>
                <a:lnTo>
                  <a:pt x="7" y="792"/>
                </a:lnTo>
                <a:lnTo>
                  <a:pt x="7" y="790"/>
                </a:lnTo>
                <a:lnTo>
                  <a:pt x="8" y="787"/>
                </a:lnTo>
                <a:lnTo>
                  <a:pt x="8" y="785"/>
                </a:lnTo>
                <a:lnTo>
                  <a:pt x="10" y="783"/>
                </a:lnTo>
                <a:lnTo>
                  <a:pt x="8" y="778"/>
                </a:lnTo>
                <a:lnTo>
                  <a:pt x="8" y="773"/>
                </a:lnTo>
                <a:lnTo>
                  <a:pt x="10" y="770"/>
                </a:lnTo>
                <a:lnTo>
                  <a:pt x="12" y="765"/>
                </a:lnTo>
                <a:lnTo>
                  <a:pt x="15" y="760"/>
                </a:lnTo>
                <a:lnTo>
                  <a:pt x="17" y="756"/>
                </a:lnTo>
                <a:lnTo>
                  <a:pt x="18" y="751"/>
                </a:lnTo>
                <a:lnTo>
                  <a:pt x="13" y="741"/>
                </a:lnTo>
                <a:lnTo>
                  <a:pt x="10" y="731"/>
                </a:lnTo>
                <a:lnTo>
                  <a:pt x="8" y="721"/>
                </a:lnTo>
                <a:lnTo>
                  <a:pt x="10" y="711"/>
                </a:lnTo>
                <a:lnTo>
                  <a:pt x="15" y="691"/>
                </a:lnTo>
                <a:lnTo>
                  <a:pt x="17" y="686"/>
                </a:lnTo>
                <a:lnTo>
                  <a:pt x="18" y="683"/>
                </a:lnTo>
                <a:lnTo>
                  <a:pt x="20" y="671"/>
                </a:lnTo>
                <a:lnTo>
                  <a:pt x="23" y="661"/>
                </a:lnTo>
                <a:lnTo>
                  <a:pt x="27" y="651"/>
                </a:lnTo>
                <a:lnTo>
                  <a:pt x="37" y="631"/>
                </a:lnTo>
                <a:lnTo>
                  <a:pt x="47" y="610"/>
                </a:lnTo>
                <a:lnTo>
                  <a:pt x="62" y="584"/>
                </a:lnTo>
                <a:lnTo>
                  <a:pt x="81" y="557"/>
                </a:lnTo>
                <a:lnTo>
                  <a:pt x="79" y="568"/>
                </a:lnTo>
                <a:lnTo>
                  <a:pt x="82" y="527"/>
                </a:lnTo>
                <a:lnTo>
                  <a:pt x="87" y="483"/>
                </a:lnTo>
                <a:lnTo>
                  <a:pt x="91" y="459"/>
                </a:lnTo>
                <a:lnTo>
                  <a:pt x="94" y="438"/>
                </a:lnTo>
                <a:lnTo>
                  <a:pt x="99" y="392"/>
                </a:lnTo>
                <a:lnTo>
                  <a:pt x="106" y="352"/>
                </a:lnTo>
                <a:lnTo>
                  <a:pt x="111" y="330"/>
                </a:lnTo>
                <a:lnTo>
                  <a:pt x="117" y="310"/>
                </a:lnTo>
                <a:lnTo>
                  <a:pt x="126" y="290"/>
                </a:lnTo>
                <a:lnTo>
                  <a:pt x="129" y="280"/>
                </a:lnTo>
                <a:lnTo>
                  <a:pt x="134" y="270"/>
                </a:lnTo>
                <a:lnTo>
                  <a:pt x="141" y="261"/>
                </a:lnTo>
                <a:lnTo>
                  <a:pt x="149" y="255"/>
                </a:lnTo>
                <a:lnTo>
                  <a:pt x="164" y="241"/>
                </a:lnTo>
                <a:lnTo>
                  <a:pt x="169" y="240"/>
                </a:lnTo>
                <a:lnTo>
                  <a:pt x="174" y="238"/>
                </a:lnTo>
                <a:lnTo>
                  <a:pt x="185" y="235"/>
                </a:lnTo>
                <a:lnTo>
                  <a:pt x="195" y="231"/>
                </a:lnTo>
                <a:lnTo>
                  <a:pt x="203" y="225"/>
                </a:lnTo>
                <a:lnTo>
                  <a:pt x="210" y="218"/>
                </a:lnTo>
                <a:lnTo>
                  <a:pt x="213" y="213"/>
                </a:lnTo>
                <a:lnTo>
                  <a:pt x="215" y="206"/>
                </a:lnTo>
                <a:lnTo>
                  <a:pt x="216" y="204"/>
                </a:lnTo>
                <a:lnTo>
                  <a:pt x="221" y="201"/>
                </a:lnTo>
                <a:lnTo>
                  <a:pt x="232" y="194"/>
                </a:lnTo>
                <a:lnTo>
                  <a:pt x="240" y="188"/>
                </a:lnTo>
                <a:lnTo>
                  <a:pt x="247" y="179"/>
                </a:lnTo>
                <a:lnTo>
                  <a:pt x="252" y="169"/>
                </a:lnTo>
                <a:lnTo>
                  <a:pt x="255" y="159"/>
                </a:lnTo>
                <a:lnTo>
                  <a:pt x="257" y="149"/>
                </a:lnTo>
                <a:lnTo>
                  <a:pt x="255" y="139"/>
                </a:lnTo>
                <a:lnTo>
                  <a:pt x="255" y="136"/>
                </a:lnTo>
                <a:lnTo>
                  <a:pt x="255" y="132"/>
                </a:lnTo>
                <a:lnTo>
                  <a:pt x="253" y="131"/>
                </a:lnTo>
                <a:lnTo>
                  <a:pt x="242" y="129"/>
                </a:lnTo>
                <a:lnTo>
                  <a:pt x="220" y="127"/>
                </a:lnTo>
                <a:lnTo>
                  <a:pt x="210" y="124"/>
                </a:lnTo>
                <a:lnTo>
                  <a:pt x="201" y="119"/>
                </a:lnTo>
                <a:lnTo>
                  <a:pt x="196" y="117"/>
                </a:lnTo>
                <a:lnTo>
                  <a:pt x="193" y="114"/>
                </a:lnTo>
                <a:lnTo>
                  <a:pt x="190" y="109"/>
                </a:lnTo>
                <a:lnTo>
                  <a:pt x="191" y="104"/>
                </a:lnTo>
                <a:lnTo>
                  <a:pt x="193" y="99"/>
                </a:lnTo>
                <a:lnTo>
                  <a:pt x="196" y="95"/>
                </a:lnTo>
                <a:lnTo>
                  <a:pt x="205" y="89"/>
                </a:lnTo>
                <a:lnTo>
                  <a:pt x="213" y="84"/>
                </a:lnTo>
                <a:lnTo>
                  <a:pt x="223" y="77"/>
                </a:lnTo>
                <a:lnTo>
                  <a:pt x="243" y="69"/>
                </a:lnTo>
                <a:lnTo>
                  <a:pt x="247" y="67"/>
                </a:lnTo>
                <a:lnTo>
                  <a:pt x="250" y="65"/>
                </a:lnTo>
                <a:lnTo>
                  <a:pt x="247" y="55"/>
                </a:lnTo>
                <a:lnTo>
                  <a:pt x="247" y="50"/>
                </a:lnTo>
                <a:lnTo>
                  <a:pt x="248" y="45"/>
                </a:lnTo>
                <a:lnTo>
                  <a:pt x="252" y="37"/>
                </a:lnTo>
                <a:lnTo>
                  <a:pt x="257" y="27"/>
                </a:lnTo>
                <a:lnTo>
                  <a:pt x="263" y="20"/>
                </a:lnTo>
                <a:lnTo>
                  <a:pt x="272" y="13"/>
                </a:lnTo>
                <a:lnTo>
                  <a:pt x="282" y="10"/>
                </a:lnTo>
                <a:lnTo>
                  <a:pt x="304" y="5"/>
                </a:lnTo>
                <a:lnTo>
                  <a:pt x="324" y="0"/>
                </a:lnTo>
                <a:lnTo>
                  <a:pt x="336" y="0"/>
                </a:lnTo>
                <a:lnTo>
                  <a:pt x="346" y="0"/>
                </a:lnTo>
                <a:lnTo>
                  <a:pt x="366" y="1"/>
                </a:lnTo>
                <a:lnTo>
                  <a:pt x="388" y="6"/>
                </a:lnTo>
                <a:lnTo>
                  <a:pt x="408" y="15"/>
                </a:lnTo>
                <a:lnTo>
                  <a:pt x="411" y="15"/>
                </a:lnTo>
                <a:lnTo>
                  <a:pt x="404" y="13"/>
                </a:lnTo>
                <a:lnTo>
                  <a:pt x="409" y="20"/>
                </a:lnTo>
                <a:lnTo>
                  <a:pt x="413" y="32"/>
                </a:lnTo>
                <a:lnTo>
                  <a:pt x="414" y="40"/>
                </a:lnTo>
                <a:lnTo>
                  <a:pt x="416" y="43"/>
                </a:lnTo>
                <a:lnTo>
                  <a:pt x="416" y="45"/>
                </a:lnTo>
                <a:lnTo>
                  <a:pt x="423" y="47"/>
                </a:lnTo>
                <a:lnTo>
                  <a:pt x="443" y="53"/>
                </a:lnTo>
                <a:lnTo>
                  <a:pt x="461" y="62"/>
                </a:lnTo>
                <a:lnTo>
                  <a:pt x="471" y="67"/>
                </a:lnTo>
                <a:lnTo>
                  <a:pt x="475" y="72"/>
                </a:lnTo>
                <a:lnTo>
                  <a:pt x="476" y="75"/>
                </a:lnTo>
                <a:lnTo>
                  <a:pt x="478" y="80"/>
                </a:lnTo>
                <a:lnTo>
                  <a:pt x="476" y="85"/>
                </a:lnTo>
                <a:lnTo>
                  <a:pt x="473" y="90"/>
                </a:lnTo>
                <a:lnTo>
                  <a:pt x="470" y="94"/>
                </a:lnTo>
                <a:lnTo>
                  <a:pt x="461" y="100"/>
                </a:lnTo>
                <a:lnTo>
                  <a:pt x="451" y="105"/>
                </a:lnTo>
                <a:lnTo>
                  <a:pt x="431" y="112"/>
                </a:lnTo>
                <a:lnTo>
                  <a:pt x="421" y="11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36" name="Freeform 36"/>
          <p:cNvSpPr>
            <a:spLocks noEditPoints="1" noChangeArrowheads="1"/>
          </p:cNvSpPr>
          <p:nvPr/>
        </p:nvSpPr>
        <p:spPr bwMode="auto">
          <a:xfrm>
            <a:off x="6061150" y="4999693"/>
            <a:ext cx="954202" cy="2993096"/>
          </a:xfrm>
          <a:custGeom>
            <a:avLst/>
            <a:gdLst>
              <a:gd name="T0" fmla="*/ 186 w 468"/>
              <a:gd name="T1" fmla="*/ 176 h 1468"/>
              <a:gd name="T2" fmla="*/ 183 w 468"/>
              <a:gd name="T3" fmla="*/ 155 h 1468"/>
              <a:gd name="T4" fmla="*/ 178 w 468"/>
              <a:gd name="T5" fmla="*/ 111 h 1468"/>
              <a:gd name="T6" fmla="*/ 188 w 468"/>
              <a:gd name="T7" fmla="*/ 62 h 1468"/>
              <a:gd name="T8" fmla="*/ 196 w 468"/>
              <a:gd name="T9" fmla="*/ 30 h 1468"/>
              <a:gd name="T10" fmla="*/ 250 w 468"/>
              <a:gd name="T11" fmla="*/ 4 h 1468"/>
              <a:gd name="T12" fmla="*/ 288 w 468"/>
              <a:gd name="T13" fmla="*/ 2 h 1468"/>
              <a:gd name="T14" fmla="*/ 325 w 468"/>
              <a:gd name="T15" fmla="*/ 15 h 1468"/>
              <a:gd name="T16" fmla="*/ 350 w 468"/>
              <a:gd name="T17" fmla="*/ 64 h 1468"/>
              <a:gd name="T18" fmla="*/ 355 w 468"/>
              <a:gd name="T19" fmla="*/ 103 h 1468"/>
              <a:gd name="T20" fmla="*/ 347 w 468"/>
              <a:gd name="T21" fmla="*/ 151 h 1468"/>
              <a:gd name="T22" fmla="*/ 334 w 468"/>
              <a:gd name="T23" fmla="*/ 212 h 1468"/>
              <a:gd name="T24" fmla="*/ 327 w 468"/>
              <a:gd name="T25" fmla="*/ 253 h 1468"/>
              <a:gd name="T26" fmla="*/ 382 w 468"/>
              <a:gd name="T27" fmla="*/ 282 h 1468"/>
              <a:gd name="T28" fmla="*/ 412 w 468"/>
              <a:gd name="T29" fmla="*/ 336 h 1468"/>
              <a:gd name="T30" fmla="*/ 433 w 468"/>
              <a:gd name="T31" fmla="*/ 398 h 1468"/>
              <a:gd name="T32" fmla="*/ 451 w 468"/>
              <a:gd name="T33" fmla="*/ 512 h 1468"/>
              <a:gd name="T34" fmla="*/ 464 w 468"/>
              <a:gd name="T35" fmla="*/ 651 h 1468"/>
              <a:gd name="T36" fmla="*/ 468 w 468"/>
              <a:gd name="T37" fmla="*/ 696 h 1468"/>
              <a:gd name="T38" fmla="*/ 429 w 468"/>
              <a:gd name="T39" fmla="*/ 753 h 1468"/>
              <a:gd name="T40" fmla="*/ 414 w 468"/>
              <a:gd name="T41" fmla="*/ 790 h 1468"/>
              <a:gd name="T42" fmla="*/ 399 w 468"/>
              <a:gd name="T43" fmla="*/ 930 h 1468"/>
              <a:gd name="T44" fmla="*/ 392 w 468"/>
              <a:gd name="T45" fmla="*/ 1018 h 1468"/>
              <a:gd name="T46" fmla="*/ 362 w 468"/>
              <a:gd name="T47" fmla="*/ 1190 h 1468"/>
              <a:gd name="T48" fmla="*/ 352 w 468"/>
              <a:gd name="T49" fmla="*/ 1221 h 1468"/>
              <a:gd name="T50" fmla="*/ 372 w 468"/>
              <a:gd name="T51" fmla="*/ 1247 h 1468"/>
              <a:gd name="T52" fmla="*/ 416 w 468"/>
              <a:gd name="T53" fmla="*/ 1283 h 1468"/>
              <a:gd name="T54" fmla="*/ 436 w 468"/>
              <a:gd name="T55" fmla="*/ 1335 h 1468"/>
              <a:gd name="T56" fmla="*/ 379 w 468"/>
              <a:gd name="T57" fmla="*/ 1339 h 1468"/>
              <a:gd name="T58" fmla="*/ 310 w 468"/>
              <a:gd name="T59" fmla="*/ 1287 h 1468"/>
              <a:gd name="T60" fmla="*/ 271 w 468"/>
              <a:gd name="T61" fmla="*/ 1228 h 1468"/>
              <a:gd name="T62" fmla="*/ 265 w 468"/>
              <a:gd name="T63" fmla="*/ 1201 h 1468"/>
              <a:gd name="T64" fmla="*/ 275 w 468"/>
              <a:gd name="T65" fmla="*/ 1072 h 1468"/>
              <a:gd name="T66" fmla="*/ 277 w 468"/>
              <a:gd name="T67" fmla="*/ 1022 h 1468"/>
              <a:gd name="T68" fmla="*/ 268 w 468"/>
              <a:gd name="T69" fmla="*/ 971 h 1468"/>
              <a:gd name="T70" fmla="*/ 241 w 468"/>
              <a:gd name="T71" fmla="*/ 1074 h 1468"/>
              <a:gd name="T72" fmla="*/ 228 w 468"/>
              <a:gd name="T73" fmla="*/ 1168 h 1468"/>
              <a:gd name="T74" fmla="*/ 230 w 468"/>
              <a:gd name="T75" fmla="*/ 1289 h 1468"/>
              <a:gd name="T76" fmla="*/ 214 w 468"/>
              <a:gd name="T77" fmla="*/ 1418 h 1468"/>
              <a:gd name="T78" fmla="*/ 178 w 468"/>
              <a:gd name="T79" fmla="*/ 1468 h 1468"/>
              <a:gd name="T80" fmla="*/ 134 w 468"/>
              <a:gd name="T81" fmla="*/ 1396 h 1468"/>
              <a:gd name="T82" fmla="*/ 126 w 468"/>
              <a:gd name="T83" fmla="*/ 1335 h 1468"/>
              <a:gd name="T84" fmla="*/ 126 w 468"/>
              <a:gd name="T85" fmla="*/ 1273 h 1468"/>
              <a:gd name="T86" fmla="*/ 127 w 468"/>
              <a:gd name="T87" fmla="*/ 1164 h 1468"/>
              <a:gd name="T88" fmla="*/ 134 w 468"/>
              <a:gd name="T89" fmla="*/ 1114 h 1468"/>
              <a:gd name="T90" fmla="*/ 136 w 468"/>
              <a:gd name="T91" fmla="*/ 1017 h 1468"/>
              <a:gd name="T92" fmla="*/ 132 w 468"/>
              <a:gd name="T93" fmla="*/ 950 h 1468"/>
              <a:gd name="T94" fmla="*/ 129 w 468"/>
              <a:gd name="T95" fmla="*/ 827 h 1468"/>
              <a:gd name="T96" fmla="*/ 131 w 468"/>
              <a:gd name="T97" fmla="*/ 780 h 1468"/>
              <a:gd name="T98" fmla="*/ 60 w 468"/>
              <a:gd name="T99" fmla="*/ 673 h 1468"/>
              <a:gd name="T100" fmla="*/ 15 w 468"/>
              <a:gd name="T101" fmla="*/ 602 h 1468"/>
              <a:gd name="T102" fmla="*/ 6 w 468"/>
              <a:gd name="T103" fmla="*/ 564 h 1468"/>
              <a:gd name="T104" fmla="*/ 8 w 468"/>
              <a:gd name="T105" fmla="*/ 517 h 1468"/>
              <a:gd name="T106" fmla="*/ 33 w 468"/>
              <a:gd name="T107" fmla="*/ 378 h 1468"/>
              <a:gd name="T108" fmla="*/ 110 w 468"/>
              <a:gd name="T109" fmla="*/ 275 h 1468"/>
              <a:gd name="T110" fmla="*/ 179 w 468"/>
              <a:gd name="T111" fmla="*/ 232 h 1468"/>
              <a:gd name="T112" fmla="*/ 97 w 468"/>
              <a:gd name="T113" fmla="*/ 544 h 1468"/>
              <a:gd name="T114" fmla="*/ 122 w 468"/>
              <a:gd name="T115" fmla="*/ 626 h 1468"/>
              <a:gd name="T116" fmla="*/ 401 w 468"/>
              <a:gd name="T117" fmla="*/ 609 h 1468"/>
              <a:gd name="T118" fmla="*/ 414 w 468"/>
              <a:gd name="T119" fmla="*/ 691 h 1468"/>
              <a:gd name="T120" fmla="*/ 412 w 468"/>
              <a:gd name="T121" fmla="*/ 653 h 1468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468"/>
              <a:gd name="T184" fmla="*/ 0 h 1468"/>
              <a:gd name="T185" fmla="*/ 468 w 468"/>
              <a:gd name="T186" fmla="*/ 1468 h 1468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468" h="1468">
                <a:moveTo>
                  <a:pt x="194" y="222"/>
                </a:moveTo>
                <a:lnTo>
                  <a:pt x="194" y="222"/>
                </a:lnTo>
                <a:lnTo>
                  <a:pt x="199" y="201"/>
                </a:lnTo>
                <a:lnTo>
                  <a:pt x="199" y="196"/>
                </a:lnTo>
                <a:lnTo>
                  <a:pt x="198" y="191"/>
                </a:lnTo>
                <a:lnTo>
                  <a:pt x="191" y="185"/>
                </a:lnTo>
                <a:lnTo>
                  <a:pt x="186" y="176"/>
                </a:lnTo>
                <a:lnTo>
                  <a:pt x="183" y="171"/>
                </a:lnTo>
                <a:lnTo>
                  <a:pt x="181" y="166"/>
                </a:lnTo>
                <a:lnTo>
                  <a:pt x="181" y="165"/>
                </a:lnTo>
                <a:lnTo>
                  <a:pt x="183" y="163"/>
                </a:lnTo>
                <a:lnTo>
                  <a:pt x="186" y="160"/>
                </a:lnTo>
                <a:lnTo>
                  <a:pt x="183" y="155"/>
                </a:lnTo>
                <a:lnTo>
                  <a:pt x="181" y="149"/>
                </a:lnTo>
                <a:lnTo>
                  <a:pt x="181" y="144"/>
                </a:lnTo>
                <a:lnTo>
                  <a:pt x="181" y="139"/>
                </a:lnTo>
                <a:lnTo>
                  <a:pt x="183" y="134"/>
                </a:lnTo>
                <a:lnTo>
                  <a:pt x="181" y="129"/>
                </a:lnTo>
                <a:lnTo>
                  <a:pt x="179" y="121"/>
                </a:lnTo>
                <a:lnTo>
                  <a:pt x="178" y="111"/>
                </a:lnTo>
                <a:lnTo>
                  <a:pt x="178" y="101"/>
                </a:lnTo>
                <a:lnTo>
                  <a:pt x="179" y="91"/>
                </a:lnTo>
                <a:lnTo>
                  <a:pt x="184" y="79"/>
                </a:lnTo>
                <a:lnTo>
                  <a:pt x="184" y="71"/>
                </a:lnTo>
                <a:lnTo>
                  <a:pt x="186" y="66"/>
                </a:lnTo>
                <a:lnTo>
                  <a:pt x="188" y="62"/>
                </a:lnTo>
                <a:lnTo>
                  <a:pt x="188" y="66"/>
                </a:lnTo>
                <a:lnTo>
                  <a:pt x="184" y="56"/>
                </a:lnTo>
                <a:lnTo>
                  <a:pt x="186" y="50"/>
                </a:lnTo>
                <a:lnTo>
                  <a:pt x="188" y="47"/>
                </a:lnTo>
                <a:lnTo>
                  <a:pt x="189" y="44"/>
                </a:lnTo>
                <a:lnTo>
                  <a:pt x="191" y="39"/>
                </a:lnTo>
                <a:lnTo>
                  <a:pt x="196" y="30"/>
                </a:lnTo>
                <a:lnTo>
                  <a:pt x="203" y="22"/>
                </a:lnTo>
                <a:lnTo>
                  <a:pt x="211" y="17"/>
                </a:lnTo>
                <a:lnTo>
                  <a:pt x="230" y="10"/>
                </a:lnTo>
                <a:lnTo>
                  <a:pt x="240" y="9"/>
                </a:lnTo>
                <a:lnTo>
                  <a:pt x="245" y="7"/>
                </a:lnTo>
                <a:lnTo>
                  <a:pt x="250" y="4"/>
                </a:lnTo>
                <a:lnTo>
                  <a:pt x="258" y="2"/>
                </a:lnTo>
                <a:lnTo>
                  <a:pt x="263" y="2"/>
                </a:lnTo>
                <a:lnTo>
                  <a:pt x="268" y="2"/>
                </a:lnTo>
                <a:lnTo>
                  <a:pt x="278" y="2"/>
                </a:lnTo>
                <a:lnTo>
                  <a:pt x="283" y="0"/>
                </a:lnTo>
                <a:lnTo>
                  <a:pt x="288" y="2"/>
                </a:lnTo>
                <a:lnTo>
                  <a:pt x="298" y="4"/>
                </a:lnTo>
                <a:lnTo>
                  <a:pt x="307" y="7"/>
                </a:lnTo>
                <a:lnTo>
                  <a:pt x="312" y="9"/>
                </a:lnTo>
                <a:lnTo>
                  <a:pt x="317" y="12"/>
                </a:lnTo>
                <a:lnTo>
                  <a:pt x="318" y="14"/>
                </a:lnTo>
                <a:lnTo>
                  <a:pt x="320" y="14"/>
                </a:lnTo>
                <a:lnTo>
                  <a:pt x="325" y="15"/>
                </a:lnTo>
                <a:lnTo>
                  <a:pt x="332" y="20"/>
                </a:lnTo>
                <a:lnTo>
                  <a:pt x="339" y="27"/>
                </a:lnTo>
                <a:lnTo>
                  <a:pt x="344" y="35"/>
                </a:lnTo>
                <a:lnTo>
                  <a:pt x="347" y="45"/>
                </a:lnTo>
                <a:lnTo>
                  <a:pt x="349" y="54"/>
                </a:lnTo>
                <a:lnTo>
                  <a:pt x="349" y="59"/>
                </a:lnTo>
                <a:lnTo>
                  <a:pt x="350" y="64"/>
                </a:lnTo>
                <a:lnTo>
                  <a:pt x="352" y="69"/>
                </a:lnTo>
                <a:lnTo>
                  <a:pt x="354" y="72"/>
                </a:lnTo>
                <a:lnTo>
                  <a:pt x="355" y="77"/>
                </a:lnTo>
                <a:lnTo>
                  <a:pt x="355" y="82"/>
                </a:lnTo>
                <a:lnTo>
                  <a:pt x="357" y="92"/>
                </a:lnTo>
                <a:lnTo>
                  <a:pt x="355" y="103"/>
                </a:lnTo>
                <a:lnTo>
                  <a:pt x="354" y="124"/>
                </a:lnTo>
                <a:lnTo>
                  <a:pt x="352" y="133"/>
                </a:lnTo>
                <a:lnTo>
                  <a:pt x="350" y="134"/>
                </a:lnTo>
                <a:lnTo>
                  <a:pt x="350" y="138"/>
                </a:lnTo>
                <a:lnTo>
                  <a:pt x="350" y="141"/>
                </a:lnTo>
                <a:lnTo>
                  <a:pt x="347" y="151"/>
                </a:lnTo>
                <a:lnTo>
                  <a:pt x="345" y="156"/>
                </a:lnTo>
                <a:lnTo>
                  <a:pt x="342" y="161"/>
                </a:lnTo>
                <a:lnTo>
                  <a:pt x="340" y="165"/>
                </a:lnTo>
                <a:lnTo>
                  <a:pt x="340" y="170"/>
                </a:lnTo>
                <a:lnTo>
                  <a:pt x="340" y="181"/>
                </a:lnTo>
                <a:lnTo>
                  <a:pt x="339" y="191"/>
                </a:lnTo>
                <a:lnTo>
                  <a:pt x="337" y="201"/>
                </a:lnTo>
                <a:lnTo>
                  <a:pt x="334" y="212"/>
                </a:lnTo>
                <a:lnTo>
                  <a:pt x="329" y="220"/>
                </a:lnTo>
                <a:lnTo>
                  <a:pt x="322" y="230"/>
                </a:lnTo>
                <a:lnTo>
                  <a:pt x="315" y="238"/>
                </a:lnTo>
                <a:lnTo>
                  <a:pt x="315" y="240"/>
                </a:lnTo>
                <a:lnTo>
                  <a:pt x="315" y="243"/>
                </a:lnTo>
                <a:lnTo>
                  <a:pt x="318" y="247"/>
                </a:lnTo>
                <a:lnTo>
                  <a:pt x="327" y="253"/>
                </a:lnTo>
                <a:lnTo>
                  <a:pt x="330" y="262"/>
                </a:lnTo>
                <a:lnTo>
                  <a:pt x="335" y="265"/>
                </a:lnTo>
                <a:lnTo>
                  <a:pt x="342" y="267"/>
                </a:lnTo>
                <a:lnTo>
                  <a:pt x="360" y="274"/>
                </a:lnTo>
                <a:lnTo>
                  <a:pt x="375" y="279"/>
                </a:lnTo>
                <a:lnTo>
                  <a:pt x="382" y="282"/>
                </a:lnTo>
                <a:lnTo>
                  <a:pt x="389" y="287"/>
                </a:lnTo>
                <a:lnTo>
                  <a:pt x="394" y="292"/>
                </a:lnTo>
                <a:lnTo>
                  <a:pt x="399" y="299"/>
                </a:lnTo>
                <a:lnTo>
                  <a:pt x="404" y="314"/>
                </a:lnTo>
                <a:lnTo>
                  <a:pt x="406" y="321"/>
                </a:lnTo>
                <a:lnTo>
                  <a:pt x="409" y="329"/>
                </a:lnTo>
                <a:lnTo>
                  <a:pt x="412" y="336"/>
                </a:lnTo>
                <a:lnTo>
                  <a:pt x="416" y="342"/>
                </a:lnTo>
                <a:lnTo>
                  <a:pt x="421" y="357"/>
                </a:lnTo>
                <a:lnTo>
                  <a:pt x="422" y="374"/>
                </a:lnTo>
                <a:lnTo>
                  <a:pt x="421" y="366"/>
                </a:lnTo>
                <a:lnTo>
                  <a:pt x="429" y="388"/>
                </a:lnTo>
                <a:lnTo>
                  <a:pt x="433" y="398"/>
                </a:lnTo>
                <a:lnTo>
                  <a:pt x="434" y="406"/>
                </a:lnTo>
                <a:lnTo>
                  <a:pt x="446" y="448"/>
                </a:lnTo>
                <a:lnTo>
                  <a:pt x="449" y="470"/>
                </a:lnTo>
                <a:lnTo>
                  <a:pt x="453" y="492"/>
                </a:lnTo>
                <a:lnTo>
                  <a:pt x="453" y="502"/>
                </a:lnTo>
                <a:lnTo>
                  <a:pt x="451" y="512"/>
                </a:lnTo>
                <a:lnTo>
                  <a:pt x="449" y="517"/>
                </a:lnTo>
                <a:lnTo>
                  <a:pt x="448" y="520"/>
                </a:lnTo>
                <a:lnTo>
                  <a:pt x="451" y="530"/>
                </a:lnTo>
                <a:lnTo>
                  <a:pt x="458" y="560"/>
                </a:lnTo>
                <a:lnTo>
                  <a:pt x="461" y="591"/>
                </a:lnTo>
                <a:lnTo>
                  <a:pt x="463" y="621"/>
                </a:lnTo>
                <a:lnTo>
                  <a:pt x="464" y="651"/>
                </a:lnTo>
                <a:lnTo>
                  <a:pt x="464" y="633"/>
                </a:lnTo>
                <a:lnTo>
                  <a:pt x="464" y="668"/>
                </a:lnTo>
                <a:lnTo>
                  <a:pt x="466" y="690"/>
                </a:lnTo>
                <a:lnTo>
                  <a:pt x="466" y="693"/>
                </a:lnTo>
                <a:lnTo>
                  <a:pt x="468" y="696"/>
                </a:lnTo>
                <a:lnTo>
                  <a:pt x="468" y="698"/>
                </a:lnTo>
                <a:lnTo>
                  <a:pt x="466" y="703"/>
                </a:lnTo>
                <a:lnTo>
                  <a:pt x="459" y="713"/>
                </a:lnTo>
                <a:lnTo>
                  <a:pt x="454" y="722"/>
                </a:lnTo>
                <a:lnTo>
                  <a:pt x="449" y="730"/>
                </a:lnTo>
                <a:lnTo>
                  <a:pt x="436" y="747"/>
                </a:lnTo>
                <a:lnTo>
                  <a:pt x="429" y="753"/>
                </a:lnTo>
                <a:lnTo>
                  <a:pt x="424" y="757"/>
                </a:lnTo>
                <a:lnTo>
                  <a:pt x="419" y="760"/>
                </a:lnTo>
                <a:lnTo>
                  <a:pt x="419" y="765"/>
                </a:lnTo>
                <a:lnTo>
                  <a:pt x="419" y="770"/>
                </a:lnTo>
                <a:lnTo>
                  <a:pt x="416" y="780"/>
                </a:lnTo>
                <a:lnTo>
                  <a:pt x="414" y="790"/>
                </a:lnTo>
                <a:lnTo>
                  <a:pt x="414" y="800"/>
                </a:lnTo>
                <a:lnTo>
                  <a:pt x="414" y="824"/>
                </a:lnTo>
                <a:lnTo>
                  <a:pt x="414" y="846"/>
                </a:lnTo>
                <a:lnTo>
                  <a:pt x="411" y="866"/>
                </a:lnTo>
                <a:lnTo>
                  <a:pt x="406" y="886"/>
                </a:lnTo>
                <a:lnTo>
                  <a:pt x="399" y="930"/>
                </a:lnTo>
                <a:lnTo>
                  <a:pt x="397" y="951"/>
                </a:lnTo>
                <a:lnTo>
                  <a:pt x="394" y="975"/>
                </a:lnTo>
                <a:lnTo>
                  <a:pt x="394" y="985"/>
                </a:lnTo>
                <a:lnTo>
                  <a:pt x="394" y="995"/>
                </a:lnTo>
                <a:lnTo>
                  <a:pt x="394" y="1000"/>
                </a:lnTo>
                <a:lnTo>
                  <a:pt x="394" y="1003"/>
                </a:lnTo>
                <a:lnTo>
                  <a:pt x="392" y="1018"/>
                </a:lnTo>
                <a:lnTo>
                  <a:pt x="384" y="1057"/>
                </a:lnTo>
                <a:lnTo>
                  <a:pt x="377" y="1104"/>
                </a:lnTo>
                <a:lnTo>
                  <a:pt x="370" y="1146"/>
                </a:lnTo>
                <a:lnTo>
                  <a:pt x="367" y="1168"/>
                </a:lnTo>
                <a:lnTo>
                  <a:pt x="362" y="1190"/>
                </a:lnTo>
                <a:lnTo>
                  <a:pt x="359" y="1195"/>
                </a:lnTo>
                <a:lnTo>
                  <a:pt x="359" y="1196"/>
                </a:lnTo>
                <a:lnTo>
                  <a:pt x="355" y="1201"/>
                </a:lnTo>
                <a:lnTo>
                  <a:pt x="352" y="1215"/>
                </a:lnTo>
                <a:lnTo>
                  <a:pt x="350" y="1218"/>
                </a:lnTo>
                <a:lnTo>
                  <a:pt x="350" y="1220"/>
                </a:lnTo>
                <a:lnTo>
                  <a:pt x="352" y="1221"/>
                </a:lnTo>
                <a:lnTo>
                  <a:pt x="355" y="1223"/>
                </a:lnTo>
                <a:lnTo>
                  <a:pt x="359" y="1228"/>
                </a:lnTo>
                <a:lnTo>
                  <a:pt x="360" y="1231"/>
                </a:lnTo>
                <a:lnTo>
                  <a:pt x="362" y="1237"/>
                </a:lnTo>
                <a:lnTo>
                  <a:pt x="364" y="1242"/>
                </a:lnTo>
                <a:lnTo>
                  <a:pt x="367" y="1243"/>
                </a:lnTo>
                <a:lnTo>
                  <a:pt x="372" y="1247"/>
                </a:lnTo>
                <a:lnTo>
                  <a:pt x="377" y="1250"/>
                </a:lnTo>
                <a:lnTo>
                  <a:pt x="379" y="1252"/>
                </a:lnTo>
                <a:lnTo>
                  <a:pt x="377" y="1255"/>
                </a:lnTo>
                <a:lnTo>
                  <a:pt x="377" y="1257"/>
                </a:lnTo>
                <a:lnTo>
                  <a:pt x="379" y="1258"/>
                </a:lnTo>
                <a:lnTo>
                  <a:pt x="397" y="1270"/>
                </a:lnTo>
                <a:lnTo>
                  <a:pt x="416" y="1283"/>
                </a:lnTo>
                <a:lnTo>
                  <a:pt x="424" y="1290"/>
                </a:lnTo>
                <a:lnTo>
                  <a:pt x="431" y="1299"/>
                </a:lnTo>
                <a:lnTo>
                  <a:pt x="436" y="1307"/>
                </a:lnTo>
                <a:lnTo>
                  <a:pt x="439" y="1317"/>
                </a:lnTo>
                <a:lnTo>
                  <a:pt x="439" y="1322"/>
                </a:lnTo>
                <a:lnTo>
                  <a:pt x="439" y="1327"/>
                </a:lnTo>
                <a:lnTo>
                  <a:pt x="438" y="1332"/>
                </a:lnTo>
                <a:lnTo>
                  <a:pt x="436" y="1335"/>
                </a:lnTo>
                <a:lnTo>
                  <a:pt x="431" y="1339"/>
                </a:lnTo>
                <a:lnTo>
                  <a:pt x="427" y="1342"/>
                </a:lnTo>
                <a:lnTo>
                  <a:pt x="417" y="1347"/>
                </a:lnTo>
                <a:lnTo>
                  <a:pt x="411" y="1347"/>
                </a:lnTo>
                <a:lnTo>
                  <a:pt x="401" y="1347"/>
                </a:lnTo>
                <a:lnTo>
                  <a:pt x="387" y="1346"/>
                </a:lnTo>
                <a:lnTo>
                  <a:pt x="379" y="1339"/>
                </a:lnTo>
                <a:lnTo>
                  <a:pt x="360" y="1329"/>
                </a:lnTo>
                <a:lnTo>
                  <a:pt x="344" y="1315"/>
                </a:lnTo>
                <a:lnTo>
                  <a:pt x="323" y="1302"/>
                </a:lnTo>
                <a:lnTo>
                  <a:pt x="317" y="1294"/>
                </a:lnTo>
                <a:lnTo>
                  <a:pt x="313" y="1290"/>
                </a:lnTo>
                <a:lnTo>
                  <a:pt x="310" y="1287"/>
                </a:lnTo>
                <a:lnTo>
                  <a:pt x="293" y="1277"/>
                </a:lnTo>
                <a:lnTo>
                  <a:pt x="285" y="1270"/>
                </a:lnTo>
                <a:lnTo>
                  <a:pt x="278" y="1262"/>
                </a:lnTo>
                <a:lnTo>
                  <a:pt x="273" y="1253"/>
                </a:lnTo>
                <a:lnTo>
                  <a:pt x="270" y="1243"/>
                </a:lnTo>
                <a:lnTo>
                  <a:pt x="270" y="1238"/>
                </a:lnTo>
                <a:lnTo>
                  <a:pt x="271" y="1233"/>
                </a:lnTo>
                <a:lnTo>
                  <a:pt x="271" y="1228"/>
                </a:lnTo>
                <a:lnTo>
                  <a:pt x="271" y="1223"/>
                </a:lnTo>
                <a:lnTo>
                  <a:pt x="271" y="1218"/>
                </a:lnTo>
                <a:lnTo>
                  <a:pt x="270" y="1215"/>
                </a:lnTo>
                <a:lnTo>
                  <a:pt x="268" y="1211"/>
                </a:lnTo>
                <a:lnTo>
                  <a:pt x="265" y="1206"/>
                </a:lnTo>
                <a:lnTo>
                  <a:pt x="265" y="1201"/>
                </a:lnTo>
                <a:lnTo>
                  <a:pt x="265" y="1196"/>
                </a:lnTo>
                <a:lnTo>
                  <a:pt x="266" y="1186"/>
                </a:lnTo>
                <a:lnTo>
                  <a:pt x="268" y="1143"/>
                </a:lnTo>
                <a:lnTo>
                  <a:pt x="271" y="1094"/>
                </a:lnTo>
                <a:lnTo>
                  <a:pt x="275" y="1072"/>
                </a:lnTo>
                <a:lnTo>
                  <a:pt x="277" y="1064"/>
                </a:lnTo>
                <a:lnTo>
                  <a:pt x="277" y="1059"/>
                </a:lnTo>
                <a:lnTo>
                  <a:pt x="277" y="1054"/>
                </a:lnTo>
                <a:lnTo>
                  <a:pt x="275" y="1042"/>
                </a:lnTo>
                <a:lnTo>
                  <a:pt x="273" y="1032"/>
                </a:lnTo>
                <a:lnTo>
                  <a:pt x="277" y="1022"/>
                </a:lnTo>
                <a:lnTo>
                  <a:pt x="278" y="1020"/>
                </a:lnTo>
                <a:lnTo>
                  <a:pt x="277" y="1012"/>
                </a:lnTo>
                <a:lnTo>
                  <a:pt x="275" y="992"/>
                </a:lnTo>
                <a:lnTo>
                  <a:pt x="273" y="982"/>
                </a:lnTo>
                <a:lnTo>
                  <a:pt x="271" y="975"/>
                </a:lnTo>
                <a:lnTo>
                  <a:pt x="270" y="973"/>
                </a:lnTo>
                <a:lnTo>
                  <a:pt x="268" y="971"/>
                </a:lnTo>
                <a:lnTo>
                  <a:pt x="266" y="973"/>
                </a:lnTo>
                <a:lnTo>
                  <a:pt x="265" y="976"/>
                </a:lnTo>
                <a:lnTo>
                  <a:pt x="261" y="988"/>
                </a:lnTo>
                <a:lnTo>
                  <a:pt x="256" y="1008"/>
                </a:lnTo>
                <a:lnTo>
                  <a:pt x="246" y="1055"/>
                </a:lnTo>
                <a:lnTo>
                  <a:pt x="241" y="1074"/>
                </a:lnTo>
                <a:lnTo>
                  <a:pt x="240" y="1086"/>
                </a:lnTo>
                <a:lnTo>
                  <a:pt x="240" y="1097"/>
                </a:lnTo>
                <a:lnTo>
                  <a:pt x="240" y="1117"/>
                </a:lnTo>
                <a:lnTo>
                  <a:pt x="236" y="1139"/>
                </a:lnTo>
                <a:lnTo>
                  <a:pt x="235" y="1149"/>
                </a:lnTo>
                <a:lnTo>
                  <a:pt x="231" y="1159"/>
                </a:lnTo>
                <a:lnTo>
                  <a:pt x="228" y="1168"/>
                </a:lnTo>
                <a:lnTo>
                  <a:pt x="226" y="1178"/>
                </a:lnTo>
                <a:lnTo>
                  <a:pt x="228" y="1201"/>
                </a:lnTo>
                <a:lnTo>
                  <a:pt x="228" y="1223"/>
                </a:lnTo>
                <a:lnTo>
                  <a:pt x="228" y="1245"/>
                </a:lnTo>
                <a:lnTo>
                  <a:pt x="230" y="1265"/>
                </a:lnTo>
                <a:lnTo>
                  <a:pt x="230" y="1289"/>
                </a:lnTo>
                <a:lnTo>
                  <a:pt x="228" y="1300"/>
                </a:lnTo>
                <a:lnTo>
                  <a:pt x="226" y="1310"/>
                </a:lnTo>
                <a:lnTo>
                  <a:pt x="221" y="1330"/>
                </a:lnTo>
                <a:lnTo>
                  <a:pt x="218" y="1351"/>
                </a:lnTo>
                <a:lnTo>
                  <a:pt x="214" y="1399"/>
                </a:lnTo>
                <a:lnTo>
                  <a:pt x="214" y="1418"/>
                </a:lnTo>
                <a:lnTo>
                  <a:pt x="211" y="1438"/>
                </a:lnTo>
                <a:lnTo>
                  <a:pt x="208" y="1448"/>
                </a:lnTo>
                <a:lnTo>
                  <a:pt x="204" y="1456"/>
                </a:lnTo>
                <a:lnTo>
                  <a:pt x="196" y="1463"/>
                </a:lnTo>
                <a:lnTo>
                  <a:pt x="193" y="1466"/>
                </a:lnTo>
                <a:lnTo>
                  <a:pt x="188" y="1468"/>
                </a:lnTo>
                <a:lnTo>
                  <a:pt x="178" y="1468"/>
                </a:lnTo>
                <a:lnTo>
                  <a:pt x="167" y="1466"/>
                </a:lnTo>
                <a:lnTo>
                  <a:pt x="159" y="1463"/>
                </a:lnTo>
                <a:lnTo>
                  <a:pt x="152" y="1456"/>
                </a:lnTo>
                <a:lnTo>
                  <a:pt x="146" y="1448"/>
                </a:lnTo>
                <a:lnTo>
                  <a:pt x="142" y="1438"/>
                </a:lnTo>
                <a:lnTo>
                  <a:pt x="139" y="1428"/>
                </a:lnTo>
                <a:lnTo>
                  <a:pt x="136" y="1418"/>
                </a:lnTo>
                <a:lnTo>
                  <a:pt x="134" y="1396"/>
                </a:lnTo>
                <a:lnTo>
                  <a:pt x="134" y="1372"/>
                </a:lnTo>
                <a:lnTo>
                  <a:pt x="134" y="1362"/>
                </a:lnTo>
                <a:lnTo>
                  <a:pt x="134" y="1357"/>
                </a:lnTo>
                <a:lnTo>
                  <a:pt x="132" y="1354"/>
                </a:lnTo>
                <a:lnTo>
                  <a:pt x="129" y="1349"/>
                </a:lnTo>
                <a:lnTo>
                  <a:pt x="127" y="1346"/>
                </a:lnTo>
                <a:lnTo>
                  <a:pt x="126" y="1335"/>
                </a:lnTo>
                <a:lnTo>
                  <a:pt x="126" y="1325"/>
                </a:lnTo>
                <a:lnTo>
                  <a:pt x="127" y="1315"/>
                </a:lnTo>
                <a:lnTo>
                  <a:pt x="127" y="1312"/>
                </a:lnTo>
                <a:lnTo>
                  <a:pt x="127" y="1309"/>
                </a:lnTo>
                <a:lnTo>
                  <a:pt x="126" y="1294"/>
                </a:lnTo>
                <a:lnTo>
                  <a:pt x="126" y="1273"/>
                </a:lnTo>
                <a:lnTo>
                  <a:pt x="126" y="1263"/>
                </a:lnTo>
                <a:lnTo>
                  <a:pt x="126" y="1253"/>
                </a:lnTo>
                <a:lnTo>
                  <a:pt x="124" y="1231"/>
                </a:lnTo>
                <a:lnTo>
                  <a:pt x="124" y="1208"/>
                </a:lnTo>
                <a:lnTo>
                  <a:pt x="124" y="1186"/>
                </a:lnTo>
                <a:lnTo>
                  <a:pt x="126" y="1176"/>
                </a:lnTo>
                <a:lnTo>
                  <a:pt x="127" y="1164"/>
                </a:lnTo>
                <a:lnTo>
                  <a:pt x="129" y="1161"/>
                </a:lnTo>
                <a:lnTo>
                  <a:pt x="131" y="1156"/>
                </a:lnTo>
                <a:lnTo>
                  <a:pt x="131" y="1144"/>
                </a:lnTo>
                <a:lnTo>
                  <a:pt x="131" y="1134"/>
                </a:lnTo>
                <a:lnTo>
                  <a:pt x="132" y="1122"/>
                </a:lnTo>
                <a:lnTo>
                  <a:pt x="132" y="1119"/>
                </a:lnTo>
                <a:lnTo>
                  <a:pt x="134" y="1114"/>
                </a:lnTo>
                <a:lnTo>
                  <a:pt x="137" y="1111"/>
                </a:lnTo>
                <a:lnTo>
                  <a:pt x="137" y="1106"/>
                </a:lnTo>
                <a:lnTo>
                  <a:pt x="137" y="1086"/>
                </a:lnTo>
                <a:lnTo>
                  <a:pt x="136" y="1037"/>
                </a:lnTo>
                <a:lnTo>
                  <a:pt x="136" y="1017"/>
                </a:lnTo>
                <a:lnTo>
                  <a:pt x="136" y="1007"/>
                </a:lnTo>
                <a:lnTo>
                  <a:pt x="137" y="995"/>
                </a:lnTo>
                <a:lnTo>
                  <a:pt x="137" y="990"/>
                </a:lnTo>
                <a:lnTo>
                  <a:pt x="137" y="983"/>
                </a:lnTo>
                <a:lnTo>
                  <a:pt x="136" y="971"/>
                </a:lnTo>
                <a:lnTo>
                  <a:pt x="132" y="950"/>
                </a:lnTo>
                <a:lnTo>
                  <a:pt x="129" y="911"/>
                </a:lnTo>
                <a:lnTo>
                  <a:pt x="126" y="864"/>
                </a:lnTo>
                <a:lnTo>
                  <a:pt x="126" y="842"/>
                </a:lnTo>
                <a:lnTo>
                  <a:pt x="127" y="832"/>
                </a:lnTo>
                <a:lnTo>
                  <a:pt x="129" y="827"/>
                </a:lnTo>
                <a:lnTo>
                  <a:pt x="131" y="822"/>
                </a:lnTo>
                <a:lnTo>
                  <a:pt x="131" y="817"/>
                </a:lnTo>
                <a:lnTo>
                  <a:pt x="129" y="812"/>
                </a:lnTo>
                <a:lnTo>
                  <a:pt x="129" y="802"/>
                </a:lnTo>
                <a:lnTo>
                  <a:pt x="129" y="790"/>
                </a:lnTo>
                <a:lnTo>
                  <a:pt x="131" y="780"/>
                </a:lnTo>
                <a:lnTo>
                  <a:pt x="132" y="775"/>
                </a:lnTo>
                <a:lnTo>
                  <a:pt x="132" y="770"/>
                </a:lnTo>
                <a:lnTo>
                  <a:pt x="132" y="765"/>
                </a:lnTo>
                <a:lnTo>
                  <a:pt x="132" y="760"/>
                </a:lnTo>
                <a:lnTo>
                  <a:pt x="115" y="742"/>
                </a:lnTo>
                <a:lnTo>
                  <a:pt x="87" y="708"/>
                </a:lnTo>
                <a:lnTo>
                  <a:pt x="60" y="673"/>
                </a:lnTo>
                <a:lnTo>
                  <a:pt x="48" y="658"/>
                </a:lnTo>
                <a:lnTo>
                  <a:pt x="40" y="644"/>
                </a:lnTo>
                <a:lnTo>
                  <a:pt x="28" y="628"/>
                </a:lnTo>
                <a:lnTo>
                  <a:pt x="23" y="617"/>
                </a:lnTo>
                <a:lnTo>
                  <a:pt x="21" y="609"/>
                </a:lnTo>
                <a:lnTo>
                  <a:pt x="18" y="606"/>
                </a:lnTo>
                <a:lnTo>
                  <a:pt x="15" y="602"/>
                </a:lnTo>
                <a:lnTo>
                  <a:pt x="10" y="596"/>
                </a:lnTo>
                <a:lnTo>
                  <a:pt x="6" y="587"/>
                </a:lnTo>
                <a:lnTo>
                  <a:pt x="5" y="577"/>
                </a:lnTo>
                <a:lnTo>
                  <a:pt x="5" y="574"/>
                </a:lnTo>
                <a:lnTo>
                  <a:pt x="6" y="569"/>
                </a:lnTo>
                <a:lnTo>
                  <a:pt x="6" y="564"/>
                </a:lnTo>
                <a:lnTo>
                  <a:pt x="6" y="560"/>
                </a:lnTo>
                <a:lnTo>
                  <a:pt x="5" y="547"/>
                </a:lnTo>
                <a:lnTo>
                  <a:pt x="5" y="544"/>
                </a:lnTo>
                <a:lnTo>
                  <a:pt x="0" y="542"/>
                </a:lnTo>
                <a:lnTo>
                  <a:pt x="8" y="520"/>
                </a:lnTo>
                <a:lnTo>
                  <a:pt x="8" y="517"/>
                </a:lnTo>
                <a:lnTo>
                  <a:pt x="6" y="517"/>
                </a:lnTo>
                <a:lnTo>
                  <a:pt x="3" y="513"/>
                </a:lnTo>
                <a:lnTo>
                  <a:pt x="0" y="510"/>
                </a:lnTo>
                <a:lnTo>
                  <a:pt x="1" y="507"/>
                </a:lnTo>
                <a:lnTo>
                  <a:pt x="11" y="463"/>
                </a:lnTo>
                <a:lnTo>
                  <a:pt x="21" y="420"/>
                </a:lnTo>
                <a:lnTo>
                  <a:pt x="33" y="378"/>
                </a:lnTo>
                <a:lnTo>
                  <a:pt x="42" y="357"/>
                </a:lnTo>
                <a:lnTo>
                  <a:pt x="50" y="336"/>
                </a:lnTo>
                <a:lnTo>
                  <a:pt x="60" y="317"/>
                </a:lnTo>
                <a:lnTo>
                  <a:pt x="73" y="299"/>
                </a:lnTo>
                <a:lnTo>
                  <a:pt x="80" y="290"/>
                </a:lnTo>
                <a:lnTo>
                  <a:pt x="90" y="285"/>
                </a:lnTo>
                <a:lnTo>
                  <a:pt x="110" y="275"/>
                </a:lnTo>
                <a:lnTo>
                  <a:pt x="149" y="257"/>
                </a:lnTo>
                <a:lnTo>
                  <a:pt x="164" y="250"/>
                </a:lnTo>
                <a:lnTo>
                  <a:pt x="181" y="245"/>
                </a:lnTo>
                <a:lnTo>
                  <a:pt x="178" y="245"/>
                </a:lnTo>
                <a:lnTo>
                  <a:pt x="179" y="235"/>
                </a:lnTo>
                <a:lnTo>
                  <a:pt x="179" y="232"/>
                </a:lnTo>
                <a:lnTo>
                  <a:pt x="181" y="227"/>
                </a:lnTo>
                <a:lnTo>
                  <a:pt x="184" y="223"/>
                </a:lnTo>
                <a:lnTo>
                  <a:pt x="188" y="222"/>
                </a:lnTo>
                <a:lnTo>
                  <a:pt x="191" y="220"/>
                </a:lnTo>
                <a:lnTo>
                  <a:pt x="194" y="222"/>
                </a:lnTo>
                <a:close/>
                <a:moveTo>
                  <a:pt x="115" y="524"/>
                </a:moveTo>
                <a:lnTo>
                  <a:pt x="115" y="524"/>
                </a:lnTo>
                <a:lnTo>
                  <a:pt x="105" y="534"/>
                </a:lnTo>
                <a:lnTo>
                  <a:pt x="97" y="544"/>
                </a:lnTo>
                <a:lnTo>
                  <a:pt x="90" y="559"/>
                </a:lnTo>
                <a:lnTo>
                  <a:pt x="90" y="560"/>
                </a:lnTo>
                <a:lnTo>
                  <a:pt x="90" y="564"/>
                </a:lnTo>
                <a:lnTo>
                  <a:pt x="94" y="569"/>
                </a:lnTo>
                <a:lnTo>
                  <a:pt x="109" y="597"/>
                </a:lnTo>
                <a:lnTo>
                  <a:pt x="117" y="611"/>
                </a:lnTo>
                <a:lnTo>
                  <a:pt x="122" y="626"/>
                </a:lnTo>
                <a:lnTo>
                  <a:pt x="119" y="601"/>
                </a:lnTo>
                <a:lnTo>
                  <a:pt x="115" y="576"/>
                </a:lnTo>
                <a:lnTo>
                  <a:pt x="114" y="547"/>
                </a:lnTo>
                <a:lnTo>
                  <a:pt x="114" y="535"/>
                </a:lnTo>
                <a:lnTo>
                  <a:pt x="114" y="529"/>
                </a:lnTo>
                <a:lnTo>
                  <a:pt x="115" y="524"/>
                </a:lnTo>
                <a:close/>
                <a:moveTo>
                  <a:pt x="401" y="609"/>
                </a:moveTo>
                <a:lnTo>
                  <a:pt x="401" y="609"/>
                </a:lnTo>
                <a:lnTo>
                  <a:pt x="399" y="631"/>
                </a:lnTo>
                <a:lnTo>
                  <a:pt x="399" y="653"/>
                </a:lnTo>
                <a:lnTo>
                  <a:pt x="401" y="675"/>
                </a:lnTo>
                <a:lnTo>
                  <a:pt x="401" y="685"/>
                </a:lnTo>
                <a:lnTo>
                  <a:pt x="404" y="695"/>
                </a:lnTo>
                <a:lnTo>
                  <a:pt x="411" y="691"/>
                </a:lnTo>
                <a:lnTo>
                  <a:pt x="414" y="691"/>
                </a:lnTo>
                <a:lnTo>
                  <a:pt x="417" y="691"/>
                </a:lnTo>
                <a:lnTo>
                  <a:pt x="416" y="686"/>
                </a:lnTo>
                <a:lnTo>
                  <a:pt x="416" y="683"/>
                </a:lnTo>
                <a:lnTo>
                  <a:pt x="419" y="680"/>
                </a:lnTo>
                <a:lnTo>
                  <a:pt x="419" y="678"/>
                </a:lnTo>
                <a:lnTo>
                  <a:pt x="419" y="676"/>
                </a:lnTo>
                <a:lnTo>
                  <a:pt x="412" y="653"/>
                </a:lnTo>
                <a:lnTo>
                  <a:pt x="407" y="629"/>
                </a:lnTo>
                <a:lnTo>
                  <a:pt x="406" y="617"/>
                </a:lnTo>
                <a:lnTo>
                  <a:pt x="404" y="612"/>
                </a:lnTo>
                <a:lnTo>
                  <a:pt x="404" y="609"/>
                </a:lnTo>
                <a:lnTo>
                  <a:pt x="401" y="60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37" name="Freeform 37"/>
          <p:cNvSpPr>
            <a:spLocks noChangeArrowheads="1"/>
          </p:cNvSpPr>
          <p:nvPr/>
        </p:nvSpPr>
        <p:spPr bwMode="auto">
          <a:xfrm>
            <a:off x="6061150" y="4999693"/>
            <a:ext cx="954202" cy="2993096"/>
          </a:xfrm>
          <a:custGeom>
            <a:avLst/>
            <a:gdLst>
              <a:gd name="T0" fmla="*/ 191 w 468"/>
              <a:gd name="T1" fmla="*/ 185 h 1468"/>
              <a:gd name="T2" fmla="*/ 186 w 468"/>
              <a:gd name="T3" fmla="*/ 160 h 1468"/>
              <a:gd name="T4" fmla="*/ 181 w 468"/>
              <a:gd name="T5" fmla="*/ 129 h 1468"/>
              <a:gd name="T6" fmla="*/ 184 w 468"/>
              <a:gd name="T7" fmla="*/ 71 h 1468"/>
              <a:gd name="T8" fmla="*/ 188 w 468"/>
              <a:gd name="T9" fmla="*/ 47 h 1468"/>
              <a:gd name="T10" fmla="*/ 211 w 468"/>
              <a:gd name="T11" fmla="*/ 17 h 1468"/>
              <a:gd name="T12" fmla="*/ 258 w 468"/>
              <a:gd name="T13" fmla="*/ 2 h 1468"/>
              <a:gd name="T14" fmla="*/ 307 w 468"/>
              <a:gd name="T15" fmla="*/ 7 h 1468"/>
              <a:gd name="T16" fmla="*/ 332 w 468"/>
              <a:gd name="T17" fmla="*/ 20 h 1468"/>
              <a:gd name="T18" fmla="*/ 350 w 468"/>
              <a:gd name="T19" fmla="*/ 64 h 1468"/>
              <a:gd name="T20" fmla="*/ 355 w 468"/>
              <a:gd name="T21" fmla="*/ 103 h 1468"/>
              <a:gd name="T22" fmla="*/ 350 w 468"/>
              <a:gd name="T23" fmla="*/ 141 h 1468"/>
              <a:gd name="T24" fmla="*/ 340 w 468"/>
              <a:gd name="T25" fmla="*/ 181 h 1468"/>
              <a:gd name="T26" fmla="*/ 315 w 468"/>
              <a:gd name="T27" fmla="*/ 240 h 1468"/>
              <a:gd name="T28" fmla="*/ 342 w 468"/>
              <a:gd name="T29" fmla="*/ 267 h 1468"/>
              <a:gd name="T30" fmla="*/ 399 w 468"/>
              <a:gd name="T31" fmla="*/ 299 h 1468"/>
              <a:gd name="T32" fmla="*/ 421 w 468"/>
              <a:gd name="T33" fmla="*/ 357 h 1468"/>
              <a:gd name="T34" fmla="*/ 434 w 468"/>
              <a:gd name="T35" fmla="*/ 406 h 1468"/>
              <a:gd name="T36" fmla="*/ 451 w 468"/>
              <a:gd name="T37" fmla="*/ 512 h 1468"/>
              <a:gd name="T38" fmla="*/ 464 w 468"/>
              <a:gd name="T39" fmla="*/ 651 h 1468"/>
              <a:gd name="T40" fmla="*/ 468 w 468"/>
              <a:gd name="T41" fmla="*/ 696 h 1468"/>
              <a:gd name="T42" fmla="*/ 436 w 468"/>
              <a:gd name="T43" fmla="*/ 747 h 1468"/>
              <a:gd name="T44" fmla="*/ 419 w 468"/>
              <a:gd name="T45" fmla="*/ 770 h 1468"/>
              <a:gd name="T46" fmla="*/ 411 w 468"/>
              <a:gd name="T47" fmla="*/ 866 h 1468"/>
              <a:gd name="T48" fmla="*/ 394 w 468"/>
              <a:gd name="T49" fmla="*/ 995 h 1468"/>
              <a:gd name="T50" fmla="*/ 377 w 468"/>
              <a:gd name="T51" fmla="*/ 1104 h 1468"/>
              <a:gd name="T52" fmla="*/ 359 w 468"/>
              <a:gd name="T53" fmla="*/ 1196 h 1468"/>
              <a:gd name="T54" fmla="*/ 359 w 468"/>
              <a:gd name="T55" fmla="*/ 1228 h 1468"/>
              <a:gd name="T56" fmla="*/ 377 w 468"/>
              <a:gd name="T57" fmla="*/ 1250 h 1468"/>
              <a:gd name="T58" fmla="*/ 416 w 468"/>
              <a:gd name="T59" fmla="*/ 1283 h 1468"/>
              <a:gd name="T60" fmla="*/ 438 w 468"/>
              <a:gd name="T61" fmla="*/ 1332 h 1468"/>
              <a:gd name="T62" fmla="*/ 387 w 468"/>
              <a:gd name="T63" fmla="*/ 1346 h 1468"/>
              <a:gd name="T64" fmla="*/ 317 w 468"/>
              <a:gd name="T65" fmla="*/ 1294 h 1468"/>
              <a:gd name="T66" fmla="*/ 270 w 468"/>
              <a:gd name="T67" fmla="*/ 1243 h 1468"/>
              <a:gd name="T68" fmla="*/ 270 w 468"/>
              <a:gd name="T69" fmla="*/ 1215 h 1468"/>
              <a:gd name="T70" fmla="*/ 266 w 468"/>
              <a:gd name="T71" fmla="*/ 1186 h 1468"/>
              <a:gd name="T72" fmla="*/ 277 w 468"/>
              <a:gd name="T73" fmla="*/ 1054 h 1468"/>
              <a:gd name="T74" fmla="*/ 278 w 468"/>
              <a:gd name="T75" fmla="*/ 1020 h 1468"/>
              <a:gd name="T76" fmla="*/ 268 w 468"/>
              <a:gd name="T77" fmla="*/ 971 h 1468"/>
              <a:gd name="T78" fmla="*/ 241 w 468"/>
              <a:gd name="T79" fmla="*/ 1074 h 1468"/>
              <a:gd name="T80" fmla="*/ 231 w 468"/>
              <a:gd name="T81" fmla="*/ 1159 h 1468"/>
              <a:gd name="T82" fmla="*/ 230 w 468"/>
              <a:gd name="T83" fmla="*/ 1265 h 1468"/>
              <a:gd name="T84" fmla="*/ 218 w 468"/>
              <a:gd name="T85" fmla="*/ 1351 h 1468"/>
              <a:gd name="T86" fmla="*/ 196 w 468"/>
              <a:gd name="T87" fmla="*/ 1463 h 1468"/>
              <a:gd name="T88" fmla="*/ 146 w 468"/>
              <a:gd name="T89" fmla="*/ 1448 h 1468"/>
              <a:gd name="T90" fmla="*/ 134 w 468"/>
              <a:gd name="T91" fmla="*/ 1357 h 1468"/>
              <a:gd name="T92" fmla="*/ 127 w 468"/>
              <a:gd name="T93" fmla="*/ 1315 h 1468"/>
              <a:gd name="T94" fmla="*/ 126 w 468"/>
              <a:gd name="T95" fmla="*/ 1253 h 1468"/>
              <a:gd name="T96" fmla="*/ 129 w 468"/>
              <a:gd name="T97" fmla="*/ 1161 h 1468"/>
              <a:gd name="T98" fmla="*/ 134 w 468"/>
              <a:gd name="T99" fmla="*/ 1114 h 1468"/>
              <a:gd name="T100" fmla="*/ 136 w 468"/>
              <a:gd name="T101" fmla="*/ 1037 h 1468"/>
              <a:gd name="T102" fmla="*/ 136 w 468"/>
              <a:gd name="T103" fmla="*/ 971 h 1468"/>
              <a:gd name="T104" fmla="*/ 127 w 468"/>
              <a:gd name="T105" fmla="*/ 832 h 1468"/>
              <a:gd name="T106" fmla="*/ 129 w 468"/>
              <a:gd name="T107" fmla="*/ 802 h 1468"/>
              <a:gd name="T108" fmla="*/ 132 w 468"/>
              <a:gd name="T109" fmla="*/ 760 h 1468"/>
              <a:gd name="T110" fmla="*/ 40 w 468"/>
              <a:gd name="T111" fmla="*/ 644 h 1468"/>
              <a:gd name="T112" fmla="*/ 10 w 468"/>
              <a:gd name="T113" fmla="*/ 596 h 1468"/>
              <a:gd name="T114" fmla="*/ 6 w 468"/>
              <a:gd name="T115" fmla="*/ 560 h 1468"/>
              <a:gd name="T116" fmla="*/ 6 w 468"/>
              <a:gd name="T117" fmla="*/ 517 h 1468"/>
              <a:gd name="T118" fmla="*/ 33 w 468"/>
              <a:gd name="T119" fmla="*/ 378 h 1468"/>
              <a:gd name="T120" fmla="*/ 110 w 468"/>
              <a:gd name="T121" fmla="*/ 275 h 1468"/>
              <a:gd name="T122" fmla="*/ 178 w 468"/>
              <a:gd name="T123" fmla="*/ 245 h 146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468"/>
              <a:gd name="T187" fmla="*/ 0 h 1468"/>
              <a:gd name="T188" fmla="*/ 468 w 468"/>
              <a:gd name="T189" fmla="*/ 1468 h 1468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468" h="1468">
                <a:moveTo>
                  <a:pt x="194" y="222"/>
                </a:moveTo>
                <a:lnTo>
                  <a:pt x="194" y="222"/>
                </a:lnTo>
                <a:lnTo>
                  <a:pt x="199" y="201"/>
                </a:lnTo>
                <a:lnTo>
                  <a:pt x="199" y="196"/>
                </a:lnTo>
                <a:lnTo>
                  <a:pt x="198" y="191"/>
                </a:lnTo>
                <a:lnTo>
                  <a:pt x="191" y="185"/>
                </a:lnTo>
                <a:lnTo>
                  <a:pt x="186" y="176"/>
                </a:lnTo>
                <a:lnTo>
                  <a:pt x="183" y="171"/>
                </a:lnTo>
                <a:lnTo>
                  <a:pt x="181" y="166"/>
                </a:lnTo>
                <a:lnTo>
                  <a:pt x="181" y="165"/>
                </a:lnTo>
                <a:lnTo>
                  <a:pt x="183" y="163"/>
                </a:lnTo>
                <a:lnTo>
                  <a:pt x="186" y="160"/>
                </a:lnTo>
                <a:lnTo>
                  <a:pt x="183" y="155"/>
                </a:lnTo>
                <a:lnTo>
                  <a:pt x="181" y="149"/>
                </a:lnTo>
                <a:lnTo>
                  <a:pt x="181" y="144"/>
                </a:lnTo>
                <a:lnTo>
                  <a:pt x="181" y="139"/>
                </a:lnTo>
                <a:lnTo>
                  <a:pt x="183" y="134"/>
                </a:lnTo>
                <a:lnTo>
                  <a:pt x="181" y="129"/>
                </a:lnTo>
                <a:lnTo>
                  <a:pt x="179" y="121"/>
                </a:lnTo>
                <a:lnTo>
                  <a:pt x="178" y="111"/>
                </a:lnTo>
                <a:lnTo>
                  <a:pt x="178" y="101"/>
                </a:lnTo>
                <a:lnTo>
                  <a:pt x="179" y="91"/>
                </a:lnTo>
                <a:lnTo>
                  <a:pt x="184" y="79"/>
                </a:lnTo>
                <a:lnTo>
                  <a:pt x="184" y="71"/>
                </a:lnTo>
                <a:lnTo>
                  <a:pt x="186" y="66"/>
                </a:lnTo>
                <a:lnTo>
                  <a:pt x="188" y="62"/>
                </a:lnTo>
                <a:lnTo>
                  <a:pt x="188" y="66"/>
                </a:lnTo>
                <a:lnTo>
                  <a:pt x="184" y="56"/>
                </a:lnTo>
                <a:lnTo>
                  <a:pt x="186" y="50"/>
                </a:lnTo>
                <a:lnTo>
                  <a:pt x="188" y="47"/>
                </a:lnTo>
                <a:lnTo>
                  <a:pt x="189" y="44"/>
                </a:lnTo>
                <a:lnTo>
                  <a:pt x="191" y="39"/>
                </a:lnTo>
                <a:lnTo>
                  <a:pt x="196" y="30"/>
                </a:lnTo>
                <a:lnTo>
                  <a:pt x="203" y="22"/>
                </a:lnTo>
                <a:lnTo>
                  <a:pt x="211" y="17"/>
                </a:lnTo>
                <a:lnTo>
                  <a:pt x="230" y="10"/>
                </a:lnTo>
                <a:lnTo>
                  <a:pt x="240" y="9"/>
                </a:lnTo>
                <a:lnTo>
                  <a:pt x="245" y="7"/>
                </a:lnTo>
                <a:lnTo>
                  <a:pt x="250" y="4"/>
                </a:lnTo>
                <a:lnTo>
                  <a:pt x="258" y="2"/>
                </a:lnTo>
                <a:lnTo>
                  <a:pt x="263" y="2"/>
                </a:lnTo>
                <a:lnTo>
                  <a:pt x="268" y="2"/>
                </a:lnTo>
                <a:lnTo>
                  <a:pt x="278" y="2"/>
                </a:lnTo>
                <a:lnTo>
                  <a:pt x="283" y="0"/>
                </a:lnTo>
                <a:lnTo>
                  <a:pt x="288" y="2"/>
                </a:lnTo>
                <a:lnTo>
                  <a:pt x="298" y="4"/>
                </a:lnTo>
                <a:lnTo>
                  <a:pt x="307" y="7"/>
                </a:lnTo>
                <a:lnTo>
                  <a:pt x="312" y="9"/>
                </a:lnTo>
                <a:lnTo>
                  <a:pt x="317" y="12"/>
                </a:lnTo>
                <a:lnTo>
                  <a:pt x="318" y="14"/>
                </a:lnTo>
                <a:lnTo>
                  <a:pt x="320" y="14"/>
                </a:lnTo>
                <a:lnTo>
                  <a:pt x="325" y="15"/>
                </a:lnTo>
                <a:lnTo>
                  <a:pt x="332" y="20"/>
                </a:lnTo>
                <a:lnTo>
                  <a:pt x="339" y="27"/>
                </a:lnTo>
                <a:lnTo>
                  <a:pt x="344" y="35"/>
                </a:lnTo>
                <a:lnTo>
                  <a:pt x="347" y="45"/>
                </a:lnTo>
                <a:lnTo>
                  <a:pt x="349" y="54"/>
                </a:lnTo>
                <a:lnTo>
                  <a:pt x="349" y="59"/>
                </a:lnTo>
                <a:lnTo>
                  <a:pt x="350" y="64"/>
                </a:lnTo>
                <a:lnTo>
                  <a:pt x="352" y="69"/>
                </a:lnTo>
                <a:lnTo>
                  <a:pt x="354" y="72"/>
                </a:lnTo>
                <a:lnTo>
                  <a:pt x="355" y="77"/>
                </a:lnTo>
                <a:lnTo>
                  <a:pt x="355" y="82"/>
                </a:lnTo>
                <a:lnTo>
                  <a:pt x="357" y="92"/>
                </a:lnTo>
                <a:lnTo>
                  <a:pt x="355" y="103"/>
                </a:lnTo>
                <a:lnTo>
                  <a:pt x="354" y="124"/>
                </a:lnTo>
                <a:lnTo>
                  <a:pt x="352" y="133"/>
                </a:lnTo>
                <a:lnTo>
                  <a:pt x="350" y="134"/>
                </a:lnTo>
                <a:lnTo>
                  <a:pt x="350" y="138"/>
                </a:lnTo>
                <a:lnTo>
                  <a:pt x="350" y="141"/>
                </a:lnTo>
                <a:lnTo>
                  <a:pt x="347" y="151"/>
                </a:lnTo>
                <a:lnTo>
                  <a:pt x="345" y="156"/>
                </a:lnTo>
                <a:lnTo>
                  <a:pt x="342" y="161"/>
                </a:lnTo>
                <a:lnTo>
                  <a:pt x="340" y="165"/>
                </a:lnTo>
                <a:lnTo>
                  <a:pt x="340" y="170"/>
                </a:lnTo>
                <a:lnTo>
                  <a:pt x="340" y="181"/>
                </a:lnTo>
                <a:lnTo>
                  <a:pt x="339" y="191"/>
                </a:lnTo>
                <a:lnTo>
                  <a:pt x="337" y="201"/>
                </a:lnTo>
                <a:lnTo>
                  <a:pt x="334" y="212"/>
                </a:lnTo>
                <a:lnTo>
                  <a:pt x="329" y="220"/>
                </a:lnTo>
                <a:lnTo>
                  <a:pt x="322" y="230"/>
                </a:lnTo>
                <a:lnTo>
                  <a:pt x="315" y="238"/>
                </a:lnTo>
                <a:lnTo>
                  <a:pt x="315" y="240"/>
                </a:lnTo>
                <a:lnTo>
                  <a:pt x="315" y="243"/>
                </a:lnTo>
                <a:lnTo>
                  <a:pt x="318" y="247"/>
                </a:lnTo>
                <a:lnTo>
                  <a:pt x="327" y="253"/>
                </a:lnTo>
                <a:lnTo>
                  <a:pt x="330" y="262"/>
                </a:lnTo>
                <a:lnTo>
                  <a:pt x="335" y="265"/>
                </a:lnTo>
                <a:lnTo>
                  <a:pt x="342" y="267"/>
                </a:lnTo>
                <a:lnTo>
                  <a:pt x="360" y="274"/>
                </a:lnTo>
                <a:lnTo>
                  <a:pt x="375" y="279"/>
                </a:lnTo>
                <a:lnTo>
                  <a:pt x="382" y="282"/>
                </a:lnTo>
                <a:lnTo>
                  <a:pt x="389" y="287"/>
                </a:lnTo>
                <a:lnTo>
                  <a:pt x="394" y="292"/>
                </a:lnTo>
                <a:lnTo>
                  <a:pt x="399" y="299"/>
                </a:lnTo>
                <a:lnTo>
                  <a:pt x="404" y="314"/>
                </a:lnTo>
                <a:lnTo>
                  <a:pt x="406" y="321"/>
                </a:lnTo>
                <a:lnTo>
                  <a:pt x="409" y="329"/>
                </a:lnTo>
                <a:lnTo>
                  <a:pt x="412" y="336"/>
                </a:lnTo>
                <a:lnTo>
                  <a:pt x="416" y="342"/>
                </a:lnTo>
                <a:lnTo>
                  <a:pt x="421" y="357"/>
                </a:lnTo>
                <a:lnTo>
                  <a:pt x="422" y="374"/>
                </a:lnTo>
                <a:lnTo>
                  <a:pt x="421" y="366"/>
                </a:lnTo>
                <a:lnTo>
                  <a:pt x="429" y="388"/>
                </a:lnTo>
                <a:lnTo>
                  <a:pt x="433" y="398"/>
                </a:lnTo>
                <a:lnTo>
                  <a:pt x="434" y="406"/>
                </a:lnTo>
                <a:lnTo>
                  <a:pt x="446" y="448"/>
                </a:lnTo>
                <a:lnTo>
                  <a:pt x="449" y="470"/>
                </a:lnTo>
                <a:lnTo>
                  <a:pt x="453" y="492"/>
                </a:lnTo>
                <a:lnTo>
                  <a:pt x="453" y="502"/>
                </a:lnTo>
                <a:lnTo>
                  <a:pt x="451" y="512"/>
                </a:lnTo>
                <a:lnTo>
                  <a:pt x="449" y="517"/>
                </a:lnTo>
                <a:lnTo>
                  <a:pt x="448" y="520"/>
                </a:lnTo>
                <a:lnTo>
                  <a:pt x="451" y="530"/>
                </a:lnTo>
                <a:lnTo>
                  <a:pt x="458" y="560"/>
                </a:lnTo>
                <a:lnTo>
                  <a:pt x="461" y="591"/>
                </a:lnTo>
                <a:lnTo>
                  <a:pt x="463" y="621"/>
                </a:lnTo>
                <a:lnTo>
                  <a:pt x="464" y="651"/>
                </a:lnTo>
                <a:lnTo>
                  <a:pt x="464" y="633"/>
                </a:lnTo>
                <a:lnTo>
                  <a:pt x="464" y="668"/>
                </a:lnTo>
                <a:lnTo>
                  <a:pt x="466" y="690"/>
                </a:lnTo>
                <a:lnTo>
                  <a:pt x="466" y="693"/>
                </a:lnTo>
                <a:lnTo>
                  <a:pt x="468" y="696"/>
                </a:lnTo>
                <a:lnTo>
                  <a:pt x="468" y="698"/>
                </a:lnTo>
                <a:lnTo>
                  <a:pt x="466" y="703"/>
                </a:lnTo>
                <a:lnTo>
                  <a:pt x="459" y="713"/>
                </a:lnTo>
                <a:lnTo>
                  <a:pt x="454" y="722"/>
                </a:lnTo>
                <a:lnTo>
                  <a:pt x="449" y="730"/>
                </a:lnTo>
                <a:lnTo>
                  <a:pt x="436" y="747"/>
                </a:lnTo>
                <a:lnTo>
                  <a:pt x="429" y="753"/>
                </a:lnTo>
                <a:lnTo>
                  <a:pt x="424" y="757"/>
                </a:lnTo>
                <a:lnTo>
                  <a:pt x="419" y="760"/>
                </a:lnTo>
                <a:lnTo>
                  <a:pt x="419" y="765"/>
                </a:lnTo>
                <a:lnTo>
                  <a:pt x="419" y="770"/>
                </a:lnTo>
                <a:lnTo>
                  <a:pt x="416" y="780"/>
                </a:lnTo>
                <a:lnTo>
                  <a:pt x="414" y="790"/>
                </a:lnTo>
                <a:lnTo>
                  <a:pt x="414" y="800"/>
                </a:lnTo>
                <a:lnTo>
                  <a:pt x="414" y="824"/>
                </a:lnTo>
                <a:lnTo>
                  <a:pt x="414" y="846"/>
                </a:lnTo>
                <a:lnTo>
                  <a:pt x="411" y="866"/>
                </a:lnTo>
                <a:lnTo>
                  <a:pt x="406" y="886"/>
                </a:lnTo>
                <a:lnTo>
                  <a:pt x="399" y="930"/>
                </a:lnTo>
                <a:lnTo>
                  <a:pt x="397" y="951"/>
                </a:lnTo>
                <a:lnTo>
                  <a:pt x="394" y="975"/>
                </a:lnTo>
                <a:lnTo>
                  <a:pt x="394" y="985"/>
                </a:lnTo>
                <a:lnTo>
                  <a:pt x="394" y="995"/>
                </a:lnTo>
                <a:lnTo>
                  <a:pt x="394" y="1000"/>
                </a:lnTo>
                <a:lnTo>
                  <a:pt x="394" y="1003"/>
                </a:lnTo>
                <a:lnTo>
                  <a:pt x="392" y="1018"/>
                </a:lnTo>
                <a:lnTo>
                  <a:pt x="384" y="1057"/>
                </a:lnTo>
                <a:lnTo>
                  <a:pt x="377" y="1104"/>
                </a:lnTo>
                <a:lnTo>
                  <a:pt x="370" y="1146"/>
                </a:lnTo>
                <a:lnTo>
                  <a:pt x="367" y="1168"/>
                </a:lnTo>
                <a:lnTo>
                  <a:pt x="362" y="1190"/>
                </a:lnTo>
                <a:lnTo>
                  <a:pt x="359" y="1195"/>
                </a:lnTo>
                <a:lnTo>
                  <a:pt x="359" y="1196"/>
                </a:lnTo>
                <a:lnTo>
                  <a:pt x="355" y="1201"/>
                </a:lnTo>
                <a:lnTo>
                  <a:pt x="352" y="1215"/>
                </a:lnTo>
                <a:lnTo>
                  <a:pt x="350" y="1218"/>
                </a:lnTo>
                <a:lnTo>
                  <a:pt x="350" y="1220"/>
                </a:lnTo>
                <a:lnTo>
                  <a:pt x="352" y="1221"/>
                </a:lnTo>
                <a:lnTo>
                  <a:pt x="355" y="1223"/>
                </a:lnTo>
                <a:lnTo>
                  <a:pt x="359" y="1228"/>
                </a:lnTo>
                <a:lnTo>
                  <a:pt x="360" y="1231"/>
                </a:lnTo>
                <a:lnTo>
                  <a:pt x="362" y="1237"/>
                </a:lnTo>
                <a:lnTo>
                  <a:pt x="364" y="1242"/>
                </a:lnTo>
                <a:lnTo>
                  <a:pt x="367" y="1243"/>
                </a:lnTo>
                <a:lnTo>
                  <a:pt x="372" y="1247"/>
                </a:lnTo>
                <a:lnTo>
                  <a:pt x="377" y="1250"/>
                </a:lnTo>
                <a:lnTo>
                  <a:pt x="379" y="1252"/>
                </a:lnTo>
                <a:lnTo>
                  <a:pt x="377" y="1255"/>
                </a:lnTo>
                <a:lnTo>
                  <a:pt x="377" y="1257"/>
                </a:lnTo>
                <a:lnTo>
                  <a:pt x="379" y="1258"/>
                </a:lnTo>
                <a:lnTo>
                  <a:pt x="397" y="1270"/>
                </a:lnTo>
                <a:lnTo>
                  <a:pt x="416" y="1283"/>
                </a:lnTo>
                <a:lnTo>
                  <a:pt x="424" y="1290"/>
                </a:lnTo>
                <a:lnTo>
                  <a:pt x="431" y="1299"/>
                </a:lnTo>
                <a:lnTo>
                  <a:pt x="436" y="1307"/>
                </a:lnTo>
                <a:lnTo>
                  <a:pt x="439" y="1317"/>
                </a:lnTo>
                <a:lnTo>
                  <a:pt x="439" y="1322"/>
                </a:lnTo>
                <a:lnTo>
                  <a:pt x="439" y="1327"/>
                </a:lnTo>
                <a:lnTo>
                  <a:pt x="438" y="1332"/>
                </a:lnTo>
                <a:lnTo>
                  <a:pt x="436" y="1335"/>
                </a:lnTo>
                <a:lnTo>
                  <a:pt x="431" y="1339"/>
                </a:lnTo>
                <a:lnTo>
                  <a:pt x="427" y="1342"/>
                </a:lnTo>
                <a:lnTo>
                  <a:pt x="417" y="1347"/>
                </a:lnTo>
                <a:lnTo>
                  <a:pt x="411" y="1347"/>
                </a:lnTo>
                <a:lnTo>
                  <a:pt x="401" y="1347"/>
                </a:lnTo>
                <a:lnTo>
                  <a:pt x="387" y="1346"/>
                </a:lnTo>
                <a:lnTo>
                  <a:pt x="379" y="1339"/>
                </a:lnTo>
                <a:lnTo>
                  <a:pt x="360" y="1329"/>
                </a:lnTo>
                <a:lnTo>
                  <a:pt x="344" y="1315"/>
                </a:lnTo>
                <a:lnTo>
                  <a:pt x="323" y="1302"/>
                </a:lnTo>
                <a:lnTo>
                  <a:pt x="317" y="1294"/>
                </a:lnTo>
                <a:lnTo>
                  <a:pt x="313" y="1290"/>
                </a:lnTo>
                <a:lnTo>
                  <a:pt x="310" y="1287"/>
                </a:lnTo>
                <a:lnTo>
                  <a:pt x="293" y="1277"/>
                </a:lnTo>
                <a:lnTo>
                  <a:pt x="285" y="1270"/>
                </a:lnTo>
                <a:lnTo>
                  <a:pt x="278" y="1262"/>
                </a:lnTo>
                <a:lnTo>
                  <a:pt x="273" y="1253"/>
                </a:lnTo>
                <a:lnTo>
                  <a:pt x="270" y="1243"/>
                </a:lnTo>
                <a:lnTo>
                  <a:pt x="270" y="1238"/>
                </a:lnTo>
                <a:lnTo>
                  <a:pt x="271" y="1233"/>
                </a:lnTo>
                <a:lnTo>
                  <a:pt x="271" y="1228"/>
                </a:lnTo>
                <a:lnTo>
                  <a:pt x="271" y="1223"/>
                </a:lnTo>
                <a:lnTo>
                  <a:pt x="271" y="1218"/>
                </a:lnTo>
                <a:lnTo>
                  <a:pt x="270" y="1215"/>
                </a:lnTo>
                <a:lnTo>
                  <a:pt x="268" y="1211"/>
                </a:lnTo>
                <a:lnTo>
                  <a:pt x="265" y="1206"/>
                </a:lnTo>
                <a:lnTo>
                  <a:pt x="265" y="1201"/>
                </a:lnTo>
                <a:lnTo>
                  <a:pt x="265" y="1196"/>
                </a:lnTo>
                <a:lnTo>
                  <a:pt x="266" y="1186"/>
                </a:lnTo>
                <a:lnTo>
                  <a:pt x="268" y="1143"/>
                </a:lnTo>
                <a:lnTo>
                  <a:pt x="271" y="1094"/>
                </a:lnTo>
                <a:lnTo>
                  <a:pt x="275" y="1072"/>
                </a:lnTo>
                <a:lnTo>
                  <a:pt x="277" y="1064"/>
                </a:lnTo>
                <a:lnTo>
                  <a:pt x="277" y="1059"/>
                </a:lnTo>
                <a:lnTo>
                  <a:pt x="277" y="1054"/>
                </a:lnTo>
                <a:lnTo>
                  <a:pt x="275" y="1042"/>
                </a:lnTo>
                <a:lnTo>
                  <a:pt x="273" y="1032"/>
                </a:lnTo>
                <a:lnTo>
                  <a:pt x="277" y="1022"/>
                </a:lnTo>
                <a:lnTo>
                  <a:pt x="278" y="1020"/>
                </a:lnTo>
                <a:lnTo>
                  <a:pt x="277" y="1012"/>
                </a:lnTo>
                <a:lnTo>
                  <a:pt x="275" y="992"/>
                </a:lnTo>
                <a:lnTo>
                  <a:pt x="273" y="982"/>
                </a:lnTo>
                <a:lnTo>
                  <a:pt x="271" y="975"/>
                </a:lnTo>
                <a:lnTo>
                  <a:pt x="270" y="973"/>
                </a:lnTo>
                <a:lnTo>
                  <a:pt x="268" y="971"/>
                </a:lnTo>
                <a:lnTo>
                  <a:pt x="266" y="973"/>
                </a:lnTo>
                <a:lnTo>
                  <a:pt x="265" y="976"/>
                </a:lnTo>
                <a:lnTo>
                  <a:pt x="261" y="988"/>
                </a:lnTo>
                <a:lnTo>
                  <a:pt x="256" y="1008"/>
                </a:lnTo>
                <a:lnTo>
                  <a:pt x="246" y="1055"/>
                </a:lnTo>
                <a:lnTo>
                  <a:pt x="241" y="1074"/>
                </a:lnTo>
                <a:lnTo>
                  <a:pt x="240" y="1086"/>
                </a:lnTo>
                <a:lnTo>
                  <a:pt x="240" y="1097"/>
                </a:lnTo>
                <a:lnTo>
                  <a:pt x="240" y="1117"/>
                </a:lnTo>
                <a:lnTo>
                  <a:pt x="236" y="1139"/>
                </a:lnTo>
                <a:lnTo>
                  <a:pt x="235" y="1149"/>
                </a:lnTo>
                <a:lnTo>
                  <a:pt x="231" y="1159"/>
                </a:lnTo>
                <a:lnTo>
                  <a:pt x="228" y="1168"/>
                </a:lnTo>
                <a:lnTo>
                  <a:pt x="226" y="1178"/>
                </a:lnTo>
                <a:lnTo>
                  <a:pt x="228" y="1201"/>
                </a:lnTo>
                <a:lnTo>
                  <a:pt x="228" y="1223"/>
                </a:lnTo>
                <a:lnTo>
                  <a:pt x="228" y="1245"/>
                </a:lnTo>
                <a:lnTo>
                  <a:pt x="230" y="1265"/>
                </a:lnTo>
                <a:lnTo>
                  <a:pt x="230" y="1289"/>
                </a:lnTo>
                <a:lnTo>
                  <a:pt x="228" y="1300"/>
                </a:lnTo>
                <a:lnTo>
                  <a:pt x="226" y="1310"/>
                </a:lnTo>
                <a:lnTo>
                  <a:pt x="221" y="1330"/>
                </a:lnTo>
                <a:lnTo>
                  <a:pt x="218" y="1351"/>
                </a:lnTo>
                <a:lnTo>
                  <a:pt x="214" y="1399"/>
                </a:lnTo>
                <a:lnTo>
                  <a:pt x="214" y="1418"/>
                </a:lnTo>
                <a:lnTo>
                  <a:pt x="211" y="1438"/>
                </a:lnTo>
                <a:lnTo>
                  <a:pt x="208" y="1448"/>
                </a:lnTo>
                <a:lnTo>
                  <a:pt x="204" y="1456"/>
                </a:lnTo>
                <a:lnTo>
                  <a:pt x="196" y="1463"/>
                </a:lnTo>
                <a:lnTo>
                  <a:pt x="193" y="1466"/>
                </a:lnTo>
                <a:lnTo>
                  <a:pt x="188" y="1468"/>
                </a:lnTo>
                <a:lnTo>
                  <a:pt x="178" y="1468"/>
                </a:lnTo>
                <a:lnTo>
                  <a:pt x="167" y="1466"/>
                </a:lnTo>
                <a:lnTo>
                  <a:pt x="159" y="1463"/>
                </a:lnTo>
                <a:lnTo>
                  <a:pt x="152" y="1456"/>
                </a:lnTo>
                <a:lnTo>
                  <a:pt x="146" y="1448"/>
                </a:lnTo>
                <a:lnTo>
                  <a:pt x="142" y="1438"/>
                </a:lnTo>
                <a:lnTo>
                  <a:pt x="139" y="1428"/>
                </a:lnTo>
                <a:lnTo>
                  <a:pt x="136" y="1418"/>
                </a:lnTo>
                <a:lnTo>
                  <a:pt x="134" y="1396"/>
                </a:lnTo>
                <a:lnTo>
                  <a:pt x="134" y="1372"/>
                </a:lnTo>
                <a:lnTo>
                  <a:pt x="134" y="1362"/>
                </a:lnTo>
                <a:lnTo>
                  <a:pt x="134" y="1357"/>
                </a:lnTo>
                <a:lnTo>
                  <a:pt x="132" y="1354"/>
                </a:lnTo>
                <a:lnTo>
                  <a:pt x="129" y="1349"/>
                </a:lnTo>
                <a:lnTo>
                  <a:pt x="127" y="1346"/>
                </a:lnTo>
                <a:lnTo>
                  <a:pt x="126" y="1335"/>
                </a:lnTo>
                <a:lnTo>
                  <a:pt x="126" y="1325"/>
                </a:lnTo>
                <a:lnTo>
                  <a:pt x="127" y="1315"/>
                </a:lnTo>
                <a:lnTo>
                  <a:pt x="127" y="1312"/>
                </a:lnTo>
                <a:lnTo>
                  <a:pt x="127" y="1309"/>
                </a:lnTo>
                <a:lnTo>
                  <a:pt x="126" y="1294"/>
                </a:lnTo>
                <a:lnTo>
                  <a:pt x="126" y="1273"/>
                </a:lnTo>
                <a:lnTo>
                  <a:pt x="126" y="1263"/>
                </a:lnTo>
                <a:lnTo>
                  <a:pt x="126" y="1253"/>
                </a:lnTo>
                <a:lnTo>
                  <a:pt x="124" y="1231"/>
                </a:lnTo>
                <a:lnTo>
                  <a:pt x="124" y="1208"/>
                </a:lnTo>
                <a:lnTo>
                  <a:pt x="124" y="1186"/>
                </a:lnTo>
                <a:lnTo>
                  <a:pt x="126" y="1176"/>
                </a:lnTo>
                <a:lnTo>
                  <a:pt x="127" y="1164"/>
                </a:lnTo>
                <a:lnTo>
                  <a:pt x="129" y="1161"/>
                </a:lnTo>
                <a:lnTo>
                  <a:pt x="131" y="1156"/>
                </a:lnTo>
                <a:lnTo>
                  <a:pt x="131" y="1144"/>
                </a:lnTo>
                <a:lnTo>
                  <a:pt x="131" y="1134"/>
                </a:lnTo>
                <a:lnTo>
                  <a:pt x="132" y="1122"/>
                </a:lnTo>
                <a:lnTo>
                  <a:pt x="132" y="1119"/>
                </a:lnTo>
                <a:lnTo>
                  <a:pt x="134" y="1114"/>
                </a:lnTo>
                <a:lnTo>
                  <a:pt x="137" y="1111"/>
                </a:lnTo>
                <a:lnTo>
                  <a:pt x="137" y="1106"/>
                </a:lnTo>
                <a:lnTo>
                  <a:pt x="137" y="1086"/>
                </a:lnTo>
                <a:lnTo>
                  <a:pt x="136" y="1037"/>
                </a:lnTo>
                <a:lnTo>
                  <a:pt x="136" y="1017"/>
                </a:lnTo>
                <a:lnTo>
                  <a:pt x="136" y="1007"/>
                </a:lnTo>
                <a:lnTo>
                  <a:pt x="137" y="995"/>
                </a:lnTo>
                <a:lnTo>
                  <a:pt x="137" y="990"/>
                </a:lnTo>
                <a:lnTo>
                  <a:pt x="137" y="983"/>
                </a:lnTo>
                <a:lnTo>
                  <a:pt x="136" y="971"/>
                </a:lnTo>
                <a:lnTo>
                  <a:pt x="132" y="950"/>
                </a:lnTo>
                <a:lnTo>
                  <a:pt x="129" y="911"/>
                </a:lnTo>
                <a:lnTo>
                  <a:pt x="126" y="864"/>
                </a:lnTo>
                <a:lnTo>
                  <a:pt x="126" y="842"/>
                </a:lnTo>
                <a:lnTo>
                  <a:pt x="127" y="832"/>
                </a:lnTo>
                <a:lnTo>
                  <a:pt x="129" y="827"/>
                </a:lnTo>
                <a:lnTo>
                  <a:pt x="131" y="822"/>
                </a:lnTo>
                <a:lnTo>
                  <a:pt x="131" y="817"/>
                </a:lnTo>
                <a:lnTo>
                  <a:pt x="129" y="812"/>
                </a:lnTo>
                <a:lnTo>
                  <a:pt x="129" y="802"/>
                </a:lnTo>
                <a:lnTo>
                  <a:pt x="129" y="790"/>
                </a:lnTo>
                <a:lnTo>
                  <a:pt x="131" y="780"/>
                </a:lnTo>
                <a:lnTo>
                  <a:pt x="132" y="775"/>
                </a:lnTo>
                <a:lnTo>
                  <a:pt x="132" y="770"/>
                </a:lnTo>
                <a:lnTo>
                  <a:pt x="132" y="765"/>
                </a:lnTo>
                <a:lnTo>
                  <a:pt x="132" y="760"/>
                </a:lnTo>
                <a:lnTo>
                  <a:pt x="115" y="742"/>
                </a:lnTo>
                <a:lnTo>
                  <a:pt x="87" y="708"/>
                </a:lnTo>
                <a:lnTo>
                  <a:pt x="60" y="673"/>
                </a:lnTo>
                <a:lnTo>
                  <a:pt x="48" y="658"/>
                </a:lnTo>
                <a:lnTo>
                  <a:pt x="40" y="644"/>
                </a:lnTo>
                <a:lnTo>
                  <a:pt x="28" y="628"/>
                </a:lnTo>
                <a:lnTo>
                  <a:pt x="23" y="617"/>
                </a:lnTo>
                <a:lnTo>
                  <a:pt x="21" y="609"/>
                </a:lnTo>
                <a:lnTo>
                  <a:pt x="18" y="606"/>
                </a:lnTo>
                <a:lnTo>
                  <a:pt x="15" y="602"/>
                </a:lnTo>
                <a:lnTo>
                  <a:pt x="10" y="596"/>
                </a:lnTo>
                <a:lnTo>
                  <a:pt x="6" y="587"/>
                </a:lnTo>
                <a:lnTo>
                  <a:pt x="5" y="577"/>
                </a:lnTo>
                <a:lnTo>
                  <a:pt x="5" y="574"/>
                </a:lnTo>
                <a:lnTo>
                  <a:pt x="6" y="569"/>
                </a:lnTo>
                <a:lnTo>
                  <a:pt x="6" y="564"/>
                </a:lnTo>
                <a:lnTo>
                  <a:pt x="6" y="560"/>
                </a:lnTo>
                <a:lnTo>
                  <a:pt x="5" y="547"/>
                </a:lnTo>
                <a:lnTo>
                  <a:pt x="5" y="544"/>
                </a:lnTo>
                <a:lnTo>
                  <a:pt x="0" y="542"/>
                </a:lnTo>
                <a:lnTo>
                  <a:pt x="8" y="520"/>
                </a:lnTo>
                <a:lnTo>
                  <a:pt x="8" y="517"/>
                </a:lnTo>
                <a:lnTo>
                  <a:pt x="6" y="517"/>
                </a:lnTo>
                <a:lnTo>
                  <a:pt x="3" y="513"/>
                </a:lnTo>
                <a:lnTo>
                  <a:pt x="0" y="510"/>
                </a:lnTo>
                <a:lnTo>
                  <a:pt x="1" y="507"/>
                </a:lnTo>
                <a:lnTo>
                  <a:pt x="11" y="463"/>
                </a:lnTo>
                <a:lnTo>
                  <a:pt x="21" y="420"/>
                </a:lnTo>
                <a:lnTo>
                  <a:pt x="33" y="378"/>
                </a:lnTo>
                <a:lnTo>
                  <a:pt x="42" y="357"/>
                </a:lnTo>
                <a:lnTo>
                  <a:pt x="50" y="336"/>
                </a:lnTo>
                <a:lnTo>
                  <a:pt x="60" y="317"/>
                </a:lnTo>
                <a:lnTo>
                  <a:pt x="73" y="299"/>
                </a:lnTo>
                <a:lnTo>
                  <a:pt x="80" y="290"/>
                </a:lnTo>
                <a:lnTo>
                  <a:pt x="90" y="285"/>
                </a:lnTo>
                <a:lnTo>
                  <a:pt x="110" y="275"/>
                </a:lnTo>
                <a:lnTo>
                  <a:pt x="149" y="257"/>
                </a:lnTo>
                <a:lnTo>
                  <a:pt x="164" y="250"/>
                </a:lnTo>
                <a:lnTo>
                  <a:pt x="181" y="245"/>
                </a:lnTo>
                <a:lnTo>
                  <a:pt x="178" y="245"/>
                </a:lnTo>
                <a:lnTo>
                  <a:pt x="179" y="235"/>
                </a:lnTo>
                <a:lnTo>
                  <a:pt x="179" y="232"/>
                </a:lnTo>
                <a:lnTo>
                  <a:pt x="181" y="227"/>
                </a:lnTo>
                <a:lnTo>
                  <a:pt x="184" y="223"/>
                </a:lnTo>
                <a:lnTo>
                  <a:pt x="188" y="222"/>
                </a:lnTo>
                <a:lnTo>
                  <a:pt x="191" y="220"/>
                </a:lnTo>
                <a:lnTo>
                  <a:pt x="194" y="22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38" name="Freeform 40"/>
          <p:cNvSpPr>
            <a:spLocks noChangeArrowheads="1"/>
          </p:cNvSpPr>
          <p:nvPr/>
        </p:nvSpPr>
        <p:spPr bwMode="auto">
          <a:xfrm>
            <a:off x="6530095" y="1476486"/>
            <a:ext cx="703419" cy="2754546"/>
          </a:xfrm>
          <a:custGeom>
            <a:avLst/>
            <a:gdLst>
              <a:gd name="T0" fmla="*/ 273 w 345"/>
              <a:gd name="T1" fmla="*/ 202 h 1351"/>
              <a:gd name="T2" fmla="*/ 295 w 345"/>
              <a:gd name="T3" fmla="*/ 193 h 1351"/>
              <a:gd name="T4" fmla="*/ 303 w 345"/>
              <a:gd name="T5" fmla="*/ 180 h 1351"/>
              <a:gd name="T6" fmla="*/ 312 w 345"/>
              <a:gd name="T7" fmla="*/ 156 h 1351"/>
              <a:gd name="T8" fmla="*/ 300 w 345"/>
              <a:gd name="T9" fmla="*/ 143 h 1351"/>
              <a:gd name="T10" fmla="*/ 296 w 345"/>
              <a:gd name="T11" fmla="*/ 109 h 1351"/>
              <a:gd name="T12" fmla="*/ 293 w 345"/>
              <a:gd name="T13" fmla="*/ 88 h 1351"/>
              <a:gd name="T14" fmla="*/ 285 w 345"/>
              <a:gd name="T15" fmla="*/ 47 h 1351"/>
              <a:gd name="T16" fmla="*/ 261 w 345"/>
              <a:gd name="T17" fmla="*/ 17 h 1351"/>
              <a:gd name="T18" fmla="*/ 216 w 345"/>
              <a:gd name="T19" fmla="*/ 0 h 1351"/>
              <a:gd name="T20" fmla="*/ 142 w 345"/>
              <a:gd name="T21" fmla="*/ 19 h 1351"/>
              <a:gd name="T22" fmla="*/ 105 w 345"/>
              <a:gd name="T23" fmla="*/ 59 h 1351"/>
              <a:gd name="T24" fmla="*/ 112 w 345"/>
              <a:gd name="T25" fmla="*/ 91 h 1351"/>
              <a:gd name="T26" fmla="*/ 100 w 345"/>
              <a:gd name="T27" fmla="*/ 128 h 1351"/>
              <a:gd name="T28" fmla="*/ 115 w 345"/>
              <a:gd name="T29" fmla="*/ 145 h 1351"/>
              <a:gd name="T30" fmla="*/ 122 w 345"/>
              <a:gd name="T31" fmla="*/ 161 h 1351"/>
              <a:gd name="T32" fmla="*/ 117 w 345"/>
              <a:gd name="T33" fmla="*/ 176 h 1351"/>
              <a:gd name="T34" fmla="*/ 134 w 345"/>
              <a:gd name="T35" fmla="*/ 198 h 1351"/>
              <a:gd name="T36" fmla="*/ 176 w 345"/>
              <a:gd name="T37" fmla="*/ 235 h 1351"/>
              <a:gd name="T38" fmla="*/ 151 w 345"/>
              <a:gd name="T39" fmla="*/ 259 h 1351"/>
              <a:gd name="T40" fmla="*/ 127 w 345"/>
              <a:gd name="T41" fmla="*/ 274 h 1351"/>
              <a:gd name="T42" fmla="*/ 82 w 345"/>
              <a:gd name="T43" fmla="*/ 332 h 1351"/>
              <a:gd name="T44" fmla="*/ 48 w 345"/>
              <a:gd name="T45" fmla="*/ 373 h 1351"/>
              <a:gd name="T46" fmla="*/ 11 w 345"/>
              <a:gd name="T47" fmla="*/ 393 h 1351"/>
              <a:gd name="T48" fmla="*/ 0 w 345"/>
              <a:gd name="T49" fmla="*/ 457 h 1351"/>
              <a:gd name="T50" fmla="*/ 35 w 345"/>
              <a:gd name="T51" fmla="*/ 487 h 1351"/>
              <a:gd name="T52" fmla="*/ 73 w 345"/>
              <a:gd name="T53" fmla="*/ 488 h 1351"/>
              <a:gd name="T54" fmla="*/ 100 w 345"/>
              <a:gd name="T55" fmla="*/ 490 h 1351"/>
              <a:gd name="T56" fmla="*/ 119 w 345"/>
              <a:gd name="T57" fmla="*/ 488 h 1351"/>
              <a:gd name="T58" fmla="*/ 100 w 345"/>
              <a:gd name="T59" fmla="*/ 527 h 1351"/>
              <a:gd name="T60" fmla="*/ 88 w 345"/>
              <a:gd name="T61" fmla="*/ 556 h 1351"/>
              <a:gd name="T62" fmla="*/ 80 w 345"/>
              <a:gd name="T63" fmla="*/ 577 h 1351"/>
              <a:gd name="T64" fmla="*/ 72 w 345"/>
              <a:gd name="T65" fmla="*/ 644 h 1351"/>
              <a:gd name="T66" fmla="*/ 36 w 345"/>
              <a:gd name="T67" fmla="*/ 910 h 1351"/>
              <a:gd name="T68" fmla="*/ 10 w 345"/>
              <a:gd name="T69" fmla="*/ 1015 h 1351"/>
              <a:gd name="T70" fmla="*/ 57 w 345"/>
              <a:gd name="T71" fmla="*/ 1029 h 1351"/>
              <a:gd name="T72" fmla="*/ 72 w 345"/>
              <a:gd name="T73" fmla="*/ 1055 h 1351"/>
              <a:gd name="T74" fmla="*/ 97 w 345"/>
              <a:gd name="T75" fmla="*/ 1077 h 1351"/>
              <a:gd name="T76" fmla="*/ 135 w 345"/>
              <a:gd name="T77" fmla="*/ 1082 h 1351"/>
              <a:gd name="T78" fmla="*/ 167 w 345"/>
              <a:gd name="T79" fmla="*/ 1195 h 1351"/>
              <a:gd name="T80" fmla="*/ 164 w 345"/>
              <a:gd name="T81" fmla="*/ 1240 h 1351"/>
              <a:gd name="T82" fmla="*/ 135 w 345"/>
              <a:gd name="T83" fmla="*/ 1245 h 1351"/>
              <a:gd name="T84" fmla="*/ 110 w 345"/>
              <a:gd name="T85" fmla="*/ 1265 h 1351"/>
              <a:gd name="T86" fmla="*/ 99 w 345"/>
              <a:gd name="T87" fmla="*/ 1285 h 1351"/>
              <a:gd name="T88" fmla="*/ 85 w 345"/>
              <a:gd name="T89" fmla="*/ 1321 h 1351"/>
              <a:gd name="T90" fmla="*/ 132 w 345"/>
              <a:gd name="T91" fmla="*/ 1344 h 1351"/>
              <a:gd name="T92" fmla="*/ 181 w 345"/>
              <a:gd name="T93" fmla="*/ 1327 h 1351"/>
              <a:gd name="T94" fmla="*/ 221 w 345"/>
              <a:gd name="T95" fmla="*/ 1339 h 1351"/>
              <a:gd name="T96" fmla="*/ 234 w 345"/>
              <a:gd name="T97" fmla="*/ 1331 h 1351"/>
              <a:gd name="T98" fmla="*/ 253 w 345"/>
              <a:gd name="T99" fmla="*/ 1316 h 1351"/>
              <a:gd name="T100" fmla="*/ 270 w 345"/>
              <a:gd name="T101" fmla="*/ 1272 h 1351"/>
              <a:gd name="T102" fmla="*/ 251 w 345"/>
              <a:gd name="T103" fmla="*/ 1213 h 1351"/>
              <a:gd name="T104" fmla="*/ 265 w 345"/>
              <a:gd name="T105" fmla="*/ 1067 h 1351"/>
              <a:gd name="T106" fmla="*/ 298 w 345"/>
              <a:gd name="T107" fmla="*/ 1027 h 1351"/>
              <a:gd name="T108" fmla="*/ 317 w 345"/>
              <a:gd name="T109" fmla="*/ 859 h 1351"/>
              <a:gd name="T110" fmla="*/ 322 w 345"/>
              <a:gd name="T111" fmla="*/ 680 h 1351"/>
              <a:gd name="T112" fmla="*/ 305 w 345"/>
              <a:gd name="T113" fmla="*/ 609 h 1351"/>
              <a:gd name="T114" fmla="*/ 310 w 345"/>
              <a:gd name="T115" fmla="*/ 566 h 1351"/>
              <a:gd name="T116" fmla="*/ 313 w 345"/>
              <a:gd name="T117" fmla="*/ 522 h 1351"/>
              <a:gd name="T118" fmla="*/ 340 w 345"/>
              <a:gd name="T119" fmla="*/ 408 h 1351"/>
              <a:gd name="T120" fmla="*/ 338 w 345"/>
              <a:gd name="T121" fmla="*/ 301 h 1351"/>
              <a:gd name="T122" fmla="*/ 303 w 345"/>
              <a:gd name="T123" fmla="*/ 242 h 135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45"/>
              <a:gd name="T187" fmla="*/ 0 h 1351"/>
              <a:gd name="T188" fmla="*/ 345 w 345"/>
              <a:gd name="T189" fmla="*/ 1351 h 1351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45" h="1351">
                <a:moveTo>
                  <a:pt x="303" y="242"/>
                </a:moveTo>
                <a:lnTo>
                  <a:pt x="303" y="242"/>
                </a:lnTo>
                <a:lnTo>
                  <a:pt x="296" y="228"/>
                </a:lnTo>
                <a:lnTo>
                  <a:pt x="291" y="217"/>
                </a:lnTo>
                <a:lnTo>
                  <a:pt x="283" y="207"/>
                </a:lnTo>
                <a:lnTo>
                  <a:pt x="278" y="203"/>
                </a:lnTo>
                <a:lnTo>
                  <a:pt x="273" y="202"/>
                </a:lnTo>
                <a:lnTo>
                  <a:pt x="281" y="203"/>
                </a:lnTo>
                <a:lnTo>
                  <a:pt x="290" y="203"/>
                </a:lnTo>
                <a:lnTo>
                  <a:pt x="293" y="202"/>
                </a:lnTo>
                <a:lnTo>
                  <a:pt x="295" y="198"/>
                </a:lnTo>
                <a:lnTo>
                  <a:pt x="293" y="197"/>
                </a:lnTo>
                <a:lnTo>
                  <a:pt x="290" y="198"/>
                </a:lnTo>
                <a:lnTo>
                  <a:pt x="295" y="193"/>
                </a:lnTo>
                <a:lnTo>
                  <a:pt x="296" y="187"/>
                </a:lnTo>
                <a:lnTo>
                  <a:pt x="296" y="190"/>
                </a:lnTo>
                <a:lnTo>
                  <a:pt x="300" y="190"/>
                </a:lnTo>
                <a:lnTo>
                  <a:pt x="302" y="188"/>
                </a:lnTo>
                <a:lnTo>
                  <a:pt x="302" y="185"/>
                </a:lnTo>
                <a:lnTo>
                  <a:pt x="303" y="180"/>
                </a:lnTo>
                <a:lnTo>
                  <a:pt x="303" y="176"/>
                </a:lnTo>
                <a:lnTo>
                  <a:pt x="305" y="171"/>
                </a:lnTo>
                <a:lnTo>
                  <a:pt x="308" y="170"/>
                </a:lnTo>
                <a:lnTo>
                  <a:pt x="312" y="166"/>
                </a:lnTo>
                <a:lnTo>
                  <a:pt x="313" y="161"/>
                </a:lnTo>
                <a:lnTo>
                  <a:pt x="312" y="156"/>
                </a:lnTo>
                <a:lnTo>
                  <a:pt x="308" y="151"/>
                </a:lnTo>
                <a:lnTo>
                  <a:pt x="307" y="148"/>
                </a:lnTo>
                <a:lnTo>
                  <a:pt x="302" y="146"/>
                </a:lnTo>
                <a:lnTo>
                  <a:pt x="300" y="145"/>
                </a:lnTo>
                <a:lnTo>
                  <a:pt x="300" y="143"/>
                </a:lnTo>
                <a:lnTo>
                  <a:pt x="303" y="131"/>
                </a:lnTo>
                <a:lnTo>
                  <a:pt x="303" y="123"/>
                </a:lnTo>
                <a:lnTo>
                  <a:pt x="302" y="118"/>
                </a:lnTo>
                <a:lnTo>
                  <a:pt x="298" y="113"/>
                </a:lnTo>
                <a:lnTo>
                  <a:pt x="296" y="111"/>
                </a:lnTo>
                <a:lnTo>
                  <a:pt x="296" y="109"/>
                </a:lnTo>
                <a:lnTo>
                  <a:pt x="296" y="104"/>
                </a:lnTo>
                <a:lnTo>
                  <a:pt x="295" y="99"/>
                </a:lnTo>
                <a:lnTo>
                  <a:pt x="290" y="94"/>
                </a:lnTo>
                <a:lnTo>
                  <a:pt x="290" y="93"/>
                </a:lnTo>
                <a:lnTo>
                  <a:pt x="291" y="91"/>
                </a:lnTo>
                <a:lnTo>
                  <a:pt x="293" y="88"/>
                </a:lnTo>
                <a:lnTo>
                  <a:pt x="293" y="83"/>
                </a:lnTo>
                <a:lnTo>
                  <a:pt x="290" y="77"/>
                </a:lnTo>
                <a:lnTo>
                  <a:pt x="288" y="72"/>
                </a:lnTo>
                <a:lnTo>
                  <a:pt x="290" y="67"/>
                </a:lnTo>
                <a:lnTo>
                  <a:pt x="286" y="57"/>
                </a:lnTo>
                <a:lnTo>
                  <a:pt x="285" y="47"/>
                </a:lnTo>
                <a:lnTo>
                  <a:pt x="283" y="44"/>
                </a:lnTo>
                <a:lnTo>
                  <a:pt x="280" y="39"/>
                </a:lnTo>
                <a:lnTo>
                  <a:pt x="273" y="32"/>
                </a:lnTo>
                <a:lnTo>
                  <a:pt x="270" y="29"/>
                </a:lnTo>
                <a:lnTo>
                  <a:pt x="268" y="25"/>
                </a:lnTo>
                <a:lnTo>
                  <a:pt x="261" y="17"/>
                </a:lnTo>
                <a:lnTo>
                  <a:pt x="256" y="9"/>
                </a:lnTo>
                <a:lnTo>
                  <a:pt x="251" y="7"/>
                </a:lnTo>
                <a:lnTo>
                  <a:pt x="246" y="5"/>
                </a:lnTo>
                <a:lnTo>
                  <a:pt x="236" y="2"/>
                </a:lnTo>
                <a:lnTo>
                  <a:pt x="226" y="0"/>
                </a:lnTo>
                <a:lnTo>
                  <a:pt x="216" y="0"/>
                </a:lnTo>
                <a:lnTo>
                  <a:pt x="206" y="2"/>
                </a:lnTo>
                <a:lnTo>
                  <a:pt x="196" y="4"/>
                </a:lnTo>
                <a:lnTo>
                  <a:pt x="174" y="7"/>
                </a:lnTo>
                <a:lnTo>
                  <a:pt x="166" y="9"/>
                </a:lnTo>
                <a:lnTo>
                  <a:pt x="157" y="14"/>
                </a:lnTo>
                <a:lnTo>
                  <a:pt x="142" y="19"/>
                </a:lnTo>
                <a:lnTo>
                  <a:pt x="129" y="25"/>
                </a:lnTo>
                <a:lnTo>
                  <a:pt x="124" y="29"/>
                </a:lnTo>
                <a:lnTo>
                  <a:pt x="117" y="34"/>
                </a:lnTo>
                <a:lnTo>
                  <a:pt x="114" y="41"/>
                </a:lnTo>
                <a:lnTo>
                  <a:pt x="110" y="46"/>
                </a:lnTo>
                <a:lnTo>
                  <a:pt x="105" y="59"/>
                </a:lnTo>
                <a:lnTo>
                  <a:pt x="102" y="67"/>
                </a:lnTo>
                <a:lnTo>
                  <a:pt x="102" y="74"/>
                </a:lnTo>
                <a:lnTo>
                  <a:pt x="102" y="81"/>
                </a:lnTo>
                <a:lnTo>
                  <a:pt x="104" y="84"/>
                </a:lnTo>
                <a:lnTo>
                  <a:pt x="105" y="88"/>
                </a:lnTo>
                <a:lnTo>
                  <a:pt x="109" y="91"/>
                </a:lnTo>
                <a:lnTo>
                  <a:pt x="112" y="91"/>
                </a:lnTo>
                <a:lnTo>
                  <a:pt x="119" y="91"/>
                </a:lnTo>
                <a:lnTo>
                  <a:pt x="119" y="96"/>
                </a:lnTo>
                <a:lnTo>
                  <a:pt x="117" y="101"/>
                </a:lnTo>
                <a:lnTo>
                  <a:pt x="112" y="109"/>
                </a:lnTo>
                <a:lnTo>
                  <a:pt x="105" y="118"/>
                </a:lnTo>
                <a:lnTo>
                  <a:pt x="100" y="128"/>
                </a:lnTo>
                <a:lnTo>
                  <a:pt x="99" y="130"/>
                </a:lnTo>
                <a:lnTo>
                  <a:pt x="100" y="131"/>
                </a:lnTo>
                <a:lnTo>
                  <a:pt x="104" y="135"/>
                </a:lnTo>
                <a:lnTo>
                  <a:pt x="114" y="138"/>
                </a:lnTo>
                <a:lnTo>
                  <a:pt x="115" y="140"/>
                </a:lnTo>
                <a:lnTo>
                  <a:pt x="115" y="141"/>
                </a:lnTo>
                <a:lnTo>
                  <a:pt x="115" y="145"/>
                </a:lnTo>
                <a:lnTo>
                  <a:pt x="115" y="150"/>
                </a:lnTo>
                <a:lnTo>
                  <a:pt x="114" y="153"/>
                </a:lnTo>
                <a:lnTo>
                  <a:pt x="115" y="156"/>
                </a:lnTo>
                <a:lnTo>
                  <a:pt x="117" y="158"/>
                </a:lnTo>
                <a:lnTo>
                  <a:pt x="120" y="160"/>
                </a:lnTo>
                <a:lnTo>
                  <a:pt x="122" y="161"/>
                </a:lnTo>
                <a:lnTo>
                  <a:pt x="122" y="163"/>
                </a:lnTo>
                <a:lnTo>
                  <a:pt x="119" y="166"/>
                </a:lnTo>
                <a:lnTo>
                  <a:pt x="115" y="170"/>
                </a:lnTo>
                <a:lnTo>
                  <a:pt x="114" y="171"/>
                </a:lnTo>
                <a:lnTo>
                  <a:pt x="115" y="173"/>
                </a:lnTo>
                <a:lnTo>
                  <a:pt x="117" y="176"/>
                </a:lnTo>
                <a:lnTo>
                  <a:pt x="117" y="180"/>
                </a:lnTo>
                <a:lnTo>
                  <a:pt x="117" y="185"/>
                </a:lnTo>
                <a:lnTo>
                  <a:pt x="117" y="192"/>
                </a:lnTo>
                <a:lnTo>
                  <a:pt x="119" y="195"/>
                </a:lnTo>
                <a:lnTo>
                  <a:pt x="124" y="198"/>
                </a:lnTo>
                <a:lnTo>
                  <a:pt x="129" y="198"/>
                </a:lnTo>
                <a:lnTo>
                  <a:pt x="134" y="198"/>
                </a:lnTo>
                <a:lnTo>
                  <a:pt x="139" y="200"/>
                </a:lnTo>
                <a:lnTo>
                  <a:pt x="147" y="203"/>
                </a:lnTo>
                <a:lnTo>
                  <a:pt x="157" y="207"/>
                </a:lnTo>
                <a:lnTo>
                  <a:pt x="166" y="213"/>
                </a:lnTo>
                <a:lnTo>
                  <a:pt x="172" y="222"/>
                </a:lnTo>
                <a:lnTo>
                  <a:pt x="176" y="230"/>
                </a:lnTo>
                <a:lnTo>
                  <a:pt x="176" y="235"/>
                </a:lnTo>
                <a:lnTo>
                  <a:pt x="176" y="240"/>
                </a:lnTo>
                <a:lnTo>
                  <a:pt x="172" y="245"/>
                </a:lnTo>
                <a:lnTo>
                  <a:pt x="169" y="249"/>
                </a:lnTo>
                <a:lnTo>
                  <a:pt x="164" y="250"/>
                </a:lnTo>
                <a:lnTo>
                  <a:pt x="159" y="254"/>
                </a:lnTo>
                <a:lnTo>
                  <a:pt x="156" y="255"/>
                </a:lnTo>
                <a:lnTo>
                  <a:pt x="151" y="259"/>
                </a:lnTo>
                <a:lnTo>
                  <a:pt x="147" y="260"/>
                </a:lnTo>
                <a:lnTo>
                  <a:pt x="147" y="264"/>
                </a:lnTo>
                <a:lnTo>
                  <a:pt x="145" y="265"/>
                </a:lnTo>
                <a:lnTo>
                  <a:pt x="135" y="269"/>
                </a:lnTo>
                <a:lnTo>
                  <a:pt x="127" y="274"/>
                </a:lnTo>
                <a:lnTo>
                  <a:pt x="119" y="282"/>
                </a:lnTo>
                <a:lnTo>
                  <a:pt x="114" y="291"/>
                </a:lnTo>
                <a:lnTo>
                  <a:pt x="109" y="299"/>
                </a:lnTo>
                <a:lnTo>
                  <a:pt x="102" y="307"/>
                </a:lnTo>
                <a:lnTo>
                  <a:pt x="88" y="324"/>
                </a:lnTo>
                <a:lnTo>
                  <a:pt x="82" y="332"/>
                </a:lnTo>
                <a:lnTo>
                  <a:pt x="80" y="336"/>
                </a:lnTo>
                <a:lnTo>
                  <a:pt x="78" y="341"/>
                </a:lnTo>
                <a:lnTo>
                  <a:pt x="63" y="359"/>
                </a:lnTo>
                <a:lnTo>
                  <a:pt x="57" y="368"/>
                </a:lnTo>
                <a:lnTo>
                  <a:pt x="48" y="373"/>
                </a:lnTo>
                <a:lnTo>
                  <a:pt x="45" y="376"/>
                </a:lnTo>
                <a:lnTo>
                  <a:pt x="41" y="379"/>
                </a:lnTo>
                <a:lnTo>
                  <a:pt x="35" y="388"/>
                </a:lnTo>
                <a:lnTo>
                  <a:pt x="26" y="388"/>
                </a:lnTo>
                <a:lnTo>
                  <a:pt x="16" y="391"/>
                </a:lnTo>
                <a:lnTo>
                  <a:pt x="11" y="393"/>
                </a:lnTo>
                <a:lnTo>
                  <a:pt x="10" y="396"/>
                </a:lnTo>
                <a:lnTo>
                  <a:pt x="5" y="405"/>
                </a:lnTo>
                <a:lnTo>
                  <a:pt x="1" y="415"/>
                </a:lnTo>
                <a:lnTo>
                  <a:pt x="0" y="426"/>
                </a:lnTo>
                <a:lnTo>
                  <a:pt x="0" y="445"/>
                </a:lnTo>
                <a:lnTo>
                  <a:pt x="0" y="457"/>
                </a:lnTo>
                <a:lnTo>
                  <a:pt x="0" y="467"/>
                </a:lnTo>
                <a:lnTo>
                  <a:pt x="1" y="472"/>
                </a:lnTo>
                <a:lnTo>
                  <a:pt x="5" y="475"/>
                </a:lnTo>
                <a:lnTo>
                  <a:pt x="13" y="480"/>
                </a:lnTo>
                <a:lnTo>
                  <a:pt x="23" y="483"/>
                </a:lnTo>
                <a:lnTo>
                  <a:pt x="35" y="487"/>
                </a:lnTo>
                <a:lnTo>
                  <a:pt x="43" y="490"/>
                </a:lnTo>
                <a:lnTo>
                  <a:pt x="53" y="490"/>
                </a:lnTo>
                <a:lnTo>
                  <a:pt x="57" y="490"/>
                </a:lnTo>
                <a:lnTo>
                  <a:pt x="62" y="490"/>
                </a:lnTo>
                <a:lnTo>
                  <a:pt x="68" y="488"/>
                </a:lnTo>
                <a:lnTo>
                  <a:pt x="73" y="488"/>
                </a:lnTo>
                <a:lnTo>
                  <a:pt x="83" y="492"/>
                </a:lnTo>
                <a:lnTo>
                  <a:pt x="93" y="497"/>
                </a:lnTo>
                <a:lnTo>
                  <a:pt x="97" y="499"/>
                </a:lnTo>
                <a:lnTo>
                  <a:pt x="102" y="499"/>
                </a:lnTo>
                <a:lnTo>
                  <a:pt x="104" y="497"/>
                </a:lnTo>
                <a:lnTo>
                  <a:pt x="102" y="494"/>
                </a:lnTo>
                <a:lnTo>
                  <a:pt x="100" y="490"/>
                </a:lnTo>
                <a:lnTo>
                  <a:pt x="109" y="497"/>
                </a:lnTo>
                <a:lnTo>
                  <a:pt x="114" y="499"/>
                </a:lnTo>
                <a:lnTo>
                  <a:pt x="115" y="499"/>
                </a:lnTo>
                <a:lnTo>
                  <a:pt x="117" y="495"/>
                </a:lnTo>
                <a:lnTo>
                  <a:pt x="117" y="492"/>
                </a:lnTo>
                <a:lnTo>
                  <a:pt x="117" y="488"/>
                </a:lnTo>
                <a:lnTo>
                  <a:pt x="119" y="488"/>
                </a:lnTo>
                <a:lnTo>
                  <a:pt x="120" y="490"/>
                </a:lnTo>
                <a:lnTo>
                  <a:pt x="120" y="492"/>
                </a:lnTo>
                <a:lnTo>
                  <a:pt x="119" y="499"/>
                </a:lnTo>
                <a:lnTo>
                  <a:pt x="117" y="504"/>
                </a:lnTo>
                <a:lnTo>
                  <a:pt x="114" y="509"/>
                </a:lnTo>
                <a:lnTo>
                  <a:pt x="107" y="517"/>
                </a:lnTo>
                <a:lnTo>
                  <a:pt x="100" y="527"/>
                </a:lnTo>
                <a:lnTo>
                  <a:pt x="99" y="532"/>
                </a:lnTo>
                <a:lnTo>
                  <a:pt x="97" y="537"/>
                </a:lnTo>
                <a:lnTo>
                  <a:pt x="97" y="532"/>
                </a:lnTo>
                <a:lnTo>
                  <a:pt x="92" y="540"/>
                </a:lnTo>
                <a:lnTo>
                  <a:pt x="90" y="551"/>
                </a:lnTo>
                <a:lnTo>
                  <a:pt x="88" y="556"/>
                </a:lnTo>
                <a:lnTo>
                  <a:pt x="90" y="559"/>
                </a:lnTo>
                <a:lnTo>
                  <a:pt x="90" y="561"/>
                </a:lnTo>
                <a:lnTo>
                  <a:pt x="88" y="564"/>
                </a:lnTo>
                <a:lnTo>
                  <a:pt x="85" y="567"/>
                </a:lnTo>
                <a:lnTo>
                  <a:pt x="82" y="572"/>
                </a:lnTo>
                <a:lnTo>
                  <a:pt x="80" y="577"/>
                </a:lnTo>
                <a:lnTo>
                  <a:pt x="80" y="587"/>
                </a:lnTo>
                <a:lnTo>
                  <a:pt x="78" y="598"/>
                </a:lnTo>
                <a:lnTo>
                  <a:pt x="77" y="608"/>
                </a:lnTo>
                <a:lnTo>
                  <a:pt x="73" y="618"/>
                </a:lnTo>
                <a:lnTo>
                  <a:pt x="72" y="628"/>
                </a:lnTo>
                <a:lnTo>
                  <a:pt x="72" y="644"/>
                </a:lnTo>
                <a:lnTo>
                  <a:pt x="65" y="698"/>
                </a:lnTo>
                <a:lnTo>
                  <a:pt x="53" y="784"/>
                </a:lnTo>
                <a:lnTo>
                  <a:pt x="41" y="868"/>
                </a:lnTo>
                <a:lnTo>
                  <a:pt x="40" y="889"/>
                </a:lnTo>
                <a:lnTo>
                  <a:pt x="36" y="910"/>
                </a:lnTo>
                <a:lnTo>
                  <a:pt x="33" y="931"/>
                </a:lnTo>
                <a:lnTo>
                  <a:pt x="30" y="943"/>
                </a:lnTo>
                <a:lnTo>
                  <a:pt x="26" y="955"/>
                </a:lnTo>
                <a:lnTo>
                  <a:pt x="20" y="978"/>
                </a:lnTo>
                <a:lnTo>
                  <a:pt x="15" y="1002"/>
                </a:lnTo>
                <a:lnTo>
                  <a:pt x="11" y="1010"/>
                </a:lnTo>
                <a:lnTo>
                  <a:pt x="10" y="1015"/>
                </a:lnTo>
                <a:lnTo>
                  <a:pt x="11" y="1019"/>
                </a:lnTo>
                <a:lnTo>
                  <a:pt x="15" y="1022"/>
                </a:lnTo>
                <a:lnTo>
                  <a:pt x="20" y="1024"/>
                </a:lnTo>
                <a:lnTo>
                  <a:pt x="30" y="1025"/>
                </a:lnTo>
                <a:lnTo>
                  <a:pt x="40" y="1027"/>
                </a:lnTo>
                <a:lnTo>
                  <a:pt x="52" y="1027"/>
                </a:lnTo>
                <a:lnTo>
                  <a:pt x="57" y="1029"/>
                </a:lnTo>
                <a:lnTo>
                  <a:pt x="62" y="1032"/>
                </a:lnTo>
                <a:lnTo>
                  <a:pt x="65" y="1035"/>
                </a:lnTo>
                <a:lnTo>
                  <a:pt x="68" y="1040"/>
                </a:lnTo>
                <a:lnTo>
                  <a:pt x="68" y="1045"/>
                </a:lnTo>
                <a:lnTo>
                  <a:pt x="67" y="1049"/>
                </a:lnTo>
                <a:lnTo>
                  <a:pt x="68" y="1050"/>
                </a:lnTo>
                <a:lnTo>
                  <a:pt x="72" y="1055"/>
                </a:lnTo>
                <a:lnTo>
                  <a:pt x="77" y="1059"/>
                </a:lnTo>
                <a:lnTo>
                  <a:pt x="82" y="1062"/>
                </a:lnTo>
                <a:lnTo>
                  <a:pt x="87" y="1064"/>
                </a:lnTo>
                <a:lnTo>
                  <a:pt x="97" y="1064"/>
                </a:lnTo>
                <a:lnTo>
                  <a:pt x="97" y="1076"/>
                </a:lnTo>
                <a:lnTo>
                  <a:pt x="97" y="1077"/>
                </a:lnTo>
                <a:lnTo>
                  <a:pt x="99" y="1079"/>
                </a:lnTo>
                <a:lnTo>
                  <a:pt x="102" y="1081"/>
                </a:lnTo>
                <a:lnTo>
                  <a:pt x="114" y="1084"/>
                </a:lnTo>
                <a:lnTo>
                  <a:pt x="124" y="1084"/>
                </a:lnTo>
                <a:lnTo>
                  <a:pt x="134" y="1084"/>
                </a:lnTo>
                <a:lnTo>
                  <a:pt x="135" y="1082"/>
                </a:lnTo>
                <a:lnTo>
                  <a:pt x="137" y="1082"/>
                </a:lnTo>
                <a:lnTo>
                  <a:pt x="139" y="1089"/>
                </a:lnTo>
                <a:lnTo>
                  <a:pt x="142" y="1107"/>
                </a:lnTo>
                <a:lnTo>
                  <a:pt x="154" y="1153"/>
                </a:lnTo>
                <a:lnTo>
                  <a:pt x="161" y="1175"/>
                </a:lnTo>
                <a:lnTo>
                  <a:pt x="167" y="1195"/>
                </a:lnTo>
                <a:lnTo>
                  <a:pt x="171" y="1203"/>
                </a:lnTo>
                <a:lnTo>
                  <a:pt x="172" y="1211"/>
                </a:lnTo>
                <a:lnTo>
                  <a:pt x="172" y="1218"/>
                </a:lnTo>
                <a:lnTo>
                  <a:pt x="171" y="1227"/>
                </a:lnTo>
                <a:lnTo>
                  <a:pt x="169" y="1235"/>
                </a:lnTo>
                <a:lnTo>
                  <a:pt x="164" y="1240"/>
                </a:lnTo>
                <a:lnTo>
                  <a:pt x="161" y="1243"/>
                </a:lnTo>
                <a:lnTo>
                  <a:pt x="157" y="1245"/>
                </a:lnTo>
                <a:lnTo>
                  <a:pt x="151" y="1243"/>
                </a:lnTo>
                <a:lnTo>
                  <a:pt x="147" y="1242"/>
                </a:lnTo>
                <a:lnTo>
                  <a:pt x="144" y="1242"/>
                </a:lnTo>
                <a:lnTo>
                  <a:pt x="140" y="1243"/>
                </a:lnTo>
                <a:lnTo>
                  <a:pt x="135" y="1245"/>
                </a:lnTo>
                <a:lnTo>
                  <a:pt x="132" y="1245"/>
                </a:lnTo>
                <a:lnTo>
                  <a:pt x="129" y="1247"/>
                </a:lnTo>
                <a:lnTo>
                  <a:pt x="122" y="1252"/>
                </a:lnTo>
                <a:lnTo>
                  <a:pt x="115" y="1257"/>
                </a:lnTo>
                <a:lnTo>
                  <a:pt x="110" y="1262"/>
                </a:lnTo>
                <a:lnTo>
                  <a:pt x="110" y="1265"/>
                </a:lnTo>
                <a:lnTo>
                  <a:pt x="112" y="1270"/>
                </a:lnTo>
                <a:lnTo>
                  <a:pt x="115" y="1277"/>
                </a:lnTo>
                <a:lnTo>
                  <a:pt x="104" y="1277"/>
                </a:lnTo>
                <a:lnTo>
                  <a:pt x="102" y="1279"/>
                </a:lnTo>
                <a:lnTo>
                  <a:pt x="100" y="1280"/>
                </a:lnTo>
                <a:lnTo>
                  <a:pt x="99" y="1285"/>
                </a:lnTo>
                <a:lnTo>
                  <a:pt x="95" y="1290"/>
                </a:lnTo>
                <a:lnTo>
                  <a:pt x="92" y="1294"/>
                </a:lnTo>
                <a:lnTo>
                  <a:pt x="87" y="1297"/>
                </a:lnTo>
                <a:lnTo>
                  <a:pt x="82" y="1300"/>
                </a:lnTo>
                <a:lnTo>
                  <a:pt x="82" y="1305"/>
                </a:lnTo>
                <a:lnTo>
                  <a:pt x="82" y="1310"/>
                </a:lnTo>
                <a:lnTo>
                  <a:pt x="85" y="1321"/>
                </a:lnTo>
                <a:lnTo>
                  <a:pt x="92" y="1329"/>
                </a:lnTo>
                <a:lnTo>
                  <a:pt x="93" y="1332"/>
                </a:lnTo>
                <a:lnTo>
                  <a:pt x="102" y="1337"/>
                </a:lnTo>
                <a:lnTo>
                  <a:pt x="112" y="1341"/>
                </a:lnTo>
                <a:lnTo>
                  <a:pt x="122" y="1342"/>
                </a:lnTo>
                <a:lnTo>
                  <a:pt x="132" y="1344"/>
                </a:lnTo>
                <a:lnTo>
                  <a:pt x="144" y="1344"/>
                </a:lnTo>
                <a:lnTo>
                  <a:pt x="154" y="1342"/>
                </a:lnTo>
                <a:lnTo>
                  <a:pt x="157" y="1341"/>
                </a:lnTo>
                <a:lnTo>
                  <a:pt x="162" y="1337"/>
                </a:lnTo>
                <a:lnTo>
                  <a:pt x="172" y="1331"/>
                </a:lnTo>
                <a:lnTo>
                  <a:pt x="181" y="1327"/>
                </a:lnTo>
                <a:lnTo>
                  <a:pt x="191" y="1322"/>
                </a:lnTo>
                <a:lnTo>
                  <a:pt x="201" y="1321"/>
                </a:lnTo>
                <a:lnTo>
                  <a:pt x="206" y="1321"/>
                </a:lnTo>
                <a:lnTo>
                  <a:pt x="211" y="1322"/>
                </a:lnTo>
                <a:lnTo>
                  <a:pt x="214" y="1324"/>
                </a:lnTo>
                <a:lnTo>
                  <a:pt x="218" y="1329"/>
                </a:lnTo>
                <a:lnTo>
                  <a:pt x="221" y="1339"/>
                </a:lnTo>
                <a:lnTo>
                  <a:pt x="223" y="1347"/>
                </a:lnTo>
                <a:lnTo>
                  <a:pt x="223" y="1351"/>
                </a:lnTo>
                <a:lnTo>
                  <a:pt x="231" y="1351"/>
                </a:lnTo>
                <a:lnTo>
                  <a:pt x="234" y="1331"/>
                </a:lnTo>
                <a:lnTo>
                  <a:pt x="238" y="1319"/>
                </a:lnTo>
                <a:lnTo>
                  <a:pt x="241" y="1309"/>
                </a:lnTo>
                <a:lnTo>
                  <a:pt x="244" y="1314"/>
                </a:lnTo>
                <a:lnTo>
                  <a:pt x="246" y="1316"/>
                </a:lnTo>
                <a:lnTo>
                  <a:pt x="248" y="1317"/>
                </a:lnTo>
                <a:lnTo>
                  <a:pt x="250" y="1317"/>
                </a:lnTo>
                <a:lnTo>
                  <a:pt x="253" y="1316"/>
                </a:lnTo>
                <a:lnTo>
                  <a:pt x="253" y="1310"/>
                </a:lnTo>
                <a:lnTo>
                  <a:pt x="256" y="1300"/>
                </a:lnTo>
                <a:lnTo>
                  <a:pt x="261" y="1290"/>
                </a:lnTo>
                <a:lnTo>
                  <a:pt x="266" y="1280"/>
                </a:lnTo>
                <a:lnTo>
                  <a:pt x="270" y="1272"/>
                </a:lnTo>
                <a:lnTo>
                  <a:pt x="270" y="1262"/>
                </a:lnTo>
                <a:lnTo>
                  <a:pt x="268" y="1252"/>
                </a:lnTo>
                <a:lnTo>
                  <a:pt x="260" y="1230"/>
                </a:lnTo>
                <a:lnTo>
                  <a:pt x="255" y="1223"/>
                </a:lnTo>
                <a:lnTo>
                  <a:pt x="251" y="1213"/>
                </a:lnTo>
                <a:lnTo>
                  <a:pt x="250" y="1203"/>
                </a:lnTo>
                <a:lnTo>
                  <a:pt x="248" y="1193"/>
                </a:lnTo>
                <a:lnTo>
                  <a:pt x="250" y="1171"/>
                </a:lnTo>
                <a:lnTo>
                  <a:pt x="253" y="1144"/>
                </a:lnTo>
                <a:lnTo>
                  <a:pt x="258" y="1119"/>
                </a:lnTo>
                <a:lnTo>
                  <a:pt x="263" y="1094"/>
                </a:lnTo>
                <a:lnTo>
                  <a:pt x="265" y="1067"/>
                </a:lnTo>
                <a:lnTo>
                  <a:pt x="273" y="1069"/>
                </a:lnTo>
                <a:lnTo>
                  <a:pt x="281" y="1069"/>
                </a:lnTo>
                <a:lnTo>
                  <a:pt x="290" y="1067"/>
                </a:lnTo>
                <a:lnTo>
                  <a:pt x="293" y="1066"/>
                </a:lnTo>
                <a:lnTo>
                  <a:pt x="296" y="1062"/>
                </a:lnTo>
                <a:lnTo>
                  <a:pt x="300" y="1054"/>
                </a:lnTo>
                <a:lnTo>
                  <a:pt x="300" y="1045"/>
                </a:lnTo>
                <a:lnTo>
                  <a:pt x="298" y="1027"/>
                </a:lnTo>
                <a:lnTo>
                  <a:pt x="330" y="1029"/>
                </a:lnTo>
                <a:lnTo>
                  <a:pt x="325" y="987"/>
                </a:lnTo>
                <a:lnTo>
                  <a:pt x="320" y="943"/>
                </a:lnTo>
                <a:lnTo>
                  <a:pt x="318" y="901"/>
                </a:lnTo>
                <a:lnTo>
                  <a:pt x="317" y="859"/>
                </a:lnTo>
                <a:lnTo>
                  <a:pt x="317" y="812"/>
                </a:lnTo>
                <a:lnTo>
                  <a:pt x="317" y="765"/>
                </a:lnTo>
                <a:lnTo>
                  <a:pt x="318" y="743"/>
                </a:lnTo>
                <a:lnTo>
                  <a:pt x="320" y="722"/>
                </a:lnTo>
                <a:lnTo>
                  <a:pt x="322" y="702"/>
                </a:lnTo>
                <a:lnTo>
                  <a:pt x="322" y="680"/>
                </a:lnTo>
                <a:lnTo>
                  <a:pt x="320" y="661"/>
                </a:lnTo>
                <a:lnTo>
                  <a:pt x="317" y="643"/>
                </a:lnTo>
                <a:lnTo>
                  <a:pt x="315" y="634"/>
                </a:lnTo>
                <a:lnTo>
                  <a:pt x="312" y="626"/>
                </a:lnTo>
                <a:lnTo>
                  <a:pt x="302" y="609"/>
                </a:lnTo>
                <a:lnTo>
                  <a:pt x="305" y="609"/>
                </a:lnTo>
                <a:lnTo>
                  <a:pt x="305" y="608"/>
                </a:lnTo>
                <a:lnTo>
                  <a:pt x="305" y="606"/>
                </a:lnTo>
                <a:lnTo>
                  <a:pt x="305" y="601"/>
                </a:lnTo>
                <a:lnTo>
                  <a:pt x="307" y="598"/>
                </a:lnTo>
                <a:lnTo>
                  <a:pt x="308" y="576"/>
                </a:lnTo>
                <a:lnTo>
                  <a:pt x="310" y="566"/>
                </a:lnTo>
                <a:lnTo>
                  <a:pt x="308" y="561"/>
                </a:lnTo>
                <a:lnTo>
                  <a:pt x="308" y="556"/>
                </a:lnTo>
                <a:lnTo>
                  <a:pt x="312" y="544"/>
                </a:lnTo>
                <a:lnTo>
                  <a:pt x="313" y="539"/>
                </a:lnTo>
                <a:lnTo>
                  <a:pt x="313" y="534"/>
                </a:lnTo>
                <a:lnTo>
                  <a:pt x="313" y="522"/>
                </a:lnTo>
                <a:lnTo>
                  <a:pt x="313" y="512"/>
                </a:lnTo>
                <a:lnTo>
                  <a:pt x="317" y="502"/>
                </a:lnTo>
                <a:lnTo>
                  <a:pt x="320" y="494"/>
                </a:lnTo>
                <a:lnTo>
                  <a:pt x="323" y="472"/>
                </a:lnTo>
                <a:lnTo>
                  <a:pt x="328" y="450"/>
                </a:lnTo>
                <a:lnTo>
                  <a:pt x="340" y="408"/>
                </a:lnTo>
                <a:lnTo>
                  <a:pt x="342" y="396"/>
                </a:lnTo>
                <a:lnTo>
                  <a:pt x="343" y="386"/>
                </a:lnTo>
                <a:lnTo>
                  <a:pt x="345" y="364"/>
                </a:lnTo>
                <a:lnTo>
                  <a:pt x="345" y="343"/>
                </a:lnTo>
                <a:lnTo>
                  <a:pt x="343" y="321"/>
                </a:lnTo>
                <a:lnTo>
                  <a:pt x="338" y="301"/>
                </a:lnTo>
                <a:lnTo>
                  <a:pt x="332" y="280"/>
                </a:lnTo>
                <a:lnTo>
                  <a:pt x="322" y="255"/>
                </a:lnTo>
                <a:lnTo>
                  <a:pt x="313" y="245"/>
                </a:lnTo>
                <a:lnTo>
                  <a:pt x="312" y="242"/>
                </a:lnTo>
                <a:lnTo>
                  <a:pt x="308" y="242"/>
                </a:lnTo>
                <a:lnTo>
                  <a:pt x="303" y="2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39" name="Freeform 41"/>
          <p:cNvSpPr>
            <a:spLocks noChangeArrowheads="1"/>
          </p:cNvSpPr>
          <p:nvPr/>
        </p:nvSpPr>
        <p:spPr bwMode="auto">
          <a:xfrm>
            <a:off x="6530095" y="1476486"/>
            <a:ext cx="703419" cy="2754546"/>
          </a:xfrm>
          <a:custGeom>
            <a:avLst/>
            <a:gdLst>
              <a:gd name="T0" fmla="*/ 273 w 345"/>
              <a:gd name="T1" fmla="*/ 202 h 1351"/>
              <a:gd name="T2" fmla="*/ 295 w 345"/>
              <a:gd name="T3" fmla="*/ 193 h 1351"/>
              <a:gd name="T4" fmla="*/ 303 w 345"/>
              <a:gd name="T5" fmla="*/ 180 h 1351"/>
              <a:gd name="T6" fmla="*/ 312 w 345"/>
              <a:gd name="T7" fmla="*/ 156 h 1351"/>
              <a:gd name="T8" fmla="*/ 300 w 345"/>
              <a:gd name="T9" fmla="*/ 143 h 1351"/>
              <a:gd name="T10" fmla="*/ 296 w 345"/>
              <a:gd name="T11" fmla="*/ 109 h 1351"/>
              <a:gd name="T12" fmla="*/ 293 w 345"/>
              <a:gd name="T13" fmla="*/ 88 h 1351"/>
              <a:gd name="T14" fmla="*/ 285 w 345"/>
              <a:gd name="T15" fmla="*/ 47 h 1351"/>
              <a:gd name="T16" fmla="*/ 261 w 345"/>
              <a:gd name="T17" fmla="*/ 17 h 1351"/>
              <a:gd name="T18" fmla="*/ 216 w 345"/>
              <a:gd name="T19" fmla="*/ 0 h 1351"/>
              <a:gd name="T20" fmla="*/ 142 w 345"/>
              <a:gd name="T21" fmla="*/ 19 h 1351"/>
              <a:gd name="T22" fmla="*/ 105 w 345"/>
              <a:gd name="T23" fmla="*/ 59 h 1351"/>
              <a:gd name="T24" fmla="*/ 112 w 345"/>
              <a:gd name="T25" fmla="*/ 91 h 1351"/>
              <a:gd name="T26" fmla="*/ 100 w 345"/>
              <a:gd name="T27" fmla="*/ 128 h 1351"/>
              <a:gd name="T28" fmla="*/ 115 w 345"/>
              <a:gd name="T29" fmla="*/ 145 h 1351"/>
              <a:gd name="T30" fmla="*/ 122 w 345"/>
              <a:gd name="T31" fmla="*/ 161 h 1351"/>
              <a:gd name="T32" fmla="*/ 117 w 345"/>
              <a:gd name="T33" fmla="*/ 176 h 1351"/>
              <a:gd name="T34" fmla="*/ 134 w 345"/>
              <a:gd name="T35" fmla="*/ 198 h 1351"/>
              <a:gd name="T36" fmla="*/ 176 w 345"/>
              <a:gd name="T37" fmla="*/ 235 h 1351"/>
              <a:gd name="T38" fmla="*/ 151 w 345"/>
              <a:gd name="T39" fmla="*/ 259 h 1351"/>
              <a:gd name="T40" fmla="*/ 127 w 345"/>
              <a:gd name="T41" fmla="*/ 274 h 1351"/>
              <a:gd name="T42" fmla="*/ 82 w 345"/>
              <a:gd name="T43" fmla="*/ 332 h 1351"/>
              <a:gd name="T44" fmla="*/ 48 w 345"/>
              <a:gd name="T45" fmla="*/ 373 h 1351"/>
              <a:gd name="T46" fmla="*/ 11 w 345"/>
              <a:gd name="T47" fmla="*/ 393 h 1351"/>
              <a:gd name="T48" fmla="*/ 0 w 345"/>
              <a:gd name="T49" fmla="*/ 457 h 1351"/>
              <a:gd name="T50" fmla="*/ 35 w 345"/>
              <a:gd name="T51" fmla="*/ 487 h 1351"/>
              <a:gd name="T52" fmla="*/ 73 w 345"/>
              <a:gd name="T53" fmla="*/ 488 h 1351"/>
              <a:gd name="T54" fmla="*/ 100 w 345"/>
              <a:gd name="T55" fmla="*/ 490 h 1351"/>
              <a:gd name="T56" fmla="*/ 119 w 345"/>
              <a:gd name="T57" fmla="*/ 488 h 1351"/>
              <a:gd name="T58" fmla="*/ 100 w 345"/>
              <a:gd name="T59" fmla="*/ 527 h 1351"/>
              <a:gd name="T60" fmla="*/ 88 w 345"/>
              <a:gd name="T61" fmla="*/ 556 h 1351"/>
              <a:gd name="T62" fmla="*/ 80 w 345"/>
              <a:gd name="T63" fmla="*/ 577 h 1351"/>
              <a:gd name="T64" fmla="*/ 72 w 345"/>
              <a:gd name="T65" fmla="*/ 644 h 1351"/>
              <a:gd name="T66" fmla="*/ 36 w 345"/>
              <a:gd name="T67" fmla="*/ 910 h 1351"/>
              <a:gd name="T68" fmla="*/ 10 w 345"/>
              <a:gd name="T69" fmla="*/ 1015 h 1351"/>
              <a:gd name="T70" fmla="*/ 57 w 345"/>
              <a:gd name="T71" fmla="*/ 1029 h 1351"/>
              <a:gd name="T72" fmla="*/ 72 w 345"/>
              <a:gd name="T73" fmla="*/ 1055 h 1351"/>
              <a:gd name="T74" fmla="*/ 97 w 345"/>
              <a:gd name="T75" fmla="*/ 1077 h 1351"/>
              <a:gd name="T76" fmla="*/ 135 w 345"/>
              <a:gd name="T77" fmla="*/ 1082 h 1351"/>
              <a:gd name="T78" fmla="*/ 167 w 345"/>
              <a:gd name="T79" fmla="*/ 1195 h 1351"/>
              <a:gd name="T80" fmla="*/ 164 w 345"/>
              <a:gd name="T81" fmla="*/ 1240 h 1351"/>
              <a:gd name="T82" fmla="*/ 135 w 345"/>
              <a:gd name="T83" fmla="*/ 1245 h 1351"/>
              <a:gd name="T84" fmla="*/ 110 w 345"/>
              <a:gd name="T85" fmla="*/ 1265 h 1351"/>
              <a:gd name="T86" fmla="*/ 99 w 345"/>
              <a:gd name="T87" fmla="*/ 1285 h 1351"/>
              <a:gd name="T88" fmla="*/ 85 w 345"/>
              <a:gd name="T89" fmla="*/ 1321 h 1351"/>
              <a:gd name="T90" fmla="*/ 132 w 345"/>
              <a:gd name="T91" fmla="*/ 1344 h 1351"/>
              <a:gd name="T92" fmla="*/ 181 w 345"/>
              <a:gd name="T93" fmla="*/ 1327 h 1351"/>
              <a:gd name="T94" fmla="*/ 221 w 345"/>
              <a:gd name="T95" fmla="*/ 1339 h 1351"/>
              <a:gd name="T96" fmla="*/ 234 w 345"/>
              <a:gd name="T97" fmla="*/ 1331 h 1351"/>
              <a:gd name="T98" fmla="*/ 253 w 345"/>
              <a:gd name="T99" fmla="*/ 1316 h 1351"/>
              <a:gd name="T100" fmla="*/ 270 w 345"/>
              <a:gd name="T101" fmla="*/ 1272 h 1351"/>
              <a:gd name="T102" fmla="*/ 251 w 345"/>
              <a:gd name="T103" fmla="*/ 1213 h 1351"/>
              <a:gd name="T104" fmla="*/ 265 w 345"/>
              <a:gd name="T105" fmla="*/ 1067 h 1351"/>
              <a:gd name="T106" fmla="*/ 298 w 345"/>
              <a:gd name="T107" fmla="*/ 1027 h 1351"/>
              <a:gd name="T108" fmla="*/ 317 w 345"/>
              <a:gd name="T109" fmla="*/ 859 h 1351"/>
              <a:gd name="T110" fmla="*/ 322 w 345"/>
              <a:gd name="T111" fmla="*/ 680 h 1351"/>
              <a:gd name="T112" fmla="*/ 305 w 345"/>
              <a:gd name="T113" fmla="*/ 609 h 1351"/>
              <a:gd name="T114" fmla="*/ 310 w 345"/>
              <a:gd name="T115" fmla="*/ 566 h 1351"/>
              <a:gd name="T116" fmla="*/ 313 w 345"/>
              <a:gd name="T117" fmla="*/ 522 h 1351"/>
              <a:gd name="T118" fmla="*/ 340 w 345"/>
              <a:gd name="T119" fmla="*/ 408 h 1351"/>
              <a:gd name="T120" fmla="*/ 338 w 345"/>
              <a:gd name="T121" fmla="*/ 301 h 1351"/>
              <a:gd name="T122" fmla="*/ 303 w 345"/>
              <a:gd name="T123" fmla="*/ 242 h 135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345"/>
              <a:gd name="T187" fmla="*/ 0 h 1351"/>
              <a:gd name="T188" fmla="*/ 345 w 345"/>
              <a:gd name="T189" fmla="*/ 1351 h 1351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345" h="1351">
                <a:moveTo>
                  <a:pt x="303" y="242"/>
                </a:moveTo>
                <a:lnTo>
                  <a:pt x="303" y="242"/>
                </a:lnTo>
                <a:lnTo>
                  <a:pt x="296" y="228"/>
                </a:lnTo>
                <a:lnTo>
                  <a:pt x="291" y="217"/>
                </a:lnTo>
                <a:lnTo>
                  <a:pt x="283" y="207"/>
                </a:lnTo>
                <a:lnTo>
                  <a:pt x="278" y="203"/>
                </a:lnTo>
                <a:lnTo>
                  <a:pt x="273" y="202"/>
                </a:lnTo>
                <a:lnTo>
                  <a:pt x="281" y="203"/>
                </a:lnTo>
                <a:lnTo>
                  <a:pt x="290" y="203"/>
                </a:lnTo>
                <a:lnTo>
                  <a:pt x="293" y="202"/>
                </a:lnTo>
                <a:lnTo>
                  <a:pt x="295" y="198"/>
                </a:lnTo>
                <a:lnTo>
                  <a:pt x="293" y="197"/>
                </a:lnTo>
                <a:lnTo>
                  <a:pt x="290" y="198"/>
                </a:lnTo>
                <a:lnTo>
                  <a:pt x="295" y="193"/>
                </a:lnTo>
                <a:lnTo>
                  <a:pt x="296" y="187"/>
                </a:lnTo>
                <a:lnTo>
                  <a:pt x="296" y="190"/>
                </a:lnTo>
                <a:lnTo>
                  <a:pt x="300" y="190"/>
                </a:lnTo>
                <a:lnTo>
                  <a:pt x="302" y="188"/>
                </a:lnTo>
                <a:lnTo>
                  <a:pt x="302" y="185"/>
                </a:lnTo>
                <a:lnTo>
                  <a:pt x="303" y="180"/>
                </a:lnTo>
                <a:lnTo>
                  <a:pt x="303" y="176"/>
                </a:lnTo>
                <a:lnTo>
                  <a:pt x="305" y="171"/>
                </a:lnTo>
                <a:lnTo>
                  <a:pt x="308" y="170"/>
                </a:lnTo>
                <a:lnTo>
                  <a:pt x="312" y="166"/>
                </a:lnTo>
                <a:lnTo>
                  <a:pt x="313" y="161"/>
                </a:lnTo>
                <a:lnTo>
                  <a:pt x="312" y="156"/>
                </a:lnTo>
                <a:lnTo>
                  <a:pt x="308" y="151"/>
                </a:lnTo>
                <a:lnTo>
                  <a:pt x="307" y="148"/>
                </a:lnTo>
                <a:lnTo>
                  <a:pt x="302" y="146"/>
                </a:lnTo>
                <a:lnTo>
                  <a:pt x="300" y="145"/>
                </a:lnTo>
                <a:lnTo>
                  <a:pt x="300" y="143"/>
                </a:lnTo>
                <a:lnTo>
                  <a:pt x="303" y="131"/>
                </a:lnTo>
                <a:lnTo>
                  <a:pt x="303" y="123"/>
                </a:lnTo>
                <a:lnTo>
                  <a:pt x="302" y="118"/>
                </a:lnTo>
                <a:lnTo>
                  <a:pt x="298" y="113"/>
                </a:lnTo>
                <a:lnTo>
                  <a:pt x="296" y="111"/>
                </a:lnTo>
                <a:lnTo>
                  <a:pt x="296" y="109"/>
                </a:lnTo>
                <a:lnTo>
                  <a:pt x="296" y="104"/>
                </a:lnTo>
                <a:lnTo>
                  <a:pt x="295" y="99"/>
                </a:lnTo>
                <a:lnTo>
                  <a:pt x="290" y="94"/>
                </a:lnTo>
                <a:lnTo>
                  <a:pt x="290" y="93"/>
                </a:lnTo>
                <a:lnTo>
                  <a:pt x="291" y="91"/>
                </a:lnTo>
                <a:lnTo>
                  <a:pt x="293" y="88"/>
                </a:lnTo>
                <a:lnTo>
                  <a:pt x="293" y="83"/>
                </a:lnTo>
                <a:lnTo>
                  <a:pt x="290" y="77"/>
                </a:lnTo>
                <a:lnTo>
                  <a:pt x="288" y="72"/>
                </a:lnTo>
                <a:lnTo>
                  <a:pt x="290" y="67"/>
                </a:lnTo>
                <a:lnTo>
                  <a:pt x="286" y="57"/>
                </a:lnTo>
                <a:lnTo>
                  <a:pt x="285" y="47"/>
                </a:lnTo>
                <a:lnTo>
                  <a:pt x="283" y="44"/>
                </a:lnTo>
                <a:lnTo>
                  <a:pt x="280" y="39"/>
                </a:lnTo>
                <a:lnTo>
                  <a:pt x="273" y="32"/>
                </a:lnTo>
                <a:lnTo>
                  <a:pt x="270" y="29"/>
                </a:lnTo>
                <a:lnTo>
                  <a:pt x="268" y="25"/>
                </a:lnTo>
                <a:lnTo>
                  <a:pt x="261" y="17"/>
                </a:lnTo>
                <a:lnTo>
                  <a:pt x="256" y="9"/>
                </a:lnTo>
                <a:lnTo>
                  <a:pt x="251" y="7"/>
                </a:lnTo>
                <a:lnTo>
                  <a:pt x="246" y="5"/>
                </a:lnTo>
                <a:lnTo>
                  <a:pt x="236" y="2"/>
                </a:lnTo>
                <a:lnTo>
                  <a:pt x="226" y="0"/>
                </a:lnTo>
                <a:lnTo>
                  <a:pt x="216" y="0"/>
                </a:lnTo>
                <a:lnTo>
                  <a:pt x="206" y="2"/>
                </a:lnTo>
                <a:lnTo>
                  <a:pt x="196" y="4"/>
                </a:lnTo>
                <a:lnTo>
                  <a:pt x="174" y="7"/>
                </a:lnTo>
                <a:lnTo>
                  <a:pt x="166" y="9"/>
                </a:lnTo>
                <a:lnTo>
                  <a:pt x="157" y="14"/>
                </a:lnTo>
                <a:lnTo>
                  <a:pt x="142" y="19"/>
                </a:lnTo>
                <a:lnTo>
                  <a:pt x="129" y="25"/>
                </a:lnTo>
                <a:lnTo>
                  <a:pt x="124" y="29"/>
                </a:lnTo>
                <a:lnTo>
                  <a:pt x="117" y="34"/>
                </a:lnTo>
                <a:lnTo>
                  <a:pt x="114" y="41"/>
                </a:lnTo>
                <a:lnTo>
                  <a:pt x="110" y="46"/>
                </a:lnTo>
                <a:lnTo>
                  <a:pt x="105" y="59"/>
                </a:lnTo>
                <a:lnTo>
                  <a:pt x="102" y="67"/>
                </a:lnTo>
                <a:lnTo>
                  <a:pt x="102" y="74"/>
                </a:lnTo>
                <a:lnTo>
                  <a:pt x="102" y="81"/>
                </a:lnTo>
                <a:lnTo>
                  <a:pt x="104" y="84"/>
                </a:lnTo>
                <a:lnTo>
                  <a:pt x="105" y="88"/>
                </a:lnTo>
                <a:lnTo>
                  <a:pt x="109" y="91"/>
                </a:lnTo>
                <a:lnTo>
                  <a:pt x="112" y="91"/>
                </a:lnTo>
                <a:lnTo>
                  <a:pt x="119" y="91"/>
                </a:lnTo>
                <a:lnTo>
                  <a:pt x="119" y="96"/>
                </a:lnTo>
                <a:lnTo>
                  <a:pt x="117" y="101"/>
                </a:lnTo>
                <a:lnTo>
                  <a:pt x="112" y="109"/>
                </a:lnTo>
                <a:lnTo>
                  <a:pt x="105" y="118"/>
                </a:lnTo>
                <a:lnTo>
                  <a:pt x="100" y="128"/>
                </a:lnTo>
                <a:lnTo>
                  <a:pt x="99" y="130"/>
                </a:lnTo>
                <a:lnTo>
                  <a:pt x="100" y="131"/>
                </a:lnTo>
                <a:lnTo>
                  <a:pt x="104" y="135"/>
                </a:lnTo>
                <a:lnTo>
                  <a:pt x="114" y="138"/>
                </a:lnTo>
                <a:lnTo>
                  <a:pt x="115" y="140"/>
                </a:lnTo>
                <a:lnTo>
                  <a:pt x="115" y="141"/>
                </a:lnTo>
                <a:lnTo>
                  <a:pt x="115" y="145"/>
                </a:lnTo>
                <a:lnTo>
                  <a:pt x="115" y="150"/>
                </a:lnTo>
                <a:lnTo>
                  <a:pt x="114" y="153"/>
                </a:lnTo>
                <a:lnTo>
                  <a:pt x="115" y="156"/>
                </a:lnTo>
                <a:lnTo>
                  <a:pt x="117" y="158"/>
                </a:lnTo>
                <a:lnTo>
                  <a:pt x="120" y="160"/>
                </a:lnTo>
                <a:lnTo>
                  <a:pt x="122" y="161"/>
                </a:lnTo>
                <a:lnTo>
                  <a:pt x="122" y="163"/>
                </a:lnTo>
                <a:lnTo>
                  <a:pt x="119" y="166"/>
                </a:lnTo>
                <a:lnTo>
                  <a:pt x="115" y="170"/>
                </a:lnTo>
                <a:lnTo>
                  <a:pt x="114" y="171"/>
                </a:lnTo>
                <a:lnTo>
                  <a:pt x="115" y="173"/>
                </a:lnTo>
                <a:lnTo>
                  <a:pt x="117" y="176"/>
                </a:lnTo>
                <a:lnTo>
                  <a:pt x="117" y="180"/>
                </a:lnTo>
                <a:lnTo>
                  <a:pt x="117" y="185"/>
                </a:lnTo>
                <a:lnTo>
                  <a:pt x="117" y="192"/>
                </a:lnTo>
                <a:lnTo>
                  <a:pt x="119" y="195"/>
                </a:lnTo>
                <a:lnTo>
                  <a:pt x="124" y="198"/>
                </a:lnTo>
                <a:lnTo>
                  <a:pt x="129" y="198"/>
                </a:lnTo>
                <a:lnTo>
                  <a:pt x="134" y="198"/>
                </a:lnTo>
                <a:lnTo>
                  <a:pt x="139" y="200"/>
                </a:lnTo>
                <a:lnTo>
                  <a:pt x="147" y="203"/>
                </a:lnTo>
                <a:lnTo>
                  <a:pt x="157" y="207"/>
                </a:lnTo>
                <a:lnTo>
                  <a:pt x="166" y="213"/>
                </a:lnTo>
                <a:lnTo>
                  <a:pt x="172" y="222"/>
                </a:lnTo>
                <a:lnTo>
                  <a:pt x="176" y="230"/>
                </a:lnTo>
                <a:lnTo>
                  <a:pt x="176" y="235"/>
                </a:lnTo>
                <a:lnTo>
                  <a:pt x="176" y="240"/>
                </a:lnTo>
                <a:lnTo>
                  <a:pt x="172" y="245"/>
                </a:lnTo>
                <a:lnTo>
                  <a:pt x="169" y="249"/>
                </a:lnTo>
                <a:lnTo>
                  <a:pt x="164" y="250"/>
                </a:lnTo>
                <a:lnTo>
                  <a:pt x="159" y="254"/>
                </a:lnTo>
                <a:lnTo>
                  <a:pt x="156" y="255"/>
                </a:lnTo>
                <a:lnTo>
                  <a:pt x="151" y="259"/>
                </a:lnTo>
                <a:lnTo>
                  <a:pt x="147" y="260"/>
                </a:lnTo>
                <a:lnTo>
                  <a:pt x="147" y="264"/>
                </a:lnTo>
                <a:lnTo>
                  <a:pt x="145" y="265"/>
                </a:lnTo>
                <a:lnTo>
                  <a:pt x="135" y="269"/>
                </a:lnTo>
                <a:lnTo>
                  <a:pt x="127" y="274"/>
                </a:lnTo>
                <a:lnTo>
                  <a:pt x="119" y="282"/>
                </a:lnTo>
                <a:lnTo>
                  <a:pt x="114" y="291"/>
                </a:lnTo>
                <a:lnTo>
                  <a:pt x="109" y="299"/>
                </a:lnTo>
                <a:lnTo>
                  <a:pt x="102" y="307"/>
                </a:lnTo>
                <a:lnTo>
                  <a:pt x="88" y="324"/>
                </a:lnTo>
                <a:lnTo>
                  <a:pt x="82" y="332"/>
                </a:lnTo>
                <a:lnTo>
                  <a:pt x="80" y="336"/>
                </a:lnTo>
                <a:lnTo>
                  <a:pt x="78" y="341"/>
                </a:lnTo>
                <a:lnTo>
                  <a:pt x="63" y="359"/>
                </a:lnTo>
                <a:lnTo>
                  <a:pt x="57" y="368"/>
                </a:lnTo>
                <a:lnTo>
                  <a:pt x="48" y="373"/>
                </a:lnTo>
                <a:lnTo>
                  <a:pt x="45" y="376"/>
                </a:lnTo>
                <a:lnTo>
                  <a:pt x="41" y="379"/>
                </a:lnTo>
                <a:lnTo>
                  <a:pt x="35" y="388"/>
                </a:lnTo>
                <a:lnTo>
                  <a:pt x="26" y="388"/>
                </a:lnTo>
                <a:lnTo>
                  <a:pt x="16" y="391"/>
                </a:lnTo>
                <a:lnTo>
                  <a:pt x="11" y="393"/>
                </a:lnTo>
                <a:lnTo>
                  <a:pt x="10" y="396"/>
                </a:lnTo>
                <a:lnTo>
                  <a:pt x="5" y="405"/>
                </a:lnTo>
                <a:lnTo>
                  <a:pt x="1" y="415"/>
                </a:lnTo>
                <a:lnTo>
                  <a:pt x="0" y="426"/>
                </a:lnTo>
                <a:lnTo>
                  <a:pt x="0" y="445"/>
                </a:lnTo>
                <a:lnTo>
                  <a:pt x="0" y="457"/>
                </a:lnTo>
                <a:lnTo>
                  <a:pt x="0" y="467"/>
                </a:lnTo>
                <a:lnTo>
                  <a:pt x="1" y="472"/>
                </a:lnTo>
                <a:lnTo>
                  <a:pt x="5" y="475"/>
                </a:lnTo>
                <a:lnTo>
                  <a:pt x="13" y="480"/>
                </a:lnTo>
                <a:lnTo>
                  <a:pt x="23" y="483"/>
                </a:lnTo>
                <a:lnTo>
                  <a:pt x="35" y="487"/>
                </a:lnTo>
                <a:lnTo>
                  <a:pt x="43" y="490"/>
                </a:lnTo>
                <a:lnTo>
                  <a:pt x="53" y="490"/>
                </a:lnTo>
                <a:lnTo>
                  <a:pt x="57" y="490"/>
                </a:lnTo>
                <a:lnTo>
                  <a:pt x="62" y="490"/>
                </a:lnTo>
                <a:lnTo>
                  <a:pt x="68" y="488"/>
                </a:lnTo>
                <a:lnTo>
                  <a:pt x="73" y="488"/>
                </a:lnTo>
                <a:lnTo>
                  <a:pt x="83" y="492"/>
                </a:lnTo>
                <a:lnTo>
                  <a:pt x="93" y="497"/>
                </a:lnTo>
                <a:lnTo>
                  <a:pt x="97" y="499"/>
                </a:lnTo>
                <a:lnTo>
                  <a:pt x="102" y="499"/>
                </a:lnTo>
                <a:lnTo>
                  <a:pt x="104" y="497"/>
                </a:lnTo>
                <a:lnTo>
                  <a:pt x="102" y="494"/>
                </a:lnTo>
                <a:lnTo>
                  <a:pt x="100" y="490"/>
                </a:lnTo>
                <a:lnTo>
                  <a:pt x="109" y="497"/>
                </a:lnTo>
                <a:lnTo>
                  <a:pt x="114" y="499"/>
                </a:lnTo>
                <a:lnTo>
                  <a:pt x="115" y="499"/>
                </a:lnTo>
                <a:lnTo>
                  <a:pt x="117" y="495"/>
                </a:lnTo>
                <a:lnTo>
                  <a:pt x="117" y="492"/>
                </a:lnTo>
                <a:lnTo>
                  <a:pt x="117" y="488"/>
                </a:lnTo>
                <a:lnTo>
                  <a:pt x="119" y="488"/>
                </a:lnTo>
                <a:lnTo>
                  <a:pt x="120" y="490"/>
                </a:lnTo>
                <a:lnTo>
                  <a:pt x="120" y="492"/>
                </a:lnTo>
                <a:lnTo>
                  <a:pt x="119" y="499"/>
                </a:lnTo>
                <a:lnTo>
                  <a:pt x="117" y="504"/>
                </a:lnTo>
                <a:lnTo>
                  <a:pt x="114" y="509"/>
                </a:lnTo>
                <a:lnTo>
                  <a:pt x="107" y="517"/>
                </a:lnTo>
                <a:lnTo>
                  <a:pt x="100" y="527"/>
                </a:lnTo>
                <a:lnTo>
                  <a:pt x="99" y="532"/>
                </a:lnTo>
                <a:lnTo>
                  <a:pt x="97" y="537"/>
                </a:lnTo>
                <a:lnTo>
                  <a:pt x="97" y="532"/>
                </a:lnTo>
                <a:lnTo>
                  <a:pt x="92" y="540"/>
                </a:lnTo>
                <a:lnTo>
                  <a:pt x="90" y="551"/>
                </a:lnTo>
                <a:lnTo>
                  <a:pt x="88" y="556"/>
                </a:lnTo>
                <a:lnTo>
                  <a:pt x="90" y="559"/>
                </a:lnTo>
                <a:lnTo>
                  <a:pt x="90" y="561"/>
                </a:lnTo>
                <a:lnTo>
                  <a:pt x="88" y="564"/>
                </a:lnTo>
                <a:lnTo>
                  <a:pt x="85" y="567"/>
                </a:lnTo>
                <a:lnTo>
                  <a:pt x="82" y="572"/>
                </a:lnTo>
                <a:lnTo>
                  <a:pt x="80" y="577"/>
                </a:lnTo>
                <a:lnTo>
                  <a:pt x="80" y="587"/>
                </a:lnTo>
                <a:lnTo>
                  <a:pt x="78" y="598"/>
                </a:lnTo>
                <a:lnTo>
                  <a:pt x="77" y="608"/>
                </a:lnTo>
                <a:lnTo>
                  <a:pt x="73" y="618"/>
                </a:lnTo>
                <a:lnTo>
                  <a:pt x="72" y="628"/>
                </a:lnTo>
                <a:lnTo>
                  <a:pt x="72" y="644"/>
                </a:lnTo>
                <a:lnTo>
                  <a:pt x="65" y="698"/>
                </a:lnTo>
                <a:lnTo>
                  <a:pt x="53" y="784"/>
                </a:lnTo>
                <a:lnTo>
                  <a:pt x="41" y="868"/>
                </a:lnTo>
                <a:lnTo>
                  <a:pt x="40" y="889"/>
                </a:lnTo>
                <a:lnTo>
                  <a:pt x="36" y="910"/>
                </a:lnTo>
                <a:lnTo>
                  <a:pt x="33" y="931"/>
                </a:lnTo>
                <a:lnTo>
                  <a:pt x="30" y="943"/>
                </a:lnTo>
                <a:lnTo>
                  <a:pt x="26" y="955"/>
                </a:lnTo>
                <a:lnTo>
                  <a:pt x="20" y="978"/>
                </a:lnTo>
                <a:lnTo>
                  <a:pt x="15" y="1002"/>
                </a:lnTo>
                <a:lnTo>
                  <a:pt x="11" y="1010"/>
                </a:lnTo>
                <a:lnTo>
                  <a:pt x="10" y="1015"/>
                </a:lnTo>
                <a:lnTo>
                  <a:pt x="11" y="1019"/>
                </a:lnTo>
                <a:lnTo>
                  <a:pt x="15" y="1022"/>
                </a:lnTo>
                <a:lnTo>
                  <a:pt x="20" y="1024"/>
                </a:lnTo>
                <a:lnTo>
                  <a:pt x="30" y="1025"/>
                </a:lnTo>
                <a:lnTo>
                  <a:pt x="40" y="1027"/>
                </a:lnTo>
                <a:lnTo>
                  <a:pt x="52" y="1027"/>
                </a:lnTo>
                <a:lnTo>
                  <a:pt x="57" y="1029"/>
                </a:lnTo>
                <a:lnTo>
                  <a:pt x="62" y="1032"/>
                </a:lnTo>
                <a:lnTo>
                  <a:pt x="65" y="1035"/>
                </a:lnTo>
                <a:lnTo>
                  <a:pt x="68" y="1040"/>
                </a:lnTo>
                <a:lnTo>
                  <a:pt x="68" y="1045"/>
                </a:lnTo>
                <a:lnTo>
                  <a:pt x="67" y="1049"/>
                </a:lnTo>
                <a:lnTo>
                  <a:pt x="68" y="1050"/>
                </a:lnTo>
                <a:lnTo>
                  <a:pt x="72" y="1055"/>
                </a:lnTo>
                <a:lnTo>
                  <a:pt x="77" y="1059"/>
                </a:lnTo>
                <a:lnTo>
                  <a:pt x="82" y="1062"/>
                </a:lnTo>
                <a:lnTo>
                  <a:pt x="87" y="1064"/>
                </a:lnTo>
                <a:lnTo>
                  <a:pt x="97" y="1064"/>
                </a:lnTo>
                <a:lnTo>
                  <a:pt x="97" y="1076"/>
                </a:lnTo>
                <a:lnTo>
                  <a:pt x="97" y="1077"/>
                </a:lnTo>
                <a:lnTo>
                  <a:pt x="99" y="1079"/>
                </a:lnTo>
                <a:lnTo>
                  <a:pt x="102" y="1081"/>
                </a:lnTo>
                <a:lnTo>
                  <a:pt x="114" y="1084"/>
                </a:lnTo>
                <a:lnTo>
                  <a:pt x="124" y="1084"/>
                </a:lnTo>
                <a:lnTo>
                  <a:pt x="134" y="1084"/>
                </a:lnTo>
                <a:lnTo>
                  <a:pt x="135" y="1082"/>
                </a:lnTo>
                <a:lnTo>
                  <a:pt x="137" y="1082"/>
                </a:lnTo>
                <a:lnTo>
                  <a:pt x="139" y="1089"/>
                </a:lnTo>
                <a:lnTo>
                  <a:pt x="142" y="1107"/>
                </a:lnTo>
                <a:lnTo>
                  <a:pt x="154" y="1153"/>
                </a:lnTo>
                <a:lnTo>
                  <a:pt x="161" y="1175"/>
                </a:lnTo>
                <a:lnTo>
                  <a:pt x="167" y="1195"/>
                </a:lnTo>
                <a:lnTo>
                  <a:pt x="171" y="1203"/>
                </a:lnTo>
                <a:lnTo>
                  <a:pt x="172" y="1211"/>
                </a:lnTo>
                <a:lnTo>
                  <a:pt x="172" y="1218"/>
                </a:lnTo>
                <a:lnTo>
                  <a:pt x="171" y="1227"/>
                </a:lnTo>
                <a:lnTo>
                  <a:pt x="169" y="1235"/>
                </a:lnTo>
                <a:lnTo>
                  <a:pt x="164" y="1240"/>
                </a:lnTo>
                <a:lnTo>
                  <a:pt x="161" y="1243"/>
                </a:lnTo>
                <a:lnTo>
                  <a:pt x="157" y="1245"/>
                </a:lnTo>
                <a:lnTo>
                  <a:pt x="151" y="1243"/>
                </a:lnTo>
                <a:lnTo>
                  <a:pt x="147" y="1242"/>
                </a:lnTo>
                <a:lnTo>
                  <a:pt x="144" y="1242"/>
                </a:lnTo>
                <a:lnTo>
                  <a:pt x="140" y="1243"/>
                </a:lnTo>
                <a:lnTo>
                  <a:pt x="135" y="1245"/>
                </a:lnTo>
                <a:lnTo>
                  <a:pt x="132" y="1245"/>
                </a:lnTo>
                <a:lnTo>
                  <a:pt x="129" y="1247"/>
                </a:lnTo>
                <a:lnTo>
                  <a:pt x="122" y="1252"/>
                </a:lnTo>
                <a:lnTo>
                  <a:pt x="115" y="1257"/>
                </a:lnTo>
                <a:lnTo>
                  <a:pt x="110" y="1262"/>
                </a:lnTo>
                <a:lnTo>
                  <a:pt x="110" y="1265"/>
                </a:lnTo>
                <a:lnTo>
                  <a:pt x="112" y="1270"/>
                </a:lnTo>
                <a:lnTo>
                  <a:pt x="115" y="1277"/>
                </a:lnTo>
                <a:lnTo>
                  <a:pt x="104" y="1277"/>
                </a:lnTo>
                <a:lnTo>
                  <a:pt x="102" y="1279"/>
                </a:lnTo>
                <a:lnTo>
                  <a:pt x="100" y="1280"/>
                </a:lnTo>
                <a:lnTo>
                  <a:pt x="99" y="1285"/>
                </a:lnTo>
                <a:lnTo>
                  <a:pt x="95" y="1290"/>
                </a:lnTo>
                <a:lnTo>
                  <a:pt x="92" y="1294"/>
                </a:lnTo>
                <a:lnTo>
                  <a:pt x="87" y="1297"/>
                </a:lnTo>
                <a:lnTo>
                  <a:pt x="82" y="1300"/>
                </a:lnTo>
                <a:lnTo>
                  <a:pt x="82" y="1305"/>
                </a:lnTo>
                <a:lnTo>
                  <a:pt x="82" y="1310"/>
                </a:lnTo>
                <a:lnTo>
                  <a:pt x="85" y="1321"/>
                </a:lnTo>
                <a:lnTo>
                  <a:pt x="92" y="1329"/>
                </a:lnTo>
                <a:lnTo>
                  <a:pt x="93" y="1332"/>
                </a:lnTo>
                <a:lnTo>
                  <a:pt x="102" y="1337"/>
                </a:lnTo>
                <a:lnTo>
                  <a:pt x="112" y="1341"/>
                </a:lnTo>
                <a:lnTo>
                  <a:pt x="122" y="1342"/>
                </a:lnTo>
                <a:lnTo>
                  <a:pt x="132" y="1344"/>
                </a:lnTo>
                <a:lnTo>
                  <a:pt x="144" y="1344"/>
                </a:lnTo>
                <a:lnTo>
                  <a:pt x="154" y="1342"/>
                </a:lnTo>
                <a:lnTo>
                  <a:pt x="157" y="1341"/>
                </a:lnTo>
                <a:lnTo>
                  <a:pt x="162" y="1337"/>
                </a:lnTo>
                <a:lnTo>
                  <a:pt x="172" y="1331"/>
                </a:lnTo>
                <a:lnTo>
                  <a:pt x="181" y="1327"/>
                </a:lnTo>
                <a:lnTo>
                  <a:pt x="191" y="1322"/>
                </a:lnTo>
                <a:lnTo>
                  <a:pt x="201" y="1321"/>
                </a:lnTo>
                <a:lnTo>
                  <a:pt x="206" y="1321"/>
                </a:lnTo>
                <a:lnTo>
                  <a:pt x="211" y="1322"/>
                </a:lnTo>
                <a:lnTo>
                  <a:pt x="214" y="1324"/>
                </a:lnTo>
                <a:lnTo>
                  <a:pt x="218" y="1329"/>
                </a:lnTo>
                <a:lnTo>
                  <a:pt x="221" y="1339"/>
                </a:lnTo>
                <a:lnTo>
                  <a:pt x="223" y="1347"/>
                </a:lnTo>
                <a:lnTo>
                  <a:pt x="223" y="1351"/>
                </a:lnTo>
                <a:lnTo>
                  <a:pt x="231" y="1351"/>
                </a:lnTo>
                <a:lnTo>
                  <a:pt x="234" y="1331"/>
                </a:lnTo>
                <a:lnTo>
                  <a:pt x="238" y="1319"/>
                </a:lnTo>
                <a:lnTo>
                  <a:pt x="241" y="1309"/>
                </a:lnTo>
                <a:lnTo>
                  <a:pt x="244" y="1314"/>
                </a:lnTo>
                <a:lnTo>
                  <a:pt x="246" y="1316"/>
                </a:lnTo>
                <a:lnTo>
                  <a:pt x="248" y="1317"/>
                </a:lnTo>
                <a:lnTo>
                  <a:pt x="250" y="1317"/>
                </a:lnTo>
                <a:lnTo>
                  <a:pt x="253" y="1316"/>
                </a:lnTo>
                <a:lnTo>
                  <a:pt x="253" y="1310"/>
                </a:lnTo>
                <a:lnTo>
                  <a:pt x="256" y="1300"/>
                </a:lnTo>
                <a:lnTo>
                  <a:pt x="261" y="1290"/>
                </a:lnTo>
                <a:lnTo>
                  <a:pt x="266" y="1280"/>
                </a:lnTo>
                <a:lnTo>
                  <a:pt x="270" y="1272"/>
                </a:lnTo>
                <a:lnTo>
                  <a:pt x="270" y="1262"/>
                </a:lnTo>
                <a:lnTo>
                  <a:pt x="268" y="1252"/>
                </a:lnTo>
                <a:lnTo>
                  <a:pt x="260" y="1230"/>
                </a:lnTo>
                <a:lnTo>
                  <a:pt x="255" y="1223"/>
                </a:lnTo>
                <a:lnTo>
                  <a:pt x="251" y="1213"/>
                </a:lnTo>
                <a:lnTo>
                  <a:pt x="250" y="1203"/>
                </a:lnTo>
                <a:lnTo>
                  <a:pt x="248" y="1193"/>
                </a:lnTo>
                <a:lnTo>
                  <a:pt x="250" y="1171"/>
                </a:lnTo>
                <a:lnTo>
                  <a:pt x="253" y="1144"/>
                </a:lnTo>
                <a:lnTo>
                  <a:pt x="258" y="1119"/>
                </a:lnTo>
                <a:lnTo>
                  <a:pt x="263" y="1094"/>
                </a:lnTo>
                <a:lnTo>
                  <a:pt x="265" y="1067"/>
                </a:lnTo>
                <a:lnTo>
                  <a:pt x="273" y="1069"/>
                </a:lnTo>
                <a:lnTo>
                  <a:pt x="281" y="1069"/>
                </a:lnTo>
                <a:lnTo>
                  <a:pt x="290" y="1067"/>
                </a:lnTo>
                <a:lnTo>
                  <a:pt x="293" y="1066"/>
                </a:lnTo>
                <a:lnTo>
                  <a:pt x="296" y="1062"/>
                </a:lnTo>
                <a:lnTo>
                  <a:pt x="300" y="1054"/>
                </a:lnTo>
                <a:lnTo>
                  <a:pt x="300" y="1045"/>
                </a:lnTo>
                <a:lnTo>
                  <a:pt x="298" y="1027"/>
                </a:lnTo>
                <a:lnTo>
                  <a:pt x="330" y="1029"/>
                </a:lnTo>
                <a:lnTo>
                  <a:pt x="325" y="987"/>
                </a:lnTo>
                <a:lnTo>
                  <a:pt x="320" y="943"/>
                </a:lnTo>
                <a:lnTo>
                  <a:pt x="318" y="901"/>
                </a:lnTo>
                <a:lnTo>
                  <a:pt x="317" y="859"/>
                </a:lnTo>
                <a:lnTo>
                  <a:pt x="317" y="812"/>
                </a:lnTo>
                <a:lnTo>
                  <a:pt x="317" y="765"/>
                </a:lnTo>
                <a:lnTo>
                  <a:pt x="318" y="743"/>
                </a:lnTo>
                <a:lnTo>
                  <a:pt x="320" y="722"/>
                </a:lnTo>
                <a:lnTo>
                  <a:pt x="322" y="702"/>
                </a:lnTo>
                <a:lnTo>
                  <a:pt x="322" y="680"/>
                </a:lnTo>
                <a:lnTo>
                  <a:pt x="320" y="661"/>
                </a:lnTo>
                <a:lnTo>
                  <a:pt x="317" y="643"/>
                </a:lnTo>
                <a:lnTo>
                  <a:pt x="315" y="634"/>
                </a:lnTo>
                <a:lnTo>
                  <a:pt x="312" y="626"/>
                </a:lnTo>
                <a:lnTo>
                  <a:pt x="302" y="609"/>
                </a:lnTo>
                <a:lnTo>
                  <a:pt x="305" y="609"/>
                </a:lnTo>
                <a:lnTo>
                  <a:pt x="305" y="608"/>
                </a:lnTo>
                <a:lnTo>
                  <a:pt x="305" y="606"/>
                </a:lnTo>
                <a:lnTo>
                  <a:pt x="305" y="601"/>
                </a:lnTo>
                <a:lnTo>
                  <a:pt x="307" y="598"/>
                </a:lnTo>
                <a:lnTo>
                  <a:pt x="308" y="576"/>
                </a:lnTo>
                <a:lnTo>
                  <a:pt x="310" y="566"/>
                </a:lnTo>
                <a:lnTo>
                  <a:pt x="308" y="561"/>
                </a:lnTo>
                <a:lnTo>
                  <a:pt x="308" y="556"/>
                </a:lnTo>
                <a:lnTo>
                  <a:pt x="312" y="544"/>
                </a:lnTo>
                <a:lnTo>
                  <a:pt x="313" y="539"/>
                </a:lnTo>
                <a:lnTo>
                  <a:pt x="313" y="534"/>
                </a:lnTo>
                <a:lnTo>
                  <a:pt x="313" y="522"/>
                </a:lnTo>
                <a:lnTo>
                  <a:pt x="313" y="512"/>
                </a:lnTo>
                <a:lnTo>
                  <a:pt x="317" y="502"/>
                </a:lnTo>
                <a:lnTo>
                  <a:pt x="320" y="494"/>
                </a:lnTo>
                <a:lnTo>
                  <a:pt x="323" y="472"/>
                </a:lnTo>
                <a:lnTo>
                  <a:pt x="328" y="450"/>
                </a:lnTo>
                <a:lnTo>
                  <a:pt x="340" y="408"/>
                </a:lnTo>
                <a:lnTo>
                  <a:pt x="342" y="396"/>
                </a:lnTo>
                <a:lnTo>
                  <a:pt x="343" y="386"/>
                </a:lnTo>
                <a:lnTo>
                  <a:pt x="345" y="364"/>
                </a:lnTo>
                <a:lnTo>
                  <a:pt x="345" y="343"/>
                </a:lnTo>
                <a:lnTo>
                  <a:pt x="343" y="321"/>
                </a:lnTo>
                <a:lnTo>
                  <a:pt x="338" y="301"/>
                </a:lnTo>
                <a:lnTo>
                  <a:pt x="332" y="280"/>
                </a:lnTo>
                <a:lnTo>
                  <a:pt x="322" y="255"/>
                </a:lnTo>
                <a:lnTo>
                  <a:pt x="313" y="245"/>
                </a:lnTo>
                <a:lnTo>
                  <a:pt x="312" y="242"/>
                </a:lnTo>
                <a:lnTo>
                  <a:pt x="308" y="242"/>
                </a:lnTo>
                <a:lnTo>
                  <a:pt x="303" y="242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40" name="Freeform 42"/>
          <p:cNvSpPr>
            <a:spLocks noChangeArrowheads="1"/>
          </p:cNvSpPr>
          <p:nvPr/>
        </p:nvSpPr>
        <p:spPr bwMode="auto">
          <a:xfrm>
            <a:off x="5386277" y="1193080"/>
            <a:ext cx="705457" cy="2968629"/>
          </a:xfrm>
          <a:custGeom>
            <a:avLst/>
            <a:gdLst>
              <a:gd name="T0" fmla="*/ 67 w 346"/>
              <a:gd name="T1" fmla="*/ 107 h 1456"/>
              <a:gd name="T2" fmla="*/ 71 w 346"/>
              <a:gd name="T3" fmla="*/ 47 h 1456"/>
              <a:gd name="T4" fmla="*/ 139 w 346"/>
              <a:gd name="T5" fmla="*/ 2 h 1456"/>
              <a:gd name="T6" fmla="*/ 222 w 346"/>
              <a:gd name="T7" fmla="*/ 17 h 1456"/>
              <a:gd name="T8" fmla="*/ 228 w 346"/>
              <a:gd name="T9" fmla="*/ 34 h 1456"/>
              <a:gd name="T10" fmla="*/ 259 w 346"/>
              <a:gd name="T11" fmla="*/ 94 h 1456"/>
              <a:gd name="T12" fmla="*/ 269 w 346"/>
              <a:gd name="T13" fmla="*/ 106 h 1456"/>
              <a:gd name="T14" fmla="*/ 280 w 346"/>
              <a:gd name="T15" fmla="*/ 139 h 1456"/>
              <a:gd name="T16" fmla="*/ 264 w 346"/>
              <a:gd name="T17" fmla="*/ 153 h 1456"/>
              <a:gd name="T18" fmla="*/ 255 w 346"/>
              <a:gd name="T19" fmla="*/ 171 h 1456"/>
              <a:gd name="T20" fmla="*/ 248 w 346"/>
              <a:gd name="T21" fmla="*/ 185 h 1456"/>
              <a:gd name="T22" fmla="*/ 248 w 346"/>
              <a:gd name="T23" fmla="*/ 201 h 1456"/>
              <a:gd name="T24" fmla="*/ 223 w 346"/>
              <a:gd name="T25" fmla="*/ 208 h 1456"/>
              <a:gd name="T26" fmla="*/ 196 w 346"/>
              <a:gd name="T27" fmla="*/ 215 h 1456"/>
              <a:gd name="T28" fmla="*/ 212 w 346"/>
              <a:gd name="T29" fmla="*/ 232 h 1456"/>
              <a:gd name="T30" fmla="*/ 217 w 346"/>
              <a:gd name="T31" fmla="*/ 253 h 1456"/>
              <a:gd name="T32" fmla="*/ 222 w 346"/>
              <a:gd name="T33" fmla="*/ 284 h 1456"/>
              <a:gd name="T34" fmla="*/ 260 w 346"/>
              <a:gd name="T35" fmla="*/ 336 h 1456"/>
              <a:gd name="T36" fmla="*/ 287 w 346"/>
              <a:gd name="T37" fmla="*/ 374 h 1456"/>
              <a:gd name="T38" fmla="*/ 319 w 346"/>
              <a:gd name="T39" fmla="*/ 515 h 1456"/>
              <a:gd name="T40" fmla="*/ 332 w 346"/>
              <a:gd name="T41" fmla="*/ 574 h 1456"/>
              <a:gd name="T42" fmla="*/ 331 w 346"/>
              <a:gd name="T43" fmla="*/ 626 h 1456"/>
              <a:gd name="T44" fmla="*/ 324 w 346"/>
              <a:gd name="T45" fmla="*/ 649 h 1456"/>
              <a:gd name="T46" fmla="*/ 327 w 346"/>
              <a:gd name="T47" fmla="*/ 711 h 1456"/>
              <a:gd name="T48" fmla="*/ 309 w 346"/>
              <a:gd name="T49" fmla="*/ 795 h 1456"/>
              <a:gd name="T50" fmla="*/ 290 w 346"/>
              <a:gd name="T51" fmla="*/ 881 h 1456"/>
              <a:gd name="T52" fmla="*/ 280 w 346"/>
              <a:gd name="T53" fmla="*/ 916 h 1456"/>
              <a:gd name="T54" fmla="*/ 232 w 346"/>
              <a:gd name="T55" fmla="*/ 1060 h 1456"/>
              <a:gd name="T56" fmla="*/ 220 w 346"/>
              <a:gd name="T57" fmla="*/ 1090 h 1456"/>
              <a:gd name="T58" fmla="*/ 207 w 346"/>
              <a:gd name="T59" fmla="*/ 1241 h 1456"/>
              <a:gd name="T60" fmla="*/ 223 w 346"/>
              <a:gd name="T61" fmla="*/ 1290 h 1456"/>
              <a:gd name="T62" fmla="*/ 272 w 346"/>
              <a:gd name="T63" fmla="*/ 1300 h 1456"/>
              <a:gd name="T64" fmla="*/ 260 w 346"/>
              <a:gd name="T65" fmla="*/ 1332 h 1456"/>
              <a:gd name="T66" fmla="*/ 217 w 346"/>
              <a:gd name="T67" fmla="*/ 1349 h 1456"/>
              <a:gd name="T68" fmla="*/ 223 w 346"/>
              <a:gd name="T69" fmla="*/ 1361 h 1456"/>
              <a:gd name="T70" fmla="*/ 245 w 346"/>
              <a:gd name="T71" fmla="*/ 1381 h 1456"/>
              <a:gd name="T72" fmla="*/ 304 w 346"/>
              <a:gd name="T73" fmla="*/ 1399 h 1456"/>
              <a:gd name="T74" fmla="*/ 341 w 346"/>
              <a:gd name="T75" fmla="*/ 1408 h 1456"/>
              <a:gd name="T76" fmla="*/ 339 w 346"/>
              <a:gd name="T77" fmla="*/ 1429 h 1456"/>
              <a:gd name="T78" fmla="*/ 277 w 346"/>
              <a:gd name="T79" fmla="*/ 1453 h 1456"/>
              <a:gd name="T80" fmla="*/ 190 w 346"/>
              <a:gd name="T81" fmla="*/ 1449 h 1456"/>
              <a:gd name="T82" fmla="*/ 76 w 346"/>
              <a:gd name="T83" fmla="*/ 1431 h 1456"/>
              <a:gd name="T84" fmla="*/ 54 w 346"/>
              <a:gd name="T85" fmla="*/ 1414 h 1456"/>
              <a:gd name="T86" fmla="*/ 45 w 346"/>
              <a:gd name="T87" fmla="*/ 1377 h 1456"/>
              <a:gd name="T88" fmla="*/ 44 w 346"/>
              <a:gd name="T89" fmla="*/ 1366 h 1456"/>
              <a:gd name="T90" fmla="*/ 47 w 346"/>
              <a:gd name="T91" fmla="*/ 1344 h 1456"/>
              <a:gd name="T92" fmla="*/ 39 w 346"/>
              <a:gd name="T93" fmla="*/ 1324 h 1456"/>
              <a:gd name="T94" fmla="*/ 37 w 346"/>
              <a:gd name="T95" fmla="*/ 1288 h 1456"/>
              <a:gd name="T96" fmla="*/ 42 w 346"/>
              <a:gd name="T97" fmla="*/ 1159 h 1456"/>
              <a:gd name="T98" fmla="*/ 67 w 346"/>
              <a:gd name="T99" fmla="*/ 985 h 1456"/>
              <a:gd name="T100" fmla="*/ 87 w 346"/>
              <a:gd name="T101" fmla="*/ 933 h 1456"/>
              <a:gd name="T102" fmla="*/ 94 w 346"/>
              <a:gd name="T103" fmla="*/ 893 h 1456"/>
              <a:gd name="T104" fmla="*/ 96 w 346"/>
              <a:gd name="T105" fmla="*/ 794 h 1456"/>
              <a:gd name="T106" fmla="*/ 71 w 346"/>
              <a:gd name="T107" fmla="*/ 750 h 1456"/>
              <a:gd name="T108" fmla="*/ 57 w 346"/>
              <a:gd name="T109" fmla="*/ 664 h 1456"/>
              <a:gd name="T110" fmla="*/ 72 w 346"/>
              <a:gd name="T111" fmla="*/ 596 h 1456"/>
              <a:gd name="T112" fmla="*/ 25 w 346"/>
              <a:gd name="T113" fmla="*/ 529 h 1456"/>
              <a:gd name="T114" fmla="*/ 0 w 346"/>
              <a:gd name="T115" fmla="*/ 356 h 1456"/>
              <a:gd name="T116" fmla="*/ 25 w 346"/>
              <a:gd name="T117" fmla="*/ 255 h 1456"/>
              <a:gd name="T118" fmla="*/ 57 w 346"/>
              <a:gd name="T119" fmla="*/ 200 h 1456"/>
              <a:gd name="T120" fmla="*/ 62 w 346"/>
              <a:gd name="T121" fmla="*/ 170 h 145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46"/>
              <a:gd name="T184" fmla="*/ 0 h 1456"/>
              <a:gd name="T185" fmla="*/ 346 w 346"/>
              <a:gd name="T186" fmla="*/ 1456 h 145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46" h="1456">
                <a:moveTo>
                  <a:pt x="77" y="166"/>
                </a:moveTo>
                <a:lnTo>
                  <a:pt x="77" y="166"/>
                </a:lnTo>
                <a:lnTo>
                  <a:pt x="81" y="158"/>
                </a:lnTo>
                <a:lnTo>
                  <a:pt x="81" y="148"/>
                </a:lnTo>
                <a:lnTo>
                  <a:pt x="79" y="136"/>
                </a:lnTo>
                <a:lnTo>
                  <a:pt x="76" y="128"/>
                </a:lnTo>
                <a:lnTo>
                  <a:pt x="67" y="107"/>
                </a:lnTo>
                <a:lnTo>
                  <a:pt x="66" y="99"/>
                </a:lnTo>
                <a:lnTo>
                  <a:pt x="64" y="87"/>
                </a:lnTo>
                <a:lnTo>
                  <a:pt x="64" y="77"/>
                </a:lnTo>
                <a:lnTo>
                  <a:pt x="64" y="67"/>
                </a:lnTo>
                <a:lnTo>
                  <a:pt x="67" y="57"/>
                </a:lnTo>
                <a:lnTo>
                  <a:pt x="71" y="47"/>
                </a:lnTo>
                <a:lnTo>
                  <a:pt x="77" y="39"/>
                </a:lnTo>
                <a:lnTo>
                  <a:pt x="84" y="30"/>
                </a:lnTo>
                <a:lnTo>
                  <a:pt x="99" y="15"/>
                </a:lnTo>
                <a:lnTo>
                  <a:pt x="108" y="8"/>
                </a:lnTo>
                <a:lnTo>
                  <a:pt x="118" y="5"/>
                </a:lnTo>
                <a:lnTo>
                  <a:pt x="128" y="3"/>
                </a:lnTo>
                <a:lnTo>
                  <a:pt x="139" y="2"/>
                </a:lnTo>
                <a:lnTo>
                  <a:pt x="160" y="0"/>
                </a:lnTo>
                <a:lnTo>
                  <a:pt x="181" y="2"/>
                </a:lnTo>
                <a:lnTo>
                  <a:pt x="191" y="3"/>
                </a:lnTo>
                <a:lnTo>
                  <a:pt x="201" y="7"/>
                </a:lnTo>
                <a:lnTo>
                  <a:pt x="212" y="12"/>
                </a:lnTo>
                <a:lnTo>
                  <a:pt x="222" y="17"/>
                </a:lnTo>
                <a:lnTo>
                  <a:pt x="228" y="24"/>
                </a:lnTo>
                <a:lnTo>
                  <a:pt x="228" y="25"/>
                </a:lnTo>
                <a:lnTo>
                  <a:pt x="228" y="29"/>
                </a:lnTo>
                <a:lnTo>
                  <a:pt x="228" y="32"/>
                </a:lnTo>
                <a:lnTo>
                  <a:pt x="228" y="34"/>
                </a:lnTo>
                <a:lnTo>
                  <a:pt x="245" y="52"/>
                </a:lnTo>
                <a:lnTo>
                  <a:pt x="250" y="57"/>
                </a:lnTo>
                <a:lnTo>
                  <a:pt x="255" y="64"/>
                </a:lnTo>
                <a:lnTo>
                  <a:pt x="257" y="71"/>
                </a:lnTo>
                <a:lnTo>
                  <a:pt x="259" y="77"/>
                </a:lnTo>
                <a:lnTo>
                  <a:pt x="259" y="94"/>
                </a:lnTo>
                <a:lnTo>
                  <a:pt x="259" y="97"/>
                </a:lnTo>
                <a:lnTo>
                  <a:pt x="260" y="97"/>
                </a:lnTo>
                <a:lnTo>
                  <a:pt x="265" y="99"/>
                </a:lnTo>
                <a:lnTo>
                  <a:pt x="267" y="101"/>
                </a:lnTo>
                <a:lnTo>
                  <a:pt x="269" y="106"/>
                </a:lnTo>
                <a:lnTo>
                  <a:pt x="267" y="112"/>
                </a:lnTo>
                <a:lnTo>
                  <a:pt x="265" y="119"/>
                </a:lnTo>
                <a:lnTo>
                  <a:pt x="279" y="134"/>
                </a:lnTo>
                <a:lnTo>
                  <a:pt x="280" y="138"/>
                </a:lnTo>
                <a:lnTo>
                  <a:pt x="280" y="139"/>
                </a:lnTo>
                <a:lnTo>
                  <a:pt x="279" y="143"/>
                </a:lnTo>
                <a:lnTo>
                  <a:pt x="277" y="144"/>
                </a:lnTo>
                <a:lnTo>
                  <a:pt x="274" y="144"/>
                </a:lnTo>
                <a:lnTo>
                  <a:pt x="269" y="144"/>
                </a:lnTo>
                <a:lnTo>
                  <a:pt x="260" y="144"/>
                </a:lnTo>
                <a:lnTo>
                  <a:pt x="264" y="153"/>
                </a:lnTo>
                <a:lnTo>
                  <a:pt x="264" y="158"/>
                </a:lnTo>
                <a:lnTo>
                  <a:pt x="264" y="161"/>
                </a:lnTo>
                <a:lnTo>
                  <a:pt x="262" y="164"/>
                </a:lnTo>
                <a:lnTo>
                  <a:pt x="257" y="164"/>
                </a:lnTo>
                <a:lnTo>
                  <a:pt x="248" y="166"/>
                </a:lnTo>
                <a:lnTo>
                  <a:pt x="255" y="171"/>
                </a:lnTo>
                <a:lnTo>
                  <a:pt x="259" y="176"/>
                </a:lnTo>
                <a:lnTo>
                  <a:pt x="257" y="178"/>
                </a:lnTo>
                <a:lnTo>
                  <a:pt x="255" y="180"/>
                </a:lnTo>
                <a:lnTo>
                  <a:pt x="252" y="181"/>
                </a:lnTo>
                <a:lnTo>
                  <a:pt x="250" y="183"/>
                </a:lnTo>
                <a:lnTo>
                  <a:pt x="248" y="185"/>
                </a:lnTo>
                <a:lnTo>
                  <a:pt x="247" y="188"/>
                </a:lnTo>
                <a:lnTo>
                  <a:pt x="247" y="191"/>
                </a:lnTo>
                <a:lnTo>
                  <a:pt x="248" y="193"/>
                </a:lnTo>
                <a:lnTo>
                  <a:pt x="248" y="195"/>
                </a:lnTo>
                <a:lnTo>
                  <a:pt x="248" y="196"/>
                </a:lnTo>
                <a:lnTo>
                  <a:pt x="248" y="201"/>
                </a:lnTo>
                <a:lnTo>
                  <a:pt x="248" y="203"/>
                </a:lnTo>
                <a:lnTo>
                  <a:pt x="247" y="205"/>
                </a:lnTo>
                <a:lnTo>
                  <a:pt x="243" y="208"/>
                </a:lnTo>
                <a:lnTo>
                  <a:pt x="233" y="210"/>
                </a:lnTo>
                <a:lnTo>
                  <a:pt x="223" y="208"/>
                </a:lnTo>
                <a:lnTo>
                  <a:pt x="198" y="206"/>
                </a:lnTo>
                <a:lnTo>
                  <a:pt x="195" y="208"/>
                </a:lnTo>
                <a:lnTo>
                  <a:pt x="191" y="210"/>
                </a:lnTo>
                <a:lnTo>
                  <a:pt x="191" y="211"/>
                </a:lnTo>
                <a:lnTo>
                  <a:pt x="193" y="213"/>
                </a:lnTo>
                <a:lnTo>
                  <a:pt x="196" y="215"/>
                </a:lnTo>
                <a:lnTo>
                  <a:pt x="208" y="222"/>
                </a:lnTo>
                <a:lnTo>
                  <a:pt x="212" y="225"/>
                </a:lnTo>
                <a:lnTo>
                  <a:pt x="212" y="228"/>
                </a:lnTo>
                <a:lnTo>
                  <a:pt x="210" y="230"/>
                </a:lnTo>
                <a:lnTo>
                  <a:pt x="212" y="232"/>
                </a:lnTo>
                <a:lnTo>
                  <a:pt x="215" y="235"/>
                </a:lnTo>
                <a:lnTo>
                  <a:pt x="218" y="240"/>
                </a:lnTo>
                <a:lnTo>
                  <a:pt x="218" y="245"/>
                </a:lnTo>
                <a:lnTo>
                  <a:pt x="218" y="250"/>
                </a:lnTo>
                <a:lnTo>
                  <a:pt x="217" y="253"/>
                </a:lnTo>
                <a:lnTo>
                  <a:pt x="215" y="258"/>
                </a:lnTo>
                <a:lnTo>
                  <a:pt x="215" y="265"/>
                </a:lnTo>
                <a:lnTo>
                  <a:pt x="213" y="270"/>
                </a:lnTo>
                <a:lnTo>
                  <a:pt x="213" y="274"/>
                </a:lnTo>
                <a:lnTo>
                  <a:pt x="222" y="284"/>
                </a:lnTo>
                <a:lnTo>
                  <a:pt x="237" y="300"/>
                </a:lnTo>
                <a:lnTo>
                  <a:pt x="243" y="309"/>
                </a:lnTo>
                <a:lnTo>
                  <a:pt x="248" y="319"/>
                </a:lnTo>
                <a:lnTo>
                  <a:pt x="248" y="322"/>
                </a:lnTo>
                <a:lnTo>
                  <a:pt x="250" y="326"/>
                </a:lnTo>
                <a:lnTo>
                  <a:pt x="260" y="336"/>
                </a:lnTo>
                <a:lnTo>
                  <a:pt x="267" y="342"/>
                </a:lnTo>
                <a:lnTo>
                  <a:pt x="274" y="351"/>
                </a:lnTo>
                <a:lnTo>
                  <a:pt x="285" y="367"/>
                </a:lnTo>
                <a:lnTo>
                  <a:pt x="287" y="371"/>
                </a:lnTo>
                <a:lnTo>
                  <a:pt x="287" y="374"/>
                </a:lnTo>
                <a:lnTo>
                  <a:pt x="290" y="389"/>
                </a:lnTo>
                <a:lnTo>
                  <a:pt x="309" y="477"/>
                </a:lnTo>
                <a:lnTo>
                  <a:pt x="312" y="497"/>
                </a:lnTo>
                <a:lnTo>
                  <a:pt x="319" y="515"/>
                </a:lnTo>
                <a:lnTo>
                  <a:pt x="326" y="537"/>
                </a:lnTo>
                <a:lnTo>
                  <a:pt x="329" y="547"/>
                </a:lnTo>
                <a:lnTo>
                  <a:pt x="331" y="557"/>
                </a:lnTo>
                <a:lnTo>
                  <a:pt x="332" y="565"/>
                </a:lnTo>
                <a:lnTo>
                  <a:pt x="332" y="574"/>
                </a:lnTo>
                <a:lnTo>
                  <a:pt x="329" y="584"/>
                </a:lnTo>
                <a:lnTo>
                  <a:pt x="326" y="591"/>
                </a:lnTo>
                <a:lnTo>
                  <a:pt x="346" y="602"/>
                </a:lnTo>
                <a:lnTo>
                  <a:pt x="332" y="624"/>
                </a:lnTo>
                <a:lnTo>
                  <a:pt x="331" y="626"/>
                </a:lnTo>
                <a:lnTo>
                  <a:pt x="327" y="626"/>
                </a:lnTo>
                <a:lnTo>
                  <a:pt x="326" y="626"/>
                </a:lnTo>
                <a:lnTo>
                  <a:pt x="324" y="626"/>
                </a:lnTo>
                <a:lnTo>
                  <a:pt x="319" y="629"/>
                </a:lnTo>
                <a:lnTo>
                  <a:pt x="314" y="631"/>
                </a:lnTo>
                <a:lnTo>
                  <a:pt x="324" y="649"/>
                </a:lnTo>
                <a:lnTo>
                  <a:pt x="327" y="658"/>
                </a:lnTo>
                <a:lnTo>
                  <a:pt x="329" y="668"/>
                </a:lnTo>
                <a:lnTo>
                  <a:pt x="331" y="678"/>
                </a:lnTo>
                <a:lnTo>
                  <a:pt x="331" y="690"/>
                </a:lnTo>
                <a:lnTo>
                  <a:pt x="329" y="700"/>
                </a:lnTo>
                <a:lnTo>
                  <a:pt x="327" y="711"/>
                </a:lnTo>
                <a:lnTo>
                  <a:pt x="324" y="720"/>
                </a:lnTo>
                <a:lnTo>
                  <a:pt x="322" y="728"/>
                </a:lnTo>
                <a:lnTo>
                  <a:pt x="317" y="755"/>
                </a:lnTo>
                <a:lnTo>
                  <a:pt x="314" y="777"/>
                </a:lnTo>
                <a:lnTo>
                  <a:pt x="309" y="795"/>
                </a:lnTo>
                <a:lnTo>
                  <a:pt x="306" y="807"/>
                </a:lnTo>
                <a:lnTo>
                  <a:pt x="302" y="817"/>
                </a:lnTo>
                <a:lnTo>
                  <a:pt x="299" y="841"/>
                </a:lnTo>
                <a:lnTo>
                  <a:pt x="295" y="861"/>
                </a:lnTo>
                <a:lnTo>
                  <a:pt x="294" y="871"/>
                </a:lnTo>
                <a:lnTo>
                  <a:pt x="290" y="881"/>
                </a:lnTo>
                <a:lnTo>
                  <a:pt x="289" y="884"/>
                </a:lnTo>
                <a:lnTo>
                  <a:pt x="287" y="889"/>
                </a:lnTo>
                <a:lnTo>
                  <a:pt x="284" y="899"/>
                </a:lnTo>
                <a:lnTo>
                  <a:pt x="280" y="916"/>
                </a:lnTo>
                <a:lnTo>
                  <a:pt x="269" y="961"/>
                </a:lnTo>
                <a:lnTo>
                  <a:pt x="262" y="993"/>
                </a:lnTo>
                <a:lnTo>
                  <a:pt x="253" y="1023"/>
                </a:lnTo>
                <a:lnTo>
                  <a:pt x="248" y="1037"/>
                </a:lnTo>
                <a:lnTo>
                  <a:pt x="242" y="1049"/>
                </a:lnTo>
                <a:lnTo>
                  <a:pt x="232" y="1060"/>
                </a:lnTo>
                <a:lnTo>
                  <a:pt x="222" y="1070"/>
                </a:lnTo>
                <a:lnTo>
                  <a:pt x="222" y="1074"/>
                </a:lnTo>
                <a:lnTo>
                  <a:pt x="222" y="1080"/>
                </a:lnTo>
                <a:lnTo>
                  <a:pt x="220" y="1090"/>
                </a:lnTo>
                <a:lnTo>
                  <a:pt x="217" y="1112"/>
                </a:lnTo>
                <a:lnTo>
                  <a:pt x="212" y="1151"/>
                </a:lnTo>
                <a:lnTo>
                  <a:pt x="207" y="1176"/>
                </a:lnTo>
                <a:lnTo>
                  <a:pt x="205" y="1200"/>
                </a:lnTo>
                <a:lnTo>
                  <a:pt x="207" y="1241"/>
                </a:lnTo>
                <a:lnTo>
                  <a:pt x="207" y="1272"/>
                </a:lnTo>
                <a:lnTo>
                  <a:pt x="207" y="1285"/>
                </a:lnTo>
                <a:lnTo>
                  <a:pt x="205" y="1292"/>
                </a:lnTo>
                <a:lnTo>
                  <a:pt x="203" y="1298"/>
                </a:lnTo>
                <a:lnTo>
                  <a:pt x="223" y="1290"/>
                </a:lnTo>
                <a:lnTo>
                  <a:pt x="235" y="1288"/>
                </a:lnTo>
                <a:lnTo>
                  <a:pt x="245" y="1288"/>
                </a:lnTo>
                <a:lnTo>
                  <a:pt x="255" y="1292"/>
                </a:lnTo>
                <a:lnTo>
                  <a:pt x="265" y="1295"/>
                </a:lnTo>
                <a:lnTo>
                  <a:pt x="270" y="1298"/>
                </a:lnTo>
                <a:lnTo>
                  <a:pt x="272" y="1300"/>
                </a:lnTo>
                <a:lnTo>
                  <a:pt x="274" y="1305"/>
                </a:lnTo>
                <a:lnTo>
                  <a:pt x="274" y="1310"/>
                </a:lnTo>
                <a:lnTo>
                  <a:pt x="272" y="1315"/>
                </a:lnTo>
                <a:lnTo>
                  <a:pt x="270" y="1320"/>
                </a:lnTo>
                <a:lnTo>
                  <a:pt x="264" y="1329"/>
                </a:lnTo>
                <a:lnTo>
                  <a:pt x="260" y="1332"/>
                </a:lnTo>
                <a:lnTo>
                  <a:pt x="255" y="1334"/>
                </a:lnTo>
                <a:lnTo>
                  <a:pt x="247" y="1339"/>
                </a:lnTo>
                <a:lnTo>
                  <a:pt x="237" y="1342"/>
                </a:lnTo>
                <a:lnTo>
                  <a:pt x="227" y="1347"/>
                </a:lnTo>
                <a:lnTo>
                  <a:pt x="217" y="1349"/>
                </a:lnTo>
                <a:lnTo>
                  <a:pt x="213" y="1349"/>
                </a:lnTo>
                <a:lnTo>
                  <a:pt x="213" y="1352"/>
                </a:lnTo>
                <a:lnTo>
                  <a:pt x="213" y="1356"/>
                </a:lnTo>
                <a:lnTo>
                  <a:pt x="218" y="1359"/>
                </a:lnTo>
                <a:lnTo>
                  <a:pt x="223" y="1361"/>
                </a:lnTo>
                <a:lnTo>
                  <a:pt x="233" y="1366"/>
                </a:lnTo>
                <a:lnTo>
                  <a:pt x="245" y="1374"/>
                </a:lnTo>
                <a:lnTo>
                  <a:pt x="245" y="1377"/>
                </a:lnTo>
                <a:lnTo>
                  <a:pt x="245" y="1381"/>
                </a:lnTo>
                <a:lnTo>
                  <a:pt x="245" y="1382"/>
                </a:lnTo>
                <a:lnTo>
                  <a:pt x="247" y="1384"/>
                </a:lnTo>
                <a:lnTo>
                  <a:pt x="252" y="1387"/>
                </a:lnTo>
                <a:lnTo>
                  <a:pt x="270" y="1392"/>
                </a:lnTo>
                <a:lnTo>
                  <a:pt x="292" y="1397"/>
                </a:lnTo>
                <a:lnTo>
                  <a:pt x="304" y="1399"/>
                </a:lnTo>
                <a:lnTo>
                  <a:pt x="314" y="1401"/>
                </a:lnTo>
                <a:lnTo>
                  <a:pt x="324" y="1401"/>
                </a:lnTo>
                <a:lnTo>
                  <a:pt x="329" y="1401"/>
                </a:lnTo>
                <a:lnTo>
                  <a:pt x="334" y="1403"/>
                </a:lnTo>
                <a:lnTo>
                  <a:pt x="339" y="1404"/>
                </a:lnTo>
                <a:lnTo>
                  <a:pt x="341" y="1408"/>
                </a:lnTo>
                <a:lnTo>
                  <a:pt x="342" y="1413"/>
                </a:lnTo>
                <a:lnTo>
                  <a:pt x="344" y="1413"/>
                </a:lnTo>
                <a:lnTo>
                  <a:pt x="344" y="1416"/>
                </a:lnTo>
                <a:lnTo>
                  <a:pt x="342" y="1424"/>
                </a:lnTo>
                <a:lnTo>
                  <a:pt x="339" y="1429"/>
                </a:lnTo>
                <a:lnTo>
                  <a:pt x="336" y="1433"/>
                </a:lnTo>
                <a:lnTo>
                  <a:pt x="327" y="1438"/>
                </a:lnTo>
                <a:lnTo>
                  <a:pt x="319" y="1443"/>
                </a:lnTo>
                <a:lnTo>
                  <a:pt x="297" y="1448"/>
                </a:lnTo>
                <a:lnTo>
                  <a:pt x="277" y="1453"/>
                </a:lnTo>
                <a:lnTo>
                  <a:pt x="253" y="1456"/>
                </a:lnTo>
                <a:lnTo>
                  <a:pt x="243" y="1456"/>
                </a:lnTo>
                <a:lnTo>
                  <a:pt x="235" y="1455"/>
                </a:lnTo>
                <a:lnTo>
                  <a:pt x="213" y="1453"/>
                </a:lnTo>
                <a:lnTo>
                  <a:pt x="190" y="1449"/>
                </a:lnTo>
                <a:lnTo>
                  <a:pt x="166" y="1446"/>
                </a:lnTo>
                <a:lnTo>
                  <a:pt x="158" y="1443"/>
                </a:lnTo>
                <a:lnTo>
                  <a:pt x="149" y="1441"/>
                </a:lnTo>
                <a:lnTo>
                  <a:pt x="113" y="1438"/>
                </a:lnTo>
                <a:lnTo>
                  <a:pt x="94" y="1434"/>
                </a:lnTo>
                <a:lnTo>
                  <a:pt x="76" y="1431"/>
                </a:lnTo>
                <a:lnTo>
                  <a:pt x="69" y="1429"/>
                </a:lnTo>
                <a:lnTo>
                  <a:pt x="61" y="1426"/>
                </a:lnTo>
                <a:lnTo>
                  <a:pt x="56" y="1421"/>
                </a:lnTo>
                <a:lnTo>
                  <a:pt x="54" y="1418"/>
                </a:lnTo>
                <a:lnTo>
                  <a:pt x="54" y="1414"/>
                </a:lnTo>
                <a:lnTo>
                  <a:pt x="56" y="1406"/>
                </a:lnTo>
                <a:lnTo>
                  <a:pt x="59" y="1397"/>
                </a:lnTo>
                <a:lnTo>
                  <a:pt x="67" y="1382"/>
                </a:lnTo>
                <a:lnTo>
                  <a:pt x="56" y="1379"/>
                </a:lnTo>
                <a:lnTo>
                  <a:pt x="45" y="1377"/>
                </a:lnTo>
                <a:lnTo>
                  <a:pt x="45" y="1376"/>
                </a:lnTo>
                <a:lnTo>
                  <a:pt x="44" y="1372"/>
                </a:lnTo>
                <a:lnTo>
                  <a:pt x="45" y="1369"/>
                </a:lnTo>
                <a:lnTo>
                  <a:pt x="45" y="1367"/>
                </a:lnTo>
                <a:lnTo>
                  <a:pt x="44" y="1366"/>
                </a:lnTo>
                <a:lnTo>
                  <a:pt x="40" y="1364"/>
                </a:lnTo>
                <a:lnTo>
                  <a:pt x="39" y="1362"/>
                </a:lnTo>
                <a:lnTo>
                  <a:pt x="40" y="1357"/>
                </a:lnTo>
                <a:lnTo>
                  <a:pt x="42" y="1352"/>
                </a:lnTo>
                <a:lnTo>
                  <a:pt x="45" y="1347"/>
                </a:lnTo>
                <a:lnTo>
                  <a:pt x="47" y="1344"/>
                </a:lnTo>
                <a:lnTo>
                  <a:pt x="49" y="1339"/>
                </a:lnTo>
                <a:lnTo>
                  <a:pt x="49" y="1334"/>
                </a:lnTo>
                <a:lnTo>
                  <a:pt x="45" y="1329"/>
                </a:lnTo>
                <a:lnTo>
                  <a:pt x="42" y="1327"/>
                </a:lnTo>
                <a:lnTo>
                  <a:pt x="39" y="1324"/>
                </a:lnTo>
                <a:lnTo>
                  <a:pt x="37" y="1319"/>
                </a:lnTo>
                <a:lnTo>
                  <a:pt x="37" y="1309"/>
                </a:lnTo>
                <a:lnTo>
                  <a:pt x="39" y="1297"/>
                </a:lnTo>
                <a:lnTo>
                  <a:pt x="39" y="1292"/>
                </a:lnTo>
                <a:lnTo>
                  <a:pt x="37" y="1288"/>
                </a:lnTo>
                <a:lnTo>
                  <a:pt x="35" y="1265"/>
                </a:lnTo>
                <a:lnTo>
                  <a:pt x="34" y="1243"/>
                </a:lnTo>
                <a:lnTo>
                  <a:pt x="34" y="1223"/>
                </a:lnTo>
                <a:lnTo>
                  <a:pt x="37" y="1203"/>
                </a:lnTo>
                <a:lnTo>
                  <a:pt x="42" y="1159"/>
                </a:lnTo>
                <a:lnTo>
                  <a:pt x="54" y="1067"/>
                </a:lnTo>
                <a:lnTo>
                  <a:pt x="59" y="1037"/>
                </a:lnTo>
                <a:lnTo>
                  <a:pt x="61" y="1022"/>
                </a:lnTo>
                <a:lnTo>
                  <a:pt x="64" y="1000"/>
                </a:lnTo>
                <a:lnTo>
                  <a:pt x="67" y="985"/>
                </a:lnTo>
                <a:lnTo>
                  <a:pt x="72" y="973"/>
                </a:lnTo>
                <a:lnTo>
                  <a:pt x="77" y="963"/>
                </a:lnTo>
                <a:lnTo>
                  <a:pt x="81" y="953"/>
                </a:lnTo>
                <a:lnTo>
                  <a:pt x="86" y="943"/>
                </a:lnTo>
                <a:lnTo>
                  <a:pt x="87" y="933"/>
                </a:lnTo>
                <a:lnTo>
                  <a:pt x="89" y="923"/>
                </a:lnTo>
                <a:lnTo>
                  <a:pt x="91" y="913"/>
                </a:lnTo>
                <a:lnTo>
                  <a:pt x="92" y="908"/>
                </a:lnTo>
                <a:lnTo>
                  <a:pt x="94" y="904"/>
                </a:lnTo>
                <a:lnTo>
                  <a:pt x="94" y="893"/>
                </a:lnTo>
                <a:lnTo>
                  <a:pt x="92" y="871"/>
                </a:lnTo>
                <a:lnTo>
                  <a:pt x="92" y="859"/>
                </a:lnTo>
                <a:lnTo>
                  <a:pt x="94" y="849"/>
                </a:lnTo>
                <a:lnTo>
                  <a:pt x="96" y="827"/>
                </a:lnTo>
                <a:lnTo>
                  <a:pt x="96" y="804"/>
                </a:lnTo>
                <a:lnTo>
                  <a:pt x="96" y="794"/>
                </a:lnTo>
                <a:lnTo>
                  <a:pt x="94" y="783"/>
                </a:lnTo>
                <a:lnTo>
                  <a:pt x="92" y="773"/>
                </a:lnTo>
                <a:lnTo>
                  <a:pt x="89" y="770"/>
                </a:lnTo>
                <a:lnTo>
                  <a:pt x="84" y="765"/>
                </a:lnTo>
                <a:lnTo>
                  <a:pt x="71" y="750"/>
                </a:lnTo>
                <a:lnTo>
                  <a:pt x="66" y="742"/>
                </a:lnTo>
                <a:lnTo>
                  <a:pt x="61" y="731"/>
                </a:lnTo>
                <a:lnTo>
                  <a:pt x="56" y="721"/>
                </a:lnTo>
                <a:lnTo>
                  <a:pt x="54" y="711"/>
                </a:lnTo>
                <a:lnTo>
                  <a:pt x="52" y="701"/>
                </a:lnTo>
                <a:lnTo>
                  <a:pt x="52" y="691"/>
                </a:lnTo>
                <a:lnTo>
                  <a:pt x="57" y="664"/>
                </a:lnTo>
                <a:lnTo>
                  <a:pt x="62" y="639"/>
                </a:lnTo>
                <a:lnTo>
                  <a:pt x="66" y="616"/>
                </a:lnTo>
                <a:lnTo>
                  <a:pt x="67" y="604"/>
                </a:lnTo>
                <a:lnTo>
                  <a:pt x="69" y="599"/>
                </a:lnTo>
                <a:lnTo>
                  <a:pt x="72" y="596"/>
                </a:lnTo>
                <a:lnTo>
                  <a:pt x="57" y="581"/>
                </a:lnTo>
                <a:lnTo>
                  <a:pt x="52" y="572"/>
                </a:lnTo>
                <a:lnTo>
                  <a:pt x="47" y="564"/>
                </a:lnTo>
                <a:lnTo>
                  <a:pt x="34" y="547"/>
                </a:lnTo>
                <a:lnTo>
                  <a:pt x="29" y="537"/>
                </a:lnTo>
                <a:lnTo>
                  <a:pt x="25" y="529"/>
                </a:lnTo>
                <a:lnTo>
                  <a:pt x="19" y="507"/>
                </a:lnTo>
                <a:lnTo>
                  <a:pt x="14" y="485"/>
                </a:lnTo>
                <a:lnTo>
                  <a:pt x="5" y="441"/>
                </a:lnTo>
                <a:lnTo>
                  <a:pt x="0" y="398"/>
                </a:lnTo>
                <a:lnTo>
                  <a:pt x="0" y="376"/>
                </a:lnTo>
                <a:lnTo>
                  <a:pt x="0" y="356"/>
                </a:lnTo>
                <a:lnTo>
                  <a:pt x="4" y="334"/>
                </a:lnTo>
                <a:lnTo>
                  <a:pt x="9" y="312"/>
                </a:lnTo>
                <a:lnTo>
                  <a:pt x="14" y="292"/>
                </a:lnTo>
                <a:lnTo>
                  <a:pt x="20" y="272"/>
                </a:lnTo>
                <a:lnTo>
                  <a:pt x="25" y="255"/>
                </a:lnTo>
                <a:lnTo>
                  <a:pt x="34" y="240"/>
                </a:lnTo>
                <a:lnTo>
                  <a:pt x="40" y="225"/>
                </a:lnTo>
                <a:lnTo>
                  <a:pt x="50" y="211"/>
                </a:lnTo>
                <a:lnTo>
                  <a:pt x="56" y="205"/>
                </a:lnTo>
                <a:lnTo>
                  <a:pt x="57" y="203"/>
                </a:lnTo>
                <a:lnTo>
                  <a:pt x="57" y="200"/>
                </a:lnTo>
                <a:lnTo>
                  <a:pt x="59" y="191"/>
                </a:lnTo>
                <a:lnTo>
                  <a:pt x="59" y="183"/>
                </a:lnTo>
                <a:lnTo>
                  <a:pt x="57" y="175"/>
                </a:lnTo>
                <a:lnTo>
                  <a:pt x="59" y="171"/>
                </a:lnTo>
                <a:lnTo>
                  <a:pt x="62" y="170"/>
                </a:lnTo>
                <a:lnTo>
                  <a:pt x="69" y="168"/>
                </a:lnTo>
                <a:lnTo>
                  <a:pt x="77" y="16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41" name="Freeform 43"/>
          <p:cNvSpPr>
            <a:spLocks noChangeArrowheads="1"/>
          </p:cNvSpPr>
          <p:nvPr/>
        </p:nvSpPr>
        <p:spPr bwMode="auto">
          <a:xfrm>
            <a:off x="5386277" y="1193080"/>
            <a:ext cx="705457" cy="2968629"/>
          </a:xfrm>
          <a:custGeom>
            <a:avLst/>
            <a:gdLst>
              <a:gd name="T0" fmla="*/ 67 w 346"/>
              <a:gd name="T1" fmla="*/ 107 h 1456"/>
              <a:gd name="T2" fmla="*/ 71 w 346"/>
              <a:gd name="T3" fmla="*/ 47 h 1456"/>
              <a:gd name="T4" fmla="*/ 139 w 346"/>
              <a:gd name="T5" fmla="*/ 2 h 1456"/>
              <a:gd name="T6" fmla="*/ 222 w 346"/>
              <a:gd name="T7" fmla="*/ 17 h 1456"/>
              <a:gd name="T8" fmla="*/ 228 w 346"/>
              <a:gd name="T9" fmla="*/ 34 h 1456"/>
              <a:gd name="T10" fmla="*/ 259 w 346"/>
              <a:gd name="T11" fmla="*/ 94 h 1456"/>
              <a:gd name="T12" fmla="*/ 269 w 346"/>
              <a:gd name="T13" fmla="*/ 106 h 1456"/>
              <a:gd name="T14" fmla="*/ 280 w 346"/>
              <a:gd name="T15" fmla="*/ 139 h 1456"/>
              <a:gd name="T16" fmla="*/ 264 w 346"/>
              <a:gd name="T17" fmla="*/ 153 h 1456"/>
              <a:gd name="T18" fmla="*/ 255 w 346"/>
              <a:gd name="T19" fmla="*/ 171 h 1456"/>
              <a:gd name="T20" fmla="*/ 248 w 346"/>
              <a:gd name="T21" fmla="*/ 185 h 1456"/>
              <a:gd name="T22" fmla="*/ 248 w 346"/>
              <a:gd name="T23" fmla="*/ 201 h 1456"/>
              <a:gd name="T24" fmla="*/ 223 w 346"/>
              <a:gd name="T25" fmla="*/ 208 h 1456"/>
              <a:gd name="T26" fmla="*/ 196 w 346"/>
              <a:gd name="T27" fmla="*/ 215 h 1456"/>
              <a:gd name="T28" fmla="*/ 212 w 346"/>
              <a:gd name="T29" fmla="*/ 232 h 1456"/>
              <a:gd name="T30" fmla="*/ 217 w 346"/>
              <a:gd name="T31" fmla="*/ 253 h 1456"/>
              <a:gd name="T32" fmla="*/ 222 w 346"/>
              <a:gd name="T33" fmla="*/ 284 h 1456"/>
              <a:gd name="T34" fmla="*/ 260 w 346"/>
              <a:gd name="T35" fmla="*/ 336 h 1456"/>
              <a:gd name="T36" fmla="*/ 287 w 346"/>
              <a:gd name="T37" fmla="*/ 374 h 1456"/>
              <a:gd name="T38" fmla="*/ 319 w 346"/>
              <a:gd name="T39" fmla="*/ 515 h 1456"/>
              <a:gd name="T40" fmla="*/ 332 w 346"/>
              <a:gd name="T41" fmla="*/ 574 h 1456"/>
              <a:gd name="T42" fmla="*/ 331 w 346"/>
              <a:gd name="T43" fmla="*/ 626 h 1456"/>
              <a:gd name="T44" fmla="*/ 324 w 346"/>
              <a:gd name="T45" fmla="*/ 649 h 1456"/>
              <a:gd name="T46" fmla="*/ 327 w 346"/>
              <a:gd name="T47" fmla="*/ 711 h 1456"/>
              <a:gd name="T48" fmla="*/ 309 w 346"/>
              <a:gd name="T49" fmla="*/ 795 h 1456"/>
              <a:gd name="T50" fmla="*/ 290 w 346"/>
              <a:gd name="T51" fmla="*/ 881 h 1456"/>
              <a:gd name="T52" fmla="*/ 280 w 346"/>
              <a:gd name="T53" fmla="*/ 916 h 1456"/>
              <a:gd name="T54" fmla="*/ 232 w 346"/>
              <a:gd name="T55" fmla="*/ 1060 h 1456"/>
              <a:gd name="T56" fmla="*/ 220 w 346"/>
              <a:gd name="T57" fmla="*/ 1090 h 1456"/>
              <a:gd name="T58" fmla="*/ 207 w 346"/>
              <a:gd name="T59" fmla="*/ 1241 h 1456"/>
              <a:gd name="T60" fmla="*/ 223 w 346"/>
              <a:gd name="T61" fmla="*/ 1290 h 1456"/>
              <a:gd name="T62" fmla="*/ 272 w 346"/>
              <a:gd name="T63" fmla="*/ 1300 h 1456"/>
              <a:gd name="T64" fmla="*/ 260 w 346"/>
              <a:gd name="T65" fmla="*/ 1332 h 1456"/>
              <a:gd name="T66" fmla="*/ 217 w 346"/>
              <a:gd name="T67" fmla="*/ 1349 h 1456"/>
              <a:gd name="T68" fmla="*/ 223 w 346"/>
              <a:gd name="T69" fmla="*/ 1361 h 1456"/>
              <a:gd name="T70" fmla="*/ 245 w 346"/>
              <a:gd name="T71" fmla="*/ 1381 h 1456"/>
              <a:gd name="T72" fmla="*/ 304 w 346"/>
              <a:gd name="T73" fmla="*/ 1399 h 1456"/>
              <a:gd name="T74" fmla="*/ 341 w 346"/>
              <a:gd name="T75" fmla="*/ 1408 h 1456"/>
              <a:gd name="T76" fmla="*/ 339 w 346"/>
              <a:gd name="T77" fmla="*/ 1429 h 1456"/>
              <a:gd name="T78" fmla="*/ 277 w 346"/>
              <a:gd name="T79" fmla="*/ 1453 h 1456"/>
              <a:gd name="T80" fmla="*/ 190 w 346"/>
              <a:gd name="T81" fmla="*/ 1449 h 1456"/>
              <a:gd name="T82" fmla="*/ 76 w 346"/>
              <a:gd name="T83" fmla="*/ 1431 h 1456"/>
              <a:gd name="T84" fmla="*/ 54 w 346"/>
              <a:gd name="T85" fmla="*/ 1414 h 1456"/>
              <a:gd name="T86" fmla="*/ 45 w 346"/>
              <a:gd name="T87" fmla="*/ 1377 h 1456"/>
              <a:gd name="T88" fmla="*/ 44 w 346"/>
              <a:gd name="T89" fmla="*/ 1366 h 1456"/>
              <a:gd name="T90" fmla="*/ 47 w 346"/>
              <a:gd name="T91" fmla="*/ 1344 h 1456"/>
              <a:gd name="T92" fmla="*/ 39 w 346"/>
              <a:gd name="T93" fmla="*/ 1324 h 1456"/>
              <a:gd name="T94" fmla="*/ 37 w 346"/>
              <a:gd name="T95" fmla="*/ 1288 h 1456"/>
              <a:gd name="T96" fmla="*/ 42 w 346"/>
              <a:gd name="T97" fmla="*/ 1159 h 1456"/>
              <a:gd name="T98" fmla="*/ 67 w 346"/>
              <a:gd name="T99" fmla="*/ 985 h 1456"/>
              <a:gd name="T100" fmla="*/ 87 w 346"/>
              <a:gd name="T101" fmla="*/ 933 h 1456"/>
              <a:gd name="T102" fmla="*/ 94 w 346"/>
              <a:gd name="T103" fmla="*/ 893 h 1456"/>
              <a:gd name="T104" fmla="*/ 96 w 346"/>
              <a:gd name="T105" fmla="*/ 794 h 1456"/>
              <a:gd name="T106" fmla="*/ 71 w 346"/>
              <a:gd name="T107" fmla="*/ 750 h 1456"/>
              <a:gd name="T108" fmla="*/ 57 w 346"/>
              <a:gd name="T109" fmla="*/ 664 h 1456"/>
              <a:gd name="T110" fmla="*/ 72 w 346"/>
              <a:gd name="T111" fmla="*/ 596 h 1456"/>
              <a:gd name="T112" fmla="*/ 25 w 346"/>
              <a:gd name="T113" fmla="*/ 529 h 1456"/>
              <a:gd name="T114" fmla="*/ 0 w 346"/>
              <a:gd name="T115" fmla="*/ 356 h 1456"/>
              <a:gd name="T116" fmla="*/ 25 w 346"/>
              <a:gd name="T117" fmla="*/ 255 h 1456"/>
              <a:gd name="T118" fmla="*/ 57 w 346"/>
              <a:gd name="T119" fmla="*/ 200 h 1456"/>
              <a:gd name="T120" fmla="*/ 62 w 346"/>
              <a:gd name="T121" fmla="*/ 170 h 145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46"/>
              <a:gd name="T184" fmla="*/ 0 h 1456"/>
              <a:gd name="T185" fmla="*/ 346 w 346"/>
              <a:gd name="T186" fmla="*/ 1456 h 145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46" h="1456">
                <a:moveTo>
                  <a:pt x="77" y="166"/>
                </a:moveTo>
                <a:lnTo>
                  <a:pt x="77" y="166"/>
                </a:lnTo>
                <a:lnTo>
                  <a:pt x="81" y="158"/>
                </a:lnTo>
                <a:lnTo>
                  <a:pt x="81" y="148"/>
                </a:lnTo>
                <a:lnTo>
                  <a:pt x="79" y="136"/>
                </a:lnTo>
                <a:lnTo>
                  <a:pt x="76" y="128"/>
                </a:lnTo>
                <a:lnTo>
                  <a:pt x="67" y="107"/>
                </a:lnTo>
                <a:lnTo>
                  <a:pt x="66" y="99"/>
                </a:lnTo>
                <a:lnTo>
                  <a:pt x="64" y="87"/>
                </a:lnTo>
                <a:lnTo>
                  <a:pt x="64" y="77"/>
                </a:lnTo>
                <a:lnTo>
                  <a:pt x="64" y="67"/>
                </a:lnTo>
                <a:lnTo>
                  <a:pt x="67" y="57"/>
                </a:lnTo>
                <a:lnTo>
                  <a:pt x="71" y="47"/>
                </a:lnTo>
                <a:lnTo>
                  <a:pt x="77" y="39"/>
                </a:lnTo>
                <a:lnTo>
                  <a:pt x="84" y="30"/>
                </a:lnTo>
                <a:lnTo>
                  <a:pt x="99" y="15"/>
                </a:lnTo>
                <a:lnTo>
                  <a:pt x="108" y="8"/>
                </a:lnTo>
                <a:lnTo>
                  <a:pt x="118" y="5"/>
                </a:lnTo>
                <a:lnTo>
                  <a:pt x="128" y="3"/>
                </a:lnTo>
                <a:lnTo>
                  <a:pt x="139" y="2"/>
                </a:lnTo>
                <a:lnTo>
                  <a:pt x="160" y="0"/>
                </a:lnTo>
                <a:lnTo>
                  <a:pt x="181" y="2"/>
                </a:lnTo>
                <a:lnTo>
                  <a:pt x="191" y="3"/>
                </a:lnTo>
                <a:lnTo>
                  <a:pt x="201" y="7"/>
                </a:lnTo>
                <a:lnTo>
                  <a:pt x="212" y="12"/>
                </a:lnTo>
                <a:lnTo>
                  <a:pt x="222" y="17"/>
                </a:lnTo>
                <a:lnTo>
                  <a:pt x="228" y="24"/>
                </a:lnTo>
                <a:lnTo>
                  <a:pt x="228" y="25"/>
                </a:lnTo>
                <a:lnTo>
                  <a:pt x="228" y="29"/>
                </a:lnTo>
                <a:lnTo>
                  <a:pt x="228" y="32"/>
                </a:lnTo>
                <a:lnTo>
                  <a:pt x="228" y="34"/>
                </a:lnTo>
                <a:lnTo>
                  <a:pt x="245" y="52"/>
                </a:lnTo>
                <a:lnTo>
                  <a:pt x="250" y="57"/>
                </a:lnTo>
                <a:lnTo>
                  <a:pt x="255" y="64"/>
                </a:lnTo>
                <a:lnTo>
                  <a:pt x="257" y="71"/>
                </a:lnTo>
                <a:lnTo>
                  <a:pt x="259" y="77"/>
                </a:lnTo>
                <a:lnTo>
                  <a:pt x="259" y="94"/>
                </a:lnTo>
                <a:lnTo>
                  <a:pt x="259" y="97"/>
                </a:lnTo>
                <a:lnTo>
                  <a:pt x="260" y="97"/>
                </a:lnTo>
                <a:lnTo>
                  <a:pt x="265" y="99"/>
                </a:lnTo>
                <a:lnTo>
                  <a:pt x="267" y="101"/>
                </a:lnTo>
                <a:lnTo>
                  <a:pt x="269" y="106"/>
                </a:lnTo>
                <a:lnTo>
                  <a:pt x="267" y="112"/>
                </a:lnTo>
                <a:lnTo>
                  <a:pt x="265" y="119"/>
                </a:lnTo>
                <a:lnTo>
                  <a:pt x="279" y="134"/>
                </a:lnTo>
                <a:lnTo>
                  <a:pt x="280" y="138"/>
                </a:lnTo>
                <a:lnTo>
                  <a:pt x="280" y="139"/>
                </a:lnTo>
                <a:lnTo>
                  <a:pt x="279" y="143"/>
                </a:lnTo>
                <a:lnTo>
                  <a:pt x="277" y="144"/>
                </a:lnTo>
                <a:lnTo>
                  <a:pt x="274" y="144"/>
                </a:lnTo>
                <a:lnTo>
                  <a:pt x="269" y="144"/>
                </a:lnTo>
                <a:lnTo>
                  <a:pt x="260" y="144"/>
                </a:lnTo>
                <a:lnTo>
                  <a:pt x="264" y="153"/>
                </a:lnTo>
                <a:lnTo>
                  <a:pt x="264" y="158"/>
                </a:lnTo>
                <a:lnTo>
                  <a:pt x="264" y="161"/>
                </a:lnTo>
                <a:lnTo>
                  <a:pt x="262" y="164"/>
                </a:lnTo>
                <a:lnTo>
                  <a:pt x="257" y="164"/>
                </a:lnTo>
                <a:lnTo>
                  <a:pt x="248" y="166"/>
                </a:lnTo>
                <a:lnTo>
                  <a:pt x="255" y="171"/>
                </a:lnTo>
                <a:lnTo>
                  <a:pt x="259" y="176"/>
                </a:lnTo>
                <a:lnTo>
                  <a:pt x="257" y="178"/>
                </a:lnTo>
                <a:lnTo>
                  <a:pt x="255" y="180"/>
                </a:lnTo>
                <a:lnTo>
                  <a:pt x="252" y="181"/>
                </a:lnTo>
                <a:lnTo>
                  <a:pt x="250" y="183"/>
                </a:lnTo>
                <a:lnTo>
                  <a:pt x="248" y="185"/>
                </a:lnTo>
                <a:lnTo>
                  <a:pt x="247" y="188"/>
                </a:lnTo>
                <a:lnTo>
                  <a:pt x="247" y="191"/>
                </a:lnTo>
                <a:lnTo>
                  <a:pt x="248" y="193"/>
                </a:lnTo>
                <a:lnTo>
                  <a:pt x="248" y="195"/>
                </a:lnTo>
                <a:lnTo>
                  <a:pt x="248" y="196"/>
                </a:lnTo>
                <a:lnTo>
                  <a:pt x="248" y="201"/>
                </a:lnTo>
                <a:lnTo>
                  <a:pt x="248" y="203"/>
                </a:lnTo>
                <a:lnTo>
                  <a:pt x="247" y="205"/>
                </a:lnTo>
                <a:lnTo>
                  <a:pt x="243" y="208"/>
                </a:lnTo>
                <a:lnTo>
                  <a:pt x="233" y="210"/>
                </a:lnTo>
                <a:lnTo>
                  <a:pt x="223" y="208"/>
                </a:lnTo>
                <a:lnTo>
                  <a:pt x="198" y="206"/>
                </a:lnTo>
                <a:lnTo>
                  <a:pt x="195" y="208"/>
                </a:lnTo>
                <a:lnTo>
                  <a:pt x="191" y="210"/>
                </a:lnTo>
                <a:lnTo>
                  <a:pt x="191" y="211"/>
                </a:lnTo>
                <a:lnTo>
                  <a:pt x="193" y="213"/>
                </a:lnTo>
                <a:lnTo>
                  <a:pt x="196" y="215"/>
                </a:lnTo>
                <a:lnTo>
                  <a:pt x="208" y="222"/>
                </a:lnTo>
                <a:lnTo>
                  <a:pt x="212" y="225"/>
                </a:lnTo>
                <a:lnTo>
                  <a:pt x="212" y="228"/>
                </a:lnTo>
                <a:lnTo>
                  <a:pt x="210" y="230"/>
                </a:lnTo>
                <a:lnTo>
                  <a:pt x="212" y="232"/>
                </a:lnTo>
                <a:lnTo>
                  <a:pt x="215" y="235"/>
                </a:lnTo>
                <a:lnTo>
                  <a:pt x="218" y="240"/>
                </a:lnTo>
                <a:lnTo>
                  <a:pt x="218" y="245"/>
                </a:lnTo>
                <a:lnTo>
                  <a:pt x="218" y="250"/>
                </a:lnTo>
                <a:lnTo>
                  <a:pt x="217" y="253"/>
                </a:lnTo>
                <a:lnTo>
                  <a:pt x="215" y="258"/>
                </a:lnTo>
                <a:lnTo>
                  <a:pt x="215" y="265"/>
                </a:lnTo>
                <a:lnTo>
                  <a:pt x="213" y="270"/>
                </a:lnTo>
                <a:lnTo>
                  <a:pt x="213" y="274"/>
                </a:lnTo>
                <a:lnTo>
                  <a:pt x="222" y="284"/>
                </a:lnTo>
                <a:lnTo>
                  <a:pt x="237" y="300"/>
                </a:lnTo>
                <a:lnTo>
                  <a:pt x="243" y="309"/>
                </a:lnTo>
                <a:lnTo>
                  <a:pt x="248" y="319"/>
                </a:lnTo>
                <a:lnTo>
                  <a:pt x="248" y="322"/>
                </a:lnTo>
                <a:lnTo>
                  <a:pt x="250" y="326"/>
                </a:lnTo>
                <a:lnTo>
                  <a:pt x="260" y="336"/>
                </a:lnTo>
                <a:lnTo>
                  <a:pt x="267" y="342"/>
                </a:lnTo>
                <a:lnTo>
                  <a:pt x="274" y="351"/>
                </a:lnTo>
                <a:lnTo>
                  <a:pt x="285" y="367"/>
                </a:lnTo>
                <a:lnTo>
                  <a:pt x="287" y="371"/>
                </a:lnTo>
                <a:lnTo>
                  <a:pt x="287" y="374"/>
                </a:lnTo>
                <a:lnTo>
                  <a:pt x="290" y="389"/>
                </a:lnTo>
                <a:lnTo>
                  <a:pt x="309" y="477"/>
                </a:lnTo>
                <a:lnTo>
                  <a:pt x="312" y="497"/>
                </a:lnTo>
                <a:lnTo>
                  <a:pt x="319" y="515"/>
                </a:lnTo>
                <a:lnTo>
                  <a:pt x="326" y="537"/>
                </a:lnTo>
                <a:lnTo>
                  <a:pt x="329" y="547"/>
                </a:lnTo>
                <a:lnTo>
                  <a:pt x="331" y="557"/>
                </a:lnTo>
                <a:lnTo>
                  <a:pt x="332" y="565"/>
                </a:lnTo>
                <a:lnTo>
                  <a:pt x="332" y="574"/>
                </a:lnTo>
                <a:lnTo>
                  <a:pt x="329" y="584"/>
                </a:lnTo>
                <a:lnTo>
                  <a:pt x="326" y="591"/>
                </a:lnTo>
                <a:lnTo>
                  <a:pt x="346" y="602"/>
                </a:lnTo>
                <a:lnTo>
                  <a:pt x="332" y="624"/>
                </a:lnTo>
                <a:lnTo>
                  <a:pt x="331" y="626"/>
                </a:lnTo>
                <a:lnTo>
                  <a:pt x="327" y="626"/>
                </a:lnTo>
                <a:lnTo>
                  <a:pt x="326" y="626"/>
                </a:lnTo>
                <a:lnTo>
                  <a:pt x="324" y="626"/>
                </a:lnTo>
                <a:lnTo>
                  <a:pt x="319" y="629"/>
                </a:lnTo>
                <a:lnTo>
                  <a:pt x="314" y="631"/>
                </a:lnTo>
                <a:lnTo>
                  <a:pt x="324" y="649"/>
                </a:lnTo>
                <a:lnTo>
                  <a:pt x="327" y="658"/>
                </a:lnTo>
                <a:lnTo>
                  <a:pt x="329" y="668"/>
                </a:lnTo>
                <a:lnTo>
                  <a:pt x="331" y="678"/>
                </a:lnTo>
                <a:lnTo>
                  <a:pt x="331" y="690"/>
                </a:lnTo>
                <a:lnTo>
                  <a:pt x="329" y="700"/>
                </a:lnTo>
                <a:lnTo>
                  <a:pt x="327" y="711"/>
                </a:lnTo>
                <a:lnTo>
                  <a:pt x="324" y="720"/>
                </a:lnTo>
                <a:lnTo>
                  <a:pt x="322" y="728"/>
                </a:lnTo>
                <a:lnTo>
                  <a:pt x="317" y="755"/>
                </a:lnTo>
                <a:lnTo>
                  <a:pt x="314" y="777"/>
                </a:lnTo>
                <a:lnTo>
                  <a:pt x="309" y="795"/>
                </a:lnTo>
                <a:lnTo>
                  <a:pt x="306" y="807"/>
                </a:lnTo>
                <a:lnTo>
                  <a:pt x="302" y="817"/>
                </a:lnTo>
                <a:lnTo>
                  <a:pt x="299" y="841"/>
                </a:lnTo>
                <a:lnTo>
                  <a:pt x="295" y="861"/>
                </a:lnTo>
                <a:lnTo>
                  <a:pt x="294" y="871"/>
                </a:lnTo>
                <a:lnTo>
                  <a:pt x="290" y="881"/>
                </a:lnTo>
                <a:lnTo>
                  <a:pt x="289" y="884"/>
                </a:lnTo>
                <a:lnTo>
                  <a:pt x="287" y="889"/>
                </a:lnTo>
                <a:lnTo>
                  <a:pt x="284" y="899"/>
                </a:lnTo>
                <a:lnTo>
                  <a:pt x="280" y="916"/>
                </a:lnTo>
                <a:lnTo>
                  <a:pt x="269" y="961"/>
                </a:lnTo>
                <a:lnTo>
                  <a:pt x="262" y="993"/>
                </a:lnTo>
                <a:lnTo>
                  <a:pt x="253" y="1023"/>
                </a:lnTo>
                <a:lnTo>
                  <a:pt x="248" y="1037"/>
                </a:lnTo>
                <a:lnTo>
                  <a:pt x="242" y="1049"/>
                </a:lnTo>
                <a:lnTo>
                  <a:pt x="232" y="1060"/>
                </a:lnTo>
                <a:lnTo>
                  <a:pt x="222" y="1070"/>
                </a:lnTo>
                <a:lnTo>
                  <a:pt x="222" y="1074"/>
                </a:lnTo>
                <a:lnTo>
                  <a:pt x="222" y="1080"/>
                </a:lnTo>
                <a:lnTo>
                  <a:pt x="220" y="1090"/>
                </a:lnTo>
                <a:lnTo>
                  <a:pt x="217" y="1112"/>
                </a:lnTo>
                <a:lnTo>
                  <a:pt x="212" y="1151"/>
                </a:lnTo>
                <a:lnTo>
                  <a:pt x="207" y="1176"/>
                </a:lnTo>
                <a:lnTo>
                  <a:pt x="205" y="1200"/>
                </a:lnTo>
                <a:lnTo>
                  <a:pt x="207" y="1241"/>
                </a:lnTo>
                <a:lnTo>
                  <a:pt x="207" y="1272"/>
                </a:lnTo>
                <a:lnTo>
                  <a:pt x="207" y="1285"/>
                </a:lnTo>
                <a:lnTo>
                  <a:pt x="205" y="1292"/>
                </a:lnTo>
                <a:lnTo>
                  <a:pt x="203" y="1298"/>
                </a:lnTo>
                <a:lnTo>
                  <a:pt x="223" y="1290"/>
                </a:lnTo>
                <a:lnTo>
                  <a:pt x="235" y="1288"/>
                </a:lnTo>
                <a:lnTo>
                  <a:pt x="245" y="1288"/>
                </a:lnTo>
                <a:lnTo>
                  <a:pt x="255" y="1292"/>
                </a:lnTo>
                <a:lnTo>
                  <a:pt x="265" y="1295"/>
                </a:lnTo>
                <a:lnTo>
                  <a:pt x="270" y="1298"/>
                </a:lnTo>
                <a:lnTo>
                  <a:pt x="272" y="1300"/>
                </a:lnTo>
                <a:lnTo>
                  <a:pt x="274" y="1305"/>
                </a:lnTo>
                <a:lnTo>
                  <a:pt x="274" y="1310"/>
                </a:lnTo>
                <a:lnTo>
                  <a:pt x="272" y="1315"/>
                </a:lnTo>
                <a:lnTo>
                  <a:pt x="270" y="1320"/>
                </a:lnTo>
                <a:lnTo>
                  <a:pt x="264" y="1329"/>
                </a:lnTo>
                <a:lnTo>
                  <a:pt x="260" y="1332"/>
                </a:lnTo>
                <a:lnTo>
                  <a:pt x="255" y="1334"/>
                </a:lnTo>
                <a:lnTo>
                  <a:pt x="247" y="1339"/>
                </a:lnTo>
                <a:lnTo>
                  <a:pt x="237" y="1342"/>
                </a:lnTo>
                <a:lnTo>
                  <a:pt x="227" y="1347"/>
                </a:lnTo>
                <a:lnTo>
                  <a:pt x="217" y="1349"/>
                </a:lnTo>
                <a:lnTo>
                  <a:pt x="213" y="1349"/>
                </a:lnTo>
                <a:lnTo>
                  <a:pt x="213" y="1352"/>
                </a:lnTo>
                <a:lnTo>
                  <a:pt x="213" y="1356"/>
                </a:lnTo>
                <a:lnTo>
                  <a:pt x="218" y="1359"/>
                </a:lnTo>
                <a:lnTo>
                  <a:pt x="223" y="1361"/>
                </a:lnTo>
                <a:lnTo>
                  <a:pt x="233" y="1366"/>
                </a:lnTo>
                <a:lnTo>
                  <a:pt x="245" y="1374"/>
                </a:lnTo>
                <a:lnTo>
                  <a:pt x="245" y="1377"/>
                </a:lnTo>
                <a:lnTo>
                  <a:pt x="245" y="1381"/>
                </a:lnTo>
                <a:lnTo>
                  <a:pt x="245" y="1382"/>
                </a:lnTo>
                <a:lnTo>
                  <a:pt x="247" y="1384"/>
                </a:lnTo>
                <a:lnTo>
                  <a:pt x="252" y="1387"/>
                </a:lnTo>
                <a:lnTo>
                  <a:pt x="270" y="1392"/>
                </a:lnTo>
                <a:lnTo>
                  <a:pt x="292" y="1397"/>
                </a:lnTo>
                <a:lnTo>
                  <a:pt x="304" y="1399"/>
                </a:lnTo>
                <a:lnTo>
                  <a:pt x="314" y="1401"/>
                </a:lnTo>
                <a:lnTo>
                  <a:pt x="324" y="1401"/>
                </a:lnTo>
                <a:lnTo>
                  <a:pt x="329" y="1401"/>
                </a:lnTo>
                <a:lnTo>
                  <a:pt x="334" y="1403"/>
                </a:lnTo>
                <a:lnTo>
                  <a:pt x="339" y="1404"/>
                </a:lnTo>
                <a:lnTo>
                  <a:pt x="341" y="1408"/>
                </a:lnTo>
                <a:lnTo>
                  <a:pt x="342" y="1413"/>
                </a:lnTo>
                <a:lnTo>
                  <a:pt x="344" y="1413"/>
                </a:lnTo>
                <a:lnTo>
                  <a:pt x="344" y="1416"/>
                </a:lnTo>
                <a:lnTo>
                  <a:pt x="342" y="1424"/>
                </a:lnTo>
                <a:lnTo>
                  <a:pt x="339" y="1429"/>
                </a:lnTo>
                <a:lnTo>
                  <a:pt x="336" y="1433"/>
                </a:lnTo>
                <a:lnTo>
                  <a:pt x="327" y="1438"/>
                </a:lnTo>
                <a:lnTo>
                  <a:pt x="319" y="1443"/>
                </a:lnTo>
                <a:lnTo>
                  <a:pt x="297" y="1448"/>
                </a:lnTo>
                <a:lnTo>
                  <a:pt x="277" y="1453"/>
                </a:lnTo>
                <a:lnTo>
                  <a:pt x="253" y="1456"/>
                </a:lnTo>
                <a:lnTo>
                  <a:pt x="243" y="1456"/>
                </a:lnTo>
                <a:lnTo>
                  <a:pt x="235" y="1455"/>
                </a:lnTo>
                <a:lnTo>
                  <a:pt x="213" y="1453"/>
                </a:lnTo>
                <a:lnTo>
                  <a:pt x="190" y="1449"/>
                </a:lnTo>
                <a:lnTo>
                  <a:pt x="166" y="1446"/>
                </a:lnTo>
                <a:lnTo>
                  <a:pt x="158" y="1443"/>
                </a:lnTo>
                <a:lnTo>
                  <a:pt x="149" y="1441"/>
                </a:lnTo>
                <a:lnTo>
                  <a:pt x="113" y="1438"/>
                </a:lnTo>
                <a:lnTo>
                  <a:pt x="94" y="1434"/>
                </a:lnTo>
                <a:lnTo>
                  <a:pt x="76" y="1431"/>
                </a:lnTo>
                <a:lnTo>
                  <a:pt x="69" y="1429"/>
                </a:lnTo>
                <a:lnTo>
                  <a:pt x="61" y="1426"/>
                </a:lnTo>
                <a:lnTo>
                  <a:pt x="56" y="1421"/>
                </a:lnTo>
                <a:lnTo>
                  <a:pt x="54" y="1418"/>
                </a:lnTo>
                <a:lnTo>
                  <a:pt x="54" y="1414"/>
                </a:lnTo>
                <a:lnTo>
                  <a:pt x="56" y="1406"/>
                </a:lnTo>
                <a:lnTo>
                  <a:pt x="59" y="1397"/>
                </a:lnTo>
                <a:lnTo>
                  <a:pt x="67" y="1382"/>
                </a:lnTo>
                <a:lnTo>
                  <a:pt x="56" y="1379"/>
                </a:lnTo>
                <a:lnTo>
                  <a:pt x="45" y="1377"/>
                </a:lnTo>
                <a:lnTo>
                  <a:pt x="45" y="1376"/>
                </a:lnTo>
                <a:lnTo>
                  <a:pt x="44" y="1372"/>
                </a:lnTo>
                <a:lnTo>
                  <a:pt x="45" y="1369"/>
                </a:lnTo>
                <a:lnTo>
                  <a:pt x="45" y="1367"/>
                </a:lnTo>
                <a:lnTo>
                  <a:pt x="44" y="1366"/>
                </a:lnTo>
                <a:lnTo>
                  <a:pt x="40" y="1364"/>
                </a:lnTo>
                <a:lnTo>
                  <a:pt x="39" y="1362"/>
                </a:lnTo>
                <a:lnTo>
                  <a:pt x="40" y="1357"/>
                </a:lnTo>
                <a:lnTo>
                  <a:pt x="42" y="1352"/>
                </a:lnTo>
                <a:lnTo>
                  <a:pt x="45" y="1347"/>
                </a:lnTo>
                <a:lnTo>
                  <a:pt x="47" y="1344"/>
                </a:lnTo>
                <a:lnTo>
                  <a:pt x="49" y="1339"/>
                </a:lnTo>
                <a:lnTo>
                  <a:pt x="49" y="1334"/>
                </a:lnTo>
                <a:lnTo>
                  <a:pt x="45" y="1329"/>
                </a:lnTo>
                <a:lnTo>
                  <a:pt x="42" y="1327"/>
                </a:lnTo>
                <a:lnTo>
                  <a:pt x="39" y="1324"/>
                </a:lnTo>
                <a:lnTo>
                  <a:pt x="37" y="1319"/>
                </a:lnTo>
                <a:lnTo>
                  <a:pt x="37" y="1309"/>
                </a:lnTo>
                <a:lnTo>
                  <a:pt x="39" y="1297"/>
                </a:lnTo>
                <a:lnTo>
                  <a:pt x="39" y="1292"/>
                </a:lnTo>
                <a:lnTo>
                  <a:pt x="37" y="1288"/>
                </a:lnTo>
                <a:lnTo>
                  <a:pt x="35" y="1265"/>
                </a:lnTo>
                <a:lnTo>
                  <a:pt x="34" y="1243"/>
                </a:lnTo>
                <a:lnTo>
                  <a:pt x="34" y="1223"/>
                </a:lnTo>
                <a:lnTo>
                  <a:pt x="37" y="1203"/>
                </a:lnTo>
                <a:lnTo>
                  <a:pt x="42" y="1159"/>
                </a:lnTo>
                <a:lnTo>
                  <a:pt x="54" y="1067"/>
                </a:lnTo>
                <a:lnTo>
                  <a:pt x="59" y="1037"/>
                </a:lnTo>
                <a:lnTo>
                  <a:pt x="61" y="1022"/>
                </a:lnTo>
                <a:lnTo>
                  <a:pt x="64" y="1000"/>
                </a:lnTo>
                <a:lnTo>
                  <a:pt x="67" y="985"/>
                </a:lnTo>
                <a:lnTo>
                  <a:pt x="72" y="973"/>
                </a:lnTo>
                <a:lnTo>
                  <a:pt x="77" y="963"/>
                </a:lnTo>
                <a:lnTo>
                  <a:pt x="81" y="953"/>
                </a:lnTo>
                <a:lnTo>
                  <a:pt x="86" y="943"/>
                </a:lnTo>
                <a:lnTo>
                  <a:pt x="87" y="933"/>
                </a:lnTo>
                <a:lnTo>
                  <a:pt x="89" y="923"/>
                </a:lnTo>
                <a:lnTo>
                  <a:pt x="91" y="913"/>
                </a:lnTo>
                <a:lnTo>
                  <a:pt x="92" y="908"/>
                </a:lnTo>
                <a:lnTo>
                  <a:pt x="94" y="904"/>
                </a:lnTo>
                <a:lnTo>
                  <a:pt x="94" y="893"/>
                </a:lnTo>
                <a:lnTo>
                  <a:pt x="92" y="871"/>
                </a:lnTo>
                <a:lnTo>
                  <a:pt x="92" y="859"/>
                </a:lnTo>
                <a:lnTo>
                  <a:pt x="94" y="849"/>
                </a:lnTo>
                <a:lnTo>
                  <a:pt x="96" y="827"/>
                </a:lnTo>
                <a:lnTo>
                  <a:pt x="96" y="804"/>
                </a:lnTo>
                <a:lnTo>
                  <a:pt x="96" y="794"/>
                </a:lnTo>
                <a:lnTo>
                  <a:pt x="94" y="783"/>
                </a:lnTo>
                <a:lnTo>
                  <a:pt x="92" y="773"/>
                </a:lnTo>
                <a:lnTo>
                  <a:pt x="89" y="770"/>
                </a:lnTo>
                <a:lnTo>
                  <a:pt x="84" y="765"/>
                </a:lnTo>
                <a:lnTo>
                  <a:pt x="71" y="750"/>
                </a:lnTo>
                <a:lnTo>
                  <a:pt x="66" y="742"/>
                </a:lnTo>
                <a:lnTo>
                  <a:pt x="61" y="731"/>
                </a:lnTo>
                <a:lnTo>
                  <a:pt x="56" y="721"/>
                </a:lnTo>
                <a:lnTo>
                  <a:pt x="54" y="711"/>
                </a:lnTo>
                <a:lnTo>
                  <a:pt x="52" y="701"/>
                </a:lnTo>
                <a:lnTo>
                  <a:pt x="52" y="691"/>
                </a:lnTo>
                <a:lnTo>
                  <a:pt x="57" y="664"/>
                </a:lnTo>
                <a:lnTo>
                  <a:pt x="62" y="639"/>
                </a:lnTo>
                <a:lnTo>
                  <a:pt x="66" y="616"/>
                </a:lnTo>
                <a:lnTo>
                  <a:pt x="67" y="604"/>
                </a:lnTo>
                <a:lnTo>
                  <a:pt x="69" y="599"/>
                </a:lnTo>
                <a:lnTo>
                  <a:pt x="72" y="596"/>
                </a:lnTo>
                <a:lnTo>
                  <a:pt x="57" y="581"/>
                </a:lnTo>
                <a:lnTo>
                  <a:pt x="52" y="572"/>
                </a:lnTo>
                <a:lnTo>
                  <a:pt x="47" y="564"/>
                </a:lnTo>
                <a:lnTo>
                  <a:pt x="34" y="547"/>
                </a:lnTo>
                <a:lnTo>
                  <a:pt x="29" y="537"/>
                </a:lnTo>
                <a:lnTo>
                  <a:pt x="25" y="529"/>
                </a:lnTo>
                <a:lnTo>
                  <a:pt x="19" y="507"/>
                </a:lnTo>
                <a:lnTo>
                  <a:pt x="14" y="485"/>
                </a:lnTo>
                <a:lnTo>
                  <a:pt x="5" y="441"/>
                </a:lnTo>
                <a:lnTo>
                  <a:pt x="0" y="398"/>
                </a:lnTo>
                <a:lnTo>
                  <a:pt x="0" y="376"/>
                </a:lnTo>
                <a:lnTo>
                  <a:pt x="0" y="356"/>
                </a:lnTo>
                <a:lnTo>
                  <a:pt x="4" y="334"/>
                </a:lnTo>
                <a:lnTo>
                  <a:pt x="9" y="312"/>
                </a:lnTo>
                <a:lnTo>
                  <a:pt x="14" y="292"/>
                </a:lnTo>
                <a:lnTo>
                  <a:pt x="20" y="272"/>
                </a:lnTo>
                <a:lnTo>
                  <a:pt x="25" y="255"/>
                </a:lnTo>
                <a:lnTo>
                  <a:pt x="34" y="240"/>
                </a:lnTo>
                <a:lnTo>
                  <a:pt x="40" y="225"/>
                </a:lnTo>
                <a:lnTo>
                  <a:pt x="50" y="211"/>
                </a:lnTo>
                <a:lnTo>
                  <a:pt x="56" y="205"/>
                </a:lnTo>
                <a:lnTo>
                  <a:pt x="57" y="203"/>
                </a:lnTo>
                <a:lnTo>
                  <a:pt x="57" y="200"/>
                </a:lnTo>
                <a:lnTo>
                  <a:pt x="59" y="191"/>
                </a:lnTo>
                <a:lnTo>
                  <a:pt x="59" y="183"/>
                </a:lnTo>
                <a:lnTo>
                  <a:pt x="57" y="175"/>
                </a:lnTo>
                <a:lnTo>
                  <a:pt x="59" y="171"/>
                </a:lnTo>
                <a:lnTo>
                  <a:pt x="62" y="170"/>
                </a:lnTo>
                <a:lnTo>
                  <a:pt x="69" y="168"/>
                </a:lnTo>
                <a:lnTo>
                  <a:pt x="77" y="16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42" name="Freeform 44"/>
          <p:cNvSpPr>
            <a:spLocks noChangeArrowheads="1"/>
          </p:cNvSpPr>
          <p:nvPr/>
        </p:nvSpPr>
        <p:spPr bwMode="auto">
          <a:xfrm>
            <a:off x="7682071" y="4922215"/>
            <a:ext cx="1357903" cy="2919695"/>
          </a:xfrm>
          <a:custGeom>
            <a:avLst/>
            <a:gdLst>
              <a:gd name="T0" fmla="*/ 374 w 666"/>
              <a:gd name="T1" fmla="*/ 105 h 1432"/>
              <a:gd name="T2" fmla="*/ 352 w 666"/>
              <a:gd name="T3" fmla="*/ 33 h 1432"/>
              <a:gd name="T4" fmla="*/ 272 w 666"/>
              <a:gd name="T5" fmla="*/ 0 h 1432"/>
              <a:gd name="T6" fmla="*/ 201 w 666"/>
              <a:gd name="T7" fmla="*/ 10 h 1432"/>
              <a:gd name="T8" fmla="*/ 169 w 666"/>
              <a:gd name="T9" fmla="*/ 57 h 1432"/>
              <a:gd name="T10" fmla="*/ 166 w 666"/>
              <a:gd name="T11" fmla="*/ 102 h 1432"/>
              <a:gd name="T12" fmla="*/ 151 w 666"/>
              <a:gd name="T13" fmla="*/ 162 h 1432"/>
              <a:gd name="T14" fmla="*/ 171 w 666"/>
              <a:gd name="T15" fmla="*/ 186 h 1432"/>
              <a:gd name="T16" fmla="*/ 181 w 666"/>
              <a:gd name="T17" fmla="*/ 208 h 1432"/>
              <a:gd name="T18" fmla="*/ 184 w 666"/>
              <a:gd name="T19" fmla="*/ 238 h 1432"/>
              <a:gd name="T20" fmla="*/ 240 w 666"/>
              <a:gd name="T21" fmla="*/ 265 h 1432"/>
              <a:gd name="T22" fmla="*/ 243 w 666"/>
              <a:gd name="T23" fmla="*/ 285 h 1432"/>
              <a:gd name="T24" fmla="*/ 223 w 666"/>
              <a:gd name="T25" fmla="*/ 347 h 1432"/>
              <a:gd name="T26" fmla="*/ 208 w 666"/>
              <a:gd name="T27" fmla="*/ 434 h 1432"/>
              <a:gd name="T28" fmla="*/ 213 w 666"/>
              <a:gd name="T29" fmla="*/ 526 h 1432"/>
              <a:gd name="T30" fmla="*/ 220 w 666"/>
              <a:gd name="T31" fmla="*/ 652 h 1432"/>
              <a:gd name="T32" fmla="*/ 203 w 666"/>
              <a:gd name="T33" fmla="*/ 704 h 1432"/>
              <a:gd name="T34" fmla="*/ 146 w 666"/>
              <a:gd name="T35" fmla="*/ 729 h 1432"/>
              <a:gd name="T36" fmla="*/ 96 w 666"/>
              <a:gd name="T37" fmla="*/ 766 h 1432"/>
              <a:gd name="T38" fmla="*/ 77 w 666"/>
              <a:gd name="T39" fmla="*/ 793 h 1432"/>
              <a:gd name="T40" fmla="*/ 96 w 666"/>
              <a:gd name="T41" fmla="*/ 827 h 1432"/>
              <a:gd name="T42" fmla="*/ 131 w 666"/>
              <a:gd name="T43" fmla="*/ 842 h 1432"/>
              <a:gd name="T44" fmla="*/ 168 w 666"/>
              <a:gd name="T45" fmla="*/ 832 h 1432"/>
              <a:gd name="T46" fmla="*/ 216 w 666"/>
              <a:gd name="T47" fmla="*/ 788 h 1432"/>
              <a:gd name="T48" fmla="*/ 221 w 666"/>
              <a:gd name="T49" fmla="*/ 796 h 1432"/>
              <a:gd name="T50" fmla="*/ 205 w 666"/>
              <a:gd name="T51" fmla="*/ 875 h 1432"/>
              <a:gd name="T52" fmla="*/ 195 w 666"/>
              <a:gd name="T53" fmla="*/ 937 h 1432"/>
              <a:gd name="T54" fmla="*/ 176 w 666"/>
              <a:gd name="T55" fmla="*/ 1055 h 1432"/>
              <a:gd name="T56" fmla="*/ 158 w 666"/>
              <a:gd name="T57" fmla="*/ 1182 h 1432"/>
              <a:gd name="T58" fmla="*/ 132 w 666"/>
              <a:gd name="T59" fmla="*/ 1300 h 1432"/>
              <a:gd name="T60" fmla="*/ 109 w 666"/>
              <a:gd name="T61" fmla="*/ 1308 h 1432"/>
              <a:gd name="T62" fmla="*/ 84 w 666"/>
              <a:gd name="T63" fmla="*/ 1350 h 1432"/>
              <a:gd name="T64" fmla="*/ 17 w 666"/>
              <a:gd name="T65" fmla="*/ 1362 h 1432"/>
              <a:gd name="T66" fmla="*/ 27 w 666"/>
              <a:gd name="T67" fmla="*/ 1424 h 1432"/>
              <a:gd name="T68" fmla="*/ 136 w 666"/>
              <a:gd name="T69" fmla="*/ 1420 h 1432"/>
              <a:gd name="T70" fmla="*/ 223 w 666"/>
              <a:gd name="T71" fmla="*/ 1402 h 1432"/>
              <a:gd name="T72" fmla="*/ 233 w 666"/>
              <a:gd name="T73" fmla="*/ 1350 h 1432"/>
              <a:gd name="T74" fmla="*/ 258 w 666"/>
              <a:gd name="T75" fmla="*/ 1234 h 1432"/>
              <a:gd name="T76" fmla="*/ 299 w 666"/>
              <a:gd name="T77" fmla="*/ 1090 h 1432"/>
              <a:gd name="T78" fmla="*/ 381 w 666"/>
              <a:gd name="T79" fmla="*/ 922 h 1432"/>
              <a:gd name="T80" fmla="*/ 416 w 666"/>
              <a:gd name="T81" fmla="*/ 981 h 1432"/>
              <a:gd name="T82" fmla="*/ 453 w 666"/>
              <a:gd name="T83" fmla="*/ 1058 h 1432"/>
              <a:gd name="T84" fmla="*/ 495 w 666"/>
              <a:gd name="T85" fmla="*/ 1120 h 1432"/>
              <a:gd name="T86" fmla="*/ 527 w 666"/>
              <a:gd name="T87" fmla="*/ 1159 h 1432"/>
              <a:gd name="T88" fmla="*/ 554 w 666"/>
              <a:gd name="T89" fmla="*/ 1261 h 1432"/>
              <a:gd name="T90" fmla="*/ 522 w 666"/>
              <a:gd name="T91" fmla="*/ 1332 h 1432"/>
              <a:gd name="T92" fmla="*/ 518 w 666"/>
              <a:gd name="T93" fmla="*/ 1382 h 1432"/>
              <a:gd name="T94" fmla="*/ 629 w 666"/>
              <a:gd name="T95" fmla="*/ 1338 h 1432"/>
              <a:gd name="T96" fmla="*/ 663 w 666"/>
              <a:gd name="T97" fmla="*/ 1285 h 1432"/>
              <a:gd name="T98" fmla="*/ 643 w 666"/>
              <a:gd name="T99" fmla="*/ 1191 h 1432"/>
              <a:gd name="T100" fmla="*/ 611 w 666"/>
              <a:gd name="T101" fmla="*/ 1083 h 1432"/>
              <a:gd name="T102" fmla="*/ 550 w 666"/>
              <a:gd name="T103" fmla="*/ 969 h 1432"/>
              <a:gd name="T104" fmla="*/ 530 w 666"/>
              <a:gd name="T105" fmla="*/ 902 h 1432"/>
              <a:gd name="T106" fmla="*/ 523 w 666"/>
              <a:gd name="T107" fmla="*/ 833 h 1432"/>
              <a:gd name="T108" fmla="*/ 530 w 666"/>
              <a:gd name="T109" fmla="*/ 812 h 1432"/>
              <a:gd name="T110" fmla="*/ 515 w 666"/>
              <a:gd name="T111" fmla="*/ 681 h 1432"/>
              <a:gd name="T112" fmla="*/ 497 w 666"/>
              <a:gd name="T113" fmla="*/ 642 h 1432"/>
              <a:gd name="T114" fmla="*/ 495 w 666"/>
              <a:gd name="T115" fmla="*/ 548 h 1432"/>
              <a:gd name="T116" fmla="*/ 483 w 666"/>
              <a:gd name="T117" fmla="*/ 397 h 1432"/>
              <a:gd name="T118" fmla="*/ 440 w 666"/>
              <a:gd name="T119" fmla="*/ 276 h 1432"/>
              <a:gd name="T120" fmla="*/ 376 w 666"/>
              <a:gd name="T121" fmla="*/ 219 h 143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666"/>
              <a:gd name="T184" fmla="*/ 0 h 1432"/>
              <a:gd name="T185" fmla="*/ 666 w 666"/>
              <a:gd name="T186" fmla="*/ 1432 h 143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666" h="1432">
                <a:moveTo>
                  <a:pt x="372" y="198"/>
                </a:moveTo>
                <a:lnTo>
                  <a:pt x="372" y="198"/>
                </a:lnTo>
                <a:lnTo>
                  <a:pt x="374" y="196"/>
                </a:lnTo>
                <a:lnTo>
                  <a:pt x="374" y="191"/>
                </a:lnTo>
                <a:lnTo>
                  <a:pt x="374" y="179"/>
                </a:lnTo>
                <a:lnTo>
                  <a:pt x="371" y="159"/>
                </a:lnTo>
                <a:lnTo>
                  <a:pt x="374" y="137"/>
                </a:lnTo>
                <a:lnTo>
                  <a:pt x="374" y="115"/>
                </a:lnTo>
                <a:lnTo>
                  <a:pt x="374" y="105"/>
                </a:lnTo>
                <a:lnTo>
                  <a:pt x="371" y="97"/>
                </a:lnTo>
                <a:lnTo>
                  <a:pt x="369" y="87"/>
                </a:lnTo>
                <a:lnTo>
                  <a:pt x="367" y="77"/>
                </a:lnTo>
                <a:lnTo>
                  <a:pt x="364" y="53"/>
                </a:lnTo>
                <a:lnTo>
                  <a:pt x="362" y="43"/>
                </a:lnTo>
                <a:lnTo>
                  <a:pt x="361" y="40"/>
                </a:lnTo>
                <a:lnTo>
                  <a:pt x="356" y="36"/>
                </a:lnTo>
                <a:lnTo>
                  <a:pt x="352" y="33"/>
                </a:lnTo>
                <a:lnTo>
                  <a:pt x="347" y="30"/>
                </a:lnTo>
                <a:lnTo>
                  <a:pt x="341" y="21"/>
                </a:lnTo>
                <a:lnTo>
                  <a:pt x="332" y="15"/>
                </a:lnTo>
                <a:lnTo>
                  <a:pt x="324" y="10"/>
                </a:lnTo>
                <a:lnTo>
                  <a:pt x="314" y="5"/>
                </a:lnTo>
                <a:lnTo>
                  <a:pt x="304" y="1"/>
                </a:lnTo>
                <a:lnTo>
                  <a:pt x="282" y="0"/>
                </a:lnTo>
                <a:lnTo>
                  <a:pt x="272" y="0"/>
                </a:lnTo>
                <a:lnTo>
                  <a:pt x="262" y="1"/>
                </a:lnTo>
                <a:lnTo>
                  <a:pt x="243" y="3"/>
                </a:lnTo>
                <a:lnTo>
                  <a:pt x="233" y="5"/>
                </a:lnTo>
                <a:lnTo>
                  <a:pt x="223" y="6"/>
                </a:lnTo>
                <a:lnTo>
                  <a:pt x="218" y="10"/>
                </a:lnTo>
                <a:lnTo>
                  <a:pt x="213" y="10"/>
                </a:lnTo>
                <a:lnTo>
                  <a:pt x="201" y="10"/>
                </a:lnTo>
                <a:lnTo>
                  <a:pt x="198" y="13"/>
                </a:lnTo>
                <a:lnTo>
                  <a:pt x="193" y="15"/>
                </a:lnTo>
                <a:lnTo>
                  <a:pt x="183" y="21"/>
                </a:lnTo>
                <a:lnTo>
                  <a:pt x="179" y="25"/>
                </a:lnTo>
                <a:lnTo>
                  <a:pt x="178" y="28"/>
                </a:lnTo>
                <a:lnTo>
                  <a:pt x="176" y="36"/>
                </a:lnTo>
                <a:lnTo>
                  <a:pt x="171" y="47"/>
                </a:lnTo>
                <a:lnTo>
                  <a:pt x="169" y="57"/>
                </a:lnTo>
                <a:lnTo>
                  <a:pt x="171" y="60"/>
                </a:lnTo>
                <a:lnTo>
                  <a:pt x="174" y="63"/>
                </a:lnTo>
                <a:lnTo>
                  <a:pt x="174" y="65"/>
                </a:lnTo>
                <a:lnTo>
                  <a:pt x="174" y="67"/>
                </a:lnTo>
                <a:lnTo>
                  <a:pt x="171" y="72"/>
                </a:lnTo>
                <a:lnTo>
                  <a:pt x="168" y="82"/>
                </a:lnTo>
                <a:lnTo>
                  <a:pt x="166" y="92"/>
                </a:lnTo>
                <a:lnTo>
                  <a:pt x="166" y="102"/>
                </a:lnTo>
                <a:lnTo>
                  <a:pt x="166" y="114"/>
                </a:lnTo>
                <a:lnTo>
                  <a:pt x="166" y="122"/>
                </a:lnTo>
                <a:lnTo>
                  <a:pt x="166" y="127"/>
                </a:lnTo>
                <a:lnTo>
                  <a:pt x="164" y="132"/>
                </a:lnTo>
                <a:lnTo>
                  <a:pt x="161" y="137"/>
                </a:lnTo>
                <a:lnTo>
                  <a:pt x="159" y="142"/>
                </a:lnTo>
                <a:lnTo>
                  <a:pt x="154" y="154"/>
                </a:lnTo>
                <a:lnTo>
                  <a:pt x="151" y="162"/>
                </a:lnTo>
                <a:lnTo>
                  <a:pt x="149" y="167"/>
                </a:lnTo>
                <a:lnTo>
                  <a:pt x="149" y="172"/>
                </a:lnTo>
                <a:lnTo>
                  <a:pt x="153" y="176"/>
                </a:lnTo>
                <a:lnTo>
                  <a:pt x="156" y="177"/>
                </a:lnTo>
                <a:lnTo>
                  <a:pt x="164" y="179"/>
                </a:lnTo>
                <a:lnTo>
                  <a:pt x="171" y="181"/>
                </a:lnTo>
                <a:lnTo>
                  <a:pt x="171" y="186"/>
                </a:lnTo>
                <a:lnTo>
                  <a:pt x="169" y="191"/>
                </a:lnTo>
                <a:lnTo>
                  <a:pt x="168" y="196"/>
                </a:lnTo>
                <a:lnTo>
                  <a:pt x="169" y="198"/>
                </a:lnTo>
                <a:lnTo>
                  <a:pt x="171" y="199"/>
                </a:lnTo>
                <a:lnTo>
                  <a:pt x="174" y="199"/>
                </a:lnTo>
                <a:lnTo>
                  <a:pt x="181" y="199"/>
                </a:lnTo>
                <a:lnTo>
                  <a:pt x="186" y="201"/>
                </a:lnTo>
                <a:lnTo>
                  <a:pt x="181" y="208"/>
                </a:lnTo>
                <a:lnTo>
                  <a:pt x="179" y="211"/>
                </a:lnTo>
                <a:lnTo>
                  <a:pt x="179" y="214"/>
                </a:lnTo>
                <a:lnTo>
                  <a:pt x="181" y="218"/>
                </a:lnTo>
                <a:lnTo>
                  <a:pt x="183" y="218"/>
                </a:lnTo>
                <a:lnTo>
                  <a:pt x="183" y="219"/>
                </a:lnTo>
                <a:lnTo>
                  <a:pt x="181" y="224"/>
                </a:lnTo>
                <a:lnTo>
                  <a:pt x="181" y="229"/>
                </a:lnTo>
                <a:lnTo>
                  <a:pt x="184" y="238"/>
                </a:lnTo>
                <a:lnTo>
                  <a:pt x="190" y="245"/>
                </a:lnTo>
                <a:lnTo>
                  <a:pt x="193" y="246"/>
                </a:lnTo>
                <a:lnTo>
                  <a:pt x="198" y="248"/>
                </a:lnTo>
                <a:lnTo>
                  <a:pt x="206" y="251"/>
                </a:lnTo>
                <a:lnTo>
                  <a:pt x="216" y="251"/>
                </a:lnTo>
                <a:lnTo>
                  <a:pt x="225" y="253"/>
                </a:lnTo>
                <a:lnTo>
                  <a:pt x="233" y="258"/>
                </a:lnTo>
                <a:lnTo>
                  <a:pt x="240" y="265"/>
                </a:lnTo>
                <a:lnTo>
                  <a:pt x="243" y="268"/>
                </a:lnTo>
                <a:lnTo>
                  <a:pt x="247" y="271"/>
                </a:lnTo>
                <a:lnTo>
                  <a:pt x="248" y="273"/>
                </a:lnTo>
                <a:lnTo>
                  <a:pt x="247" y="275"/>
                </a:lnTo>
                <a:lnTo>
                  <a:pt x="243" y="278"/>
                </a:lnTo>
                <a:lnTo>
                  <a:pt x="242" y="281"/>
                </a:lnTo>
                <a:lnTo>
                  <a:pt x="243" y="285"/>
                </a:lnTo>
                <a:lnTo>
                  <a:pt x="243" y="286"/>
                </a:lnTo>
                <a:lnTo>
                  <a:pt x="242" y="288"/>
                </a:lnTo>
                <a:lnTo>
                  <a:pt x="236" y="288"/>
                </a:lnTo>
                <a:lnTo>
                  <a:pt x="231" y="307"/>
                </a:lnTo>
                <a:lnTo>
                  <a:pt x="226" y="327"/>
                </a:lnTo>
                <a:lnTo>
                  <a:pt x="223" y="337"/>
                </a:lnTo>
                <a:lnTo>
                  <a:pt x="223" y="342"/>
                </a:lnTo>
                <a:lnTo>
                  <a:pt x="223" y="347"/>
                </a:lnTo>
                <a:lnTo>
                  <a:pt x="223" y="350"/>
                </a:lnTo>
                <a:lnTo>
                  <a:pt x="221" y="354"/>
                </a:lnTo>
                <a:lnTo>
                  <a:pt x="218" y="367"/>
                </a:lnTo>
                <a:lnTo>
                  <a:pt x="216" y="385"/>
                </a:lnTo>
                <a:lnTo>
                  <a:pt x="213" y="404"/>
                </a:lnTo>
                <a:lnTo>
                  <a:pt x="208" y="434"/>
                </a:lnTo>
                <a:lnTo>
                  <a:pt x="206" y="442"/>
                </a:lnTo>
                <a:lnTo>
                  <a:pt x="206" y="451"/>
                </a:lnTo>
                <a:lnTo>
                  <a:pt x="206" y="466"/>
                </a:lnTo>
                <a:lnTo>
                  <a:pt x="206" y="474"/>
                </a:lnTo>
                <a:lnTo>
                  <a:pt x="208" y="483"/>
                </a:lnTo>
                <a:lnTo>
                  <a:pt x="208" y="481"/>
                </a:lnTo>
                <a:lnTo>
                  <a:pt x="210" y="503"/>
                </a:lnTo>
                <a:lnTo>
                  <a:pt x="213" y="526"/>
                </a:lnTo>
                <a:lnTo>
                  <a:pt x="213" y="536"/>
                </a:lnTo>
                <a:lnTo>
                  <a:pt x="213" y="548"/>
                </a:lnTo>
                <a:lnTo>
                  <a:pt x="213" y="570"/>
                </a:lnTo>
                <a:lnTo>
                  <a:pt x="215" y="592"/>
                </a:lnTo>
                <a:lnTo>
                  <a:pt x="216" y="612"/>
                </a:lnTo>
                <a:lnTo>
                  <a:pt x="216" y="634"/>
                </a:lnTo>
                <a:lnTo>
                  <a:pt x="220" y="652"/>
                </a:lnTo>
                <a:lnTo>
                  <a:pt x="223" y="676"/>
                </a:lnTo>
                <a:lnTo>
                  <a:pt x="225" y="684"/>
                </a:lnTo>
                <a:lnTo>
                  <a:pt x="225" y="687"/>
                </a:lnTo>
                <a:lnTo>
                  <a:pt x="223" y="689"/>
                </a:lnTo>
                <a:lnTo>
                  <a:pt x="218" y="692"/>
                </a:lnTo>
                <a:lnTo>
                  <a:pt x="211" y="699"/>
                </a:lnTo>
                <a:lnTo>
                  <a:pt x="203" y="704"/>
                </a:lnTo>
                <a:lnTo>
                  <a:pt x="183" y="716"/>
                </a:lnTo>
                <a:lnTo>
                  <a:pt x="179" y="718"/>
                </a:lnTo>
                <a:lnTo>
                  <a:pt x="176" y="719"/>
                </a:lnTo>
                <a:lnTo>
                  <a:pt x="164" y="723"/>
                </a:lnTo>
                <a:lnTo>
                  <a:pt x="154" y="726"/>
                </a:lnTo>
                <a:lnTo>
                  <a:pt x="146" y="729"/>
                </a:lnTo>
                <a:lnTo>
                  <a:pt x="136" y="733"/>
                </a:lnTo>
                <a:lnTo>
                  <a:pt x="126" y="736"/>
                </a:lnTo>
                <a:lnTo>
                  <a:pt x="122" y="738"/>
                </a:lnTo>
                <a:lnTo>
                  <a:pt x="119" y="741"/>
                </a:lnTo>
                <a:lnTo>
                  <a:pt x="111" y="748"/>
                </a:lnTo>
                <a:lnTo>
                  <a:pt x="102" y="756"/>
                </a:lnTo>
                <a:lnTo>
                  <a:pt x="99" y="761"/>
                </a:lnTo>
                <a:lnTo>
                  <a:pt x="96" y="766"/>
                </a:lnTo>
                <a:lnTo>
                  <a:pt x="94" y="771"/>
                </a:lnTo>
                <a:lnTo>
                  <a:pt x="92" y="776"/>
                </a:lnTo>
                <a:lnTo>
                  <a:pt x="85" y="781"/>
                </a:lnTo>
                <a:lnTo>
                  <a:pt x="85" y="783"/>
                </a:lnTo>
                <a:lnTo>
                  <a:pt x="85" y="786"/>
                </a:lnTo>
                <a:lnTo>
                  <a:pt x="82" y="790"/>
                </a:lnTo>
                <a:lnTo>
                  <a:pt x="77" y="793"/>
                </a:lnTo>
                <a:lnTo>
                  <a:pt x="75" y="798"/>
                </a:lnTo>
                <a:lnTo>
                  <a:pt x="75" y="805"/>
                </a:lnTo>
                <a:lnTo>
                  <a:pt x="75" y="810"/>
                </a:lnTo>
                <a:lnTo>
                  <a:pt x="80" y="815"/>
                </a:lnTo>
                <a:lnTo>
                  <a:pt x="85" y="817"/>
                </a:lnTo>
                <a:lnTo>
                  <a:pt x="87" y="817"/>
                </a:lnTo>
                <a:lnTo>
                  <a:pt x="89" y="815"/>
                </a:lnTo>
                <a:lnTo>
                  <a:pt x="92" y="822"/>
                </a:lnTo>
                <a:lnTo>
                  <a:pt x="96" y="827"/>
                </a:lnTo>
                <a:lnTo>
                  <a:pt x="101" y="830"/>
                </a:lnTo>
                <a:lnTo>
                  <a:pt x="104" y="830"/>
                </a:lnTo>
                <a:lnTo>
                  <a:pt x="111" y="828"/>
                </a:lnTo>
                <a:lnTo>
                  <a:pt x="112" y="832"/>
                </a:lnTo>
                <a:lnTo>
                  <a:pt x="116" y="835"/>
                </a:lnTo>
                <a:lnTo>
                  <a:pt x="122" y="840"/>
                </a:lnTo>
                <a:lnTo>
                  <a:pt x="127" y="842"/>
                </a:lnTo>
                <a:lnTo>
                  <a:pt x="131" y="842"/>
                </a:lnTo>
                <a:lnTo>
                  <a:pt x="136" y="840"/>
                </a:lnTo>
                <a:lnTo>
                  <a:pt x="138" y="843"/>
                </a:lnTo>
                <a:lnTo>
                  <a:pt x="141" y="847"/>
                </a:lnTo>
                <a:lnTo>
                  <a:pt x="144" y="847"/>
                </a:lnTo>
                <a:lnTo>
                  <a:pt x="153" y="845"/>
                </a:lnTo>
                <a:lnTo>
                  <a:pt x="161" y="840"/>
                </a:lnTo>
                <a:lnTo>
                  <a:pt x="168" y="832"/>
                </a:lnTo>
                <a:lnTo>
                  <a:pt x="171" y="828"/>
                </a:lnTo>
                <a:lnTo>
                  <a:pt x="174" y="827"/>
                </a:lnTo>
                <a:lnTo>
                  <a:pt x="183" y="822"/>
                </a:lnTo>
                <a:lnTo>
                  <a:pt x="190" y="817"/>
                </a:lnTo>
                <a:lnTo>
                  <a:pt x="196" y="810"/>
                </a:lnTo>
                <a:lnTo>
                  <a:pt x="210" y="796"/>
                </a:lnTo>
                <a:lnTo>
                  <a:pt x="216" y="788"/>
                </a:lnTo>
                <a:lnTo>
                  <a:pt x="216" y="783"/>
                </a:lnTo>
                <a:lnTo>
                  <a:pt x="218" y="780"/>
                </a:lnTo>
                <a:lnTo>
                  <a:pt x="221" y="783"/>
                </a:lnTo>
                <a:lnTo>
                  <a:pt x="223" y="785"/>
                </a:lnTo>
                <a:lnTo>
                  <a:pt x="225" y="788"/>
                </a:lnTo>
                <a:lnTo>
                  <a:pt x="225" y="790"/>
                </a:lnTo>
                <a:lnTo>
                  <a:pt x="221" y="796"/>
                </a:lnTo>
                <a:lnTo>
                  <a:pt x="215" y="815"/>
                </a:lnTo>
                <a:lnTo>
                  <a:pt x="208" y="835"/>
                </a:lnTo>
                <a:lnTo>
                  <a:pt x="206" y="847"/>
                </a:lnTo>
                <a:lnTo>
                  <a:pt x="206" y="857"/>
                </a:lnTo>
                <a:lnTo>
                  <a:pt x="206" y="864"/>
                </a:lnTo>
                <a:lnTo>
                  <a:pt x="208" y="865"/>
                </a:lnTo>
                <a:lnTo>
                  <a:pt x="205" y="875"/>
                </a:lnTo>
                <a:lnTo>
                  <a:pt x="205" y="885"/>
                </a:lnTo>
                <a:lnTo>
                  <a:pt x="206" y="889"/>
                </a:lnTo>
                <a:lnTo>
                  <a:pt x="205" y="894"/>
                </a:lnTo>
                <a:lnTo>
                  <a:pt x="205" y="904"/>
                </a:lnTo>
                <a:lnTo>
                  <a:pt x="201" y="914"/>
                </a:lnTo>
                <a:lnTo>
                  <a:pt x="195" y="937"/>
                </a:lnTo>
                <a:lnTo>
                  <a:pt x="191" y="957"/>
                </a:lnTo>
                <a:lnTo>
                  <a:pt x="191" y="979"/>
                </a:lnTo>
                <a:lnTo>
                  <a:pt x="190" y="971"/>
                </a:lnTo>
                <a:lnTo>
                  <a:pt x="184" y="991"/>
                </a:lnTo>
                <a:lnTo>
                  <a:pt x="179" y="1013"/>
                </a:lnTo>
                <a:lnTo>
                  <a:pt x="178" y="1023"/>
                </a:lnTo>
                <a:lnTo>
                  <a:pt x="176" y="1033"/>
                </a:lnTo>
                <a:lnTo>
                  <a:pt x="176" y="1055"/>
                </a:lnTo>
                <a:lnTo>
                  <a:pt x="174" y="1100"/>
                </a:lnTo>
                <a:lnTo>
                  <a:pt x="173" y="1122"/>
                </a:lnTo>
                <a:lnTo>
                  <a:pt x="173" y="1144"/>
                </a:lnTo>
                <a:lnTo>
                  <a:pt x="169" y="1164"/>
                </a:lnTo>
                <a:lnTo>
                  <a:pt x="168" y="1169"/>
                </a:lnTo>
                <a:lnTo>
                  <a:pt x="164" y="1174"/>
                </a:lnTo>
                <a:lnTo>
                  <a:pt x="158" y="1182"/>
                </a:lnTo>
                <a:lnTo>
                  <a:pt x="148" y="1201"/>
                </a:lnTo>
                <a:lnTo>
                  <a:pt x="139" y="1219"/>
                </a:lnTo>
                <a:lnTo>
                  <a:pt x="131" y="1239"/>
                </a:lnTo>
                <a:lnTo>
                  <a:pt x="126" y="1261"/>
                </a:lnTo>
                <a:lnTo>
                  <a:pt x="124" y="1271"/>
                </a:lnTo>
                <a:lnTo>
                  <a:pt x="124" y="1281"/>
                </a:lnTo>
                <a:lnTo>
                  <a:pt x="127" y="1290"/>
                </a:lnTo>
                <a:lnTo>
                  <a:pt x="132" y="1300"/>
                </a:lnTo>
                <a:lnTo>
                  <a:pt x="138" y="1306"/>
                </a:lnTo>
                <a:lnTo>
                  <a:pt x="132" y="1298"/>
                </a:lnTo>
                <a:lnTo>
                  <a:pt x="131" y="1295"/>
                </a:lnTo>
                <a:lnTo>
                  <a:pt x="126" y="1295"/>
                </a:lnTo>
                <a:lnTo>
                  <a:pt x="117" y="1301"/>
                </a:lnTo>
                <a:lnTo>
                  <a:pt x="109" y="1308"/>
                </a:lnTo>
                <a:lnTo>
                  <a:pt x="102" y="1316"/>
                </a:lnTo>
                <a:lnTo>
                  <a:pt x="97" y="1325"/>
                </a:lnTo>
                <a:lnTo>
                  <a:pt x="94" y="1333"/>
                </a:lnTo>
                <a:lnTo>
                  <a:pt x="92" y="1338"/>
                </a:lnTo>
                <a:lnTo>
                  <a:pt x="91" y="1343"/>
                </a:lnTo>
                <a:lnTo>
                  <a:pt x="87" y="1347"/>
                </a:lnTo>
                <a:lnTo>
                  <a:pt x="84" y="1350"/>
                </a:lnTo>
                <a:lnTo>
                  <a:pt x="82" y="1355"/>
                </a:lnTo>
                <a:lnTo>
                  <a:pt x="80" y="1355"/>
                </a:lnTo>
                <a:lnTo>
                  <a:pt x="77" y="1355"/>
                </a:lnTo>
                <a:lnTo>
                  <a:pt x="55" y="1358"/>
                </a:lnTo>
                <a:lnTo>
                  <a:pt x="45" y="1358"/>
                </a:lnTo>
                <a:lnTo>
                  <a:pt x="37" y="1358"/>
                </a:lnTo>
                <a:lnTo>
                  <a:pt x="27" y="1358"/>
                </a:lnTo>
                <a:lnTo>
                  <a:pt x="17" y="1362"/>
                </a:lnTo>
                <a:lnTo>
                  <a:pt x="12" y="1363"/>
                </a:lnTo>
                <a:lnTo>
                  <a:pt x="7" y="1367"/>
                </a:lnTo>
                <a:lnTo>
                  <a:pt x="5" y="1370"/>
                </a:lnTo>
                <a:lnTo>
                  <a:pt x="2" y="1373"/>
                </a:lnTo>
                <a:lnTo>
                  <a:pt x="0" y="1384"/>
                </a:lnTo>
                <a:lnTo>
                  <a:pt x="2" y="1394"/>
                </a:lnTo>
                <a:lnTo>
                  <a:pt x="7" y="1402"/>
                </a:lnTo>
                <a:lnTo>
                  <a:pt x="12" y="1412"/>
                </a:lnTo>
                <a:lnTo>
                  <a:pt x="18" y="1419"/>
                </a:lnTo>
                <a:lnTo>
                  <a:pt x="27" y="1424"/>
                </a:lnTo>
                <a:lnTo>
                  <a:pt x="37" y="1427"/>
                </a:lnTo>
                <a:lnTo>
                  <a:pt x="47" y="1431"/>
                </a:lnTo>
                <a:lnTo>
                  <a:pt x="69" y="1432"/>
                </a:lnTo>
                <a:lnTo>
                  <a:pt x="89" y="1431"/>
                </a:lnTo>
                <a:lnTo>
                  <a:pt x="109" y="1427"/>
                </a:lnTo>
                <a:lnTo>
                  <a:pt x="131" y="1420"/>
                </a:lnTo>
                <a:lnTo>
                  <a:pt x="136" y="1420"/>
                </a:lnTo>
                <a:lnTo>
                  <a:pt x="141" y="1420"/>
                </a:lnTo>
                <a:lnTo>
                  <a:pt x="151" y="1424"/>
                </a:lnTo>
                <a:lnTo>
                  <a:pt x="173" y="1427"/>
                </a:lnTo>
                <a:lnTo>
                  <a:pt x="183" y="1427"/>
                </a:lnTo>
                <a:lnTo>
                  <a:pt x="193" y="1427"/>
                </a:lnTo>
                <a:lnTo>
                  <a:pt x="203" y="1424"/>
                </a:lnTo>
                <a:lnTo>
                  <a:pt x="211" y="1419"/>
                </a:lnTo>
                <a:lnTo>
                  <a:pt x="218" y="1410"/>
                </a:lnTo>
                <a:lnTo>
                  <a:pt x="223" y="1402"/>
                </a:lnTo>
                <a:lnTo>
                  <a:pt x="226" y="1394"/>
                </a:lnTo>
                <a:lnTo>
                  <a:pt x="230" y="1384"/>
                </a:lnTo>
                <a:lnTo>
                  <a:pt x="233" y="1373"/>
                </a:lnTo>
                <a:lnTo>
                  <a:pt x="233" y="1363"/>
                </a:lnTo>
                <a:lnTo>
                  <a:pt x="233" y="1353"/>
                </a:lnTo>
                <a:lnTo>
                  <a:pt x="233" y="1350"/>
                </a:lnTo>
                <a:lnTo>
                  <a:pt x="231" y="1347"/>
                </a:lnTo>
                <a:lnTo>
                  <a:pt x="238" y="1320"/>
                </a:lnTo>
                <a:lnTo>
                  <a:pt x="243" y="1300"/>
                </a:lnTo>
                <a:lnTo>
                  <a:pt x="247" y="1280"/>
                </a:lnTo>
                <a:lnTo>
                  <a:pt x="248" y="1268"/>
                </a:lnTo>
                <a:lnTo>
                  <a:pt x="252" y="1256"/>
                </a:lnTo>
                <a:lnTo>
                  <a:pt x="258" y="1234"/>
                </a:lnTo>
                <a:lnTo>
                  <a:pt x="270" y="1194"/>
                </a:lnTo>
                <a:lnTo>
                  <a:pt x="282" y="1152"/>
                </a:lnTo>
                <a:lnTo>
                  <a:pt x="287" y="1129"/>
                </a:lnTo>
                <a:lnTo>
                  <a:pt x="290" y="1120"/>
                </a:lnTo>
                <a:lnTo>
                  <a:pt x="292" y="1112"/>
                </a:lnTo>
                <a:lnTo>
                  <a:pt x="297" y="1102"/>
                </a:lnTo>
                <a:lnTo>
                  <a:pt x="299" y="1090"/>
                </a:lnTo>
                <a:lnTo>
                  <a:pt x="304" y="1080"/>
                </a:lnTo>
                <a:lnTo>
                  <a:pt x="307" y="1068"/>
                </a:lnTo>
                <a:lnTo>
                  <a:pt x="322" y="1026"/>
                </a:lnTo>
                <a:lnTo>
                  <a:pt x="344" y="969"/>
                </a:lnTo>
                <a:lnTo>
                  <a:pt x="367" y="914"/>
                </a:lnTo>
                <a:lnTo>
                  <a:pt x="376" y="919"/>
                </a:lnTo>
                <a:lnTo>
                  <a:pt x="381" y="922"/>
                </a:lnTo>
                <a:lnTo>
                  <a:pt x="384" y="926"/>
                </a:lnTo>
                <a:lnTo>
                  <a:pt x="394" y="947"/>
                </a:lnTo>
                <a:lnTo>
                  <a:pt x="403" y="966"/>
                </a:lnTo>
                <a:lnTo>
                  <a:pt x="409" y="974"/>
                </a:lnTo>
                <a:lnTo>
                  <a:pt x="413" y="978"/>
                </a:lnTo>
                <a:lnTo>
                  <a:pt x="416" y="981"/>
                </a:lnTo>
                <a:lnTo>
                  <a:pt x="419" y="989"/>
                </a:lnTo>
                <a:lnTo>
                  <a:pt x="426" y="1003"/>
                </a:lnTo>
                <a:lnTo>
                  <a:pt x="436" y="1021"/>
                </a:lnTo>
                <a:lnTo>
                  <a:pt x="441" y="1030"/>
                </a:lnTo>
                <a:lnTo>
                  <a:pt x="446" y="1040"/>
                </a:lnTo>
                <a:lnTo>
                  <a:pt x="453" y="1058"/>
                </a:lnTo>
                <a:lnTo>
                  <a:pt x="461" y="1080"/>
                </a:lnTo>
                <a:lnTo>
                  <a:pt x="466" y="1088"/>
                </a:lnTo>
                <a:lnTo>
                  <a:pt x="473" y="1098"/>
                </a:lnTo>
                <a:lnTo>
                  <a:pt x="478" y="1107"/>
                </a:lnTo>
                <a:lnTo>
                  <a:pt x="481" y="1112"/>
                </a:lnTo>
                <a:lnTo>
                  <a:pt x="485" y="1115"/>
                </a:lnTo>
                <a:lnTo>
                  <a:pt x="495" y="1120"/>
                </a:lnTo>
                <a:lnTo>
                  <a:pt x="498" y="1124"/>
                </a:lnTo>
                <a:lnTo>
                  <a:pt x="502" y="1127"/>
                </a:lnTo>
                <a:lnTo>
                  <a:pt x="507" y="1137"/>
                </a:lnTo>
                <a:lnTo>
                  <a:pt x="513" y="1145"/>
                </a:lnTo>
                <a:lnTo>
                  <a:pt x="515" y="1149"/>
                </a:lnTo>
                <a:lnTo>
                  <a:pt x="518" y="1152"/>
                </a:lnTo>
                <a:lnTo>
                  <a:pt x="523" y="1155"/>
                </a:lnTo>
                <a:lnTo>
                  <a:pt x="527" y="1159"/>
                </a:lnTo>
                <a:lnTo>
                  <a:pt x="530" y="1169"/>
                </a:lnTo>
                <a:lnTo>
                  <a:pt x="532" y="1179"/>
                </a:lnTo>
                <a:lnTo>
                  <a:pt x="538" y="1197"/>
                </a:lnTo>
                <a:lnTo>
                  <a:pt x="550" y="1241"/>
                </a:lnTo>
                <a:lnTo>
                  <a:pt x="554" y="1251"/>
                </a:lnTo>
                <a:lnTo>
                  <a:pt x="554" y="1261"/>
                </a:lnTo>
                <a:lnTo>
                  <a:pt x="550" y="1271"/>
                </a:lnTo>
                <a:lnTo>
                  <a:pt x="552" y="1276"/>
                </a:lnTo>
                <a:lnTo>
                  <a:pt x="555" y="1281"/>
                </a:lnTo>
                <a:lnTo>
                  <a:pt x="557" y="1285"/>
                </a:lnTo>
                <a:lnTo>
                  <a:pt x="555" y="1288"/>
                </a:lnTo>
                <a:lnTo>
                  <a:pt x="550" y="1295"/>
                </a:lnTo>
                <a:lnTo>
                  <a:pt x="537" y="1311"/>
                </a:lnTo>
                <a:lnTo>
                  <a:pt x="522" y="1332"/>
                </a:lnTo>
                <a:lnTo>
                  <a:pt x="515" y="1338"/>
                </a:lnTo>
                <a:lnTo>
                  <a:pt x="510" y="1347"/>
                </a:lnTo>
                <a:lnTo>
                  <a:pt x="508" y="1357"/>
                </a:lnTo>
                <a:lnTo>
                  <a:pt x="508" y="1367"/>
                </a:lnTo>
                <a:lnTo>
                  <a:pt x="508" y="1370"/>
                </a:lnTo>
                <a:lnTo>
                  <a:pt x="512" y="1375"/>
                </a:lnTo>
                <a:lnTo>
                  <a:pt x="515" y="1379"/>
                </a:lnTo>
                <a:lnTo>
                  <a:pt x="518" y="1382"/>
                </a:lnTo>
                <a:lnTo>
                  <a:pt x="528" y="1385"/>
                </a:lnTo>
                <a:lnTo>
                  <a:pt x="538" y="1385"/>
                </a:lnTo>
                <a:lnTo>
                  <a:pt x="549" y="1385"/>
                </a:lnTo>
                <a:lnTo>
                  <a:pt x="559" y="1382"/>
                </a:lnTo>
                <a:lnTo>
                  <a:pt x="599" y="1367"/>
                </a:lnTo>
                <a:lnTo>
                  <a:pt x="609" y="1362"/>
                </a:lnTo>
                <a:lnTo>
                  <a:pt x="616" y="1355"/>
                </a:lnTo>
                <a:lnTo>
                  <a:pt x="629" y="1338"/>
                </a:lnTo>
                <a:lnTo>
                  <a:pt x="634" y="1328"/>
                </a:lnTo>
                <a:lnTo>
                  <a:pt x="639" y="1318"/>
                </a:lnTo>
                <a:lnTo>
                  <a:pt x="643" y="1315"/>
                </a:lnTo>
                <a:lnTo>
                  <a:pt x="646" y="1311"/>
                </a:lnTo>
                <a:lnTo>
                  <a:pt x="654" y="1301"/>
                </a:lnTo>
                <a:lnTo>
                  <a:pt x="659" y="1293"/>
                </a:lnTo>
                <a:lnTo>
                  <a:pt x="663" y="1285"/>
                </a:lnTo>
                <a:lnTo>
                  <a:pt x="666" y="1275"/>
                </a:lnTo>
                <a:lnTo>
                  <a:pt x="666" y="1264"/>
                </a:lnTo>
                <a:lnTo>
                  <a:pt x="666" y="1253"/>
                </a:lnTo>
                <a:lnTo>
                  <a:pt x="663" y="1243"/>
                </a:lnTo>
                <a:lnTo>
                  <a:pt x="656" y="1222"/>
                </a:lnTo>
                <a:lnTo>
                  <a:pt x="649" y="1202"/>
                </a:lnTo>
                <a:lnTo>
                  <a:pt x="644" y="1194"/>
                </a:lnTo>
                <a:lnTo>
                  <a:pt x="643" y="1191"/>
                </a:lnTo>
                <a:lnTo>
                  <a:pt x="641" y="1186"/>
                </a:lnTo>
                <a:lnTo>
                  <a:pt x="639" y="1176"/>
                </a:lnTo>
                <a:lnTo>
                  <a:pt x="636" y="1164"/>
                </a:lnTo>
                <a:lnTo>
                  <a:pt x="632" y="1155"/>
                </a:lnTo>
                <a:lnTo>
                  <a:pt x="629" y="1147"/>
                </a:lnTo>
                <a:lnTo>
                  <a:pt x="617" y="1102"/>
                </a:lnTo>
                <a:lnTo>
                  <a:pt x="611" y="1083"/>
                </a:lnTo>
                <a:lnTo>
                  <a:pt x="604" y="1065"/>
                </a:lnTo>
                <a:lnTo>
                  <a:pt x="596" y="1045"/>
                </a:lnTo>
                <a:lnTo>
                  <a:pt x="589" y="1035"/>
                </a:lnTo>
                <a:lnTo>
                  <a:pt x="584" y="1026"/>
                </a:lnTo>
                <a:lnTo>
                  <a:pt x="572" y="1008"/>
                </a:lnTo>
                <a:lnTo>
                  <a:pt x="562" y="989"/>
                </a:lnTo>
                <a:lnTo>
                  <a:pt x="550" y="969"/>
                </a:lnTo>
                <a:lnTo>
                  <a:pt x="545" y="961"/>
                </a:lnTo>
                <a:lnTo>
                  <a:pt x="542" y="956"/>
                </a:lnTo>
                <a:lnTo>
                  <a:pt x="540" y="951"/>
                </a:lnTo>
                <a:lnTo>
                  <a:pt x="540" y="941"/>
                </a:lnTo>
                <a:lnTo>
                  <a:pt x="540" y="931"/>
                </a:lnTo>
                <a:lnTo>
                  <a:pt x="537" y="921"/>
                </a:lnTo>
                <a:lnTo>
                  <a:pt x="532" y="912"/>
                </a:lnTo>
                <a:lnTo>
                  <a:pt x="530" y="907"/>
                </a:lnTo>
                <a:lnTo>
                  <a:pt x="530" y="902"/>
                </a:lnTo>
                <a:lnTo>
                  <a:pt x="530" y="890"/>
                </a:lnTo>
                <a:lnTo>
                  <a:pt x="528" y="869"/>
                </a:lnTo>
                <a:lnTo>
                  <a:pt x="527" y="848"/>
                </a:lnTo>
                <a:lnTo>
                  <a:pt x="525" y="838"/>
                </a:lnTo>
                <a:lnTo>
                  <a:pt x="523" y="833"/>
                </a:lnTo>
                <a:lnTo>
                  <a:pt x="523" y="832"/>
                </a:lnTo>
                <a:lnTo>
                  <a:pt x="525" y="830"/>
                </a:lnTo>
                <a:lnTo>
                  <a:pt x="527" y="825"/>
                </a:lnTo>
                <a:lnTo>
                  <a:pt x="528" y="820"/>
                </a:lnTo>
                <a:lnTo>
                  <a:pt x="527" y="818"/>
                </a:lnTo>
                <a:lnTo>
                  <a:pt x="527" y="817"/>
                </a:lnTo>
                <a:lnTo>
                  <a:pt x="530" y="812"/>
                </a:lnTo>
                <a:lnTo>
                  <a:pt x="537" y="805"/>
                </a:lnTo>
                <a:lnTo>
                  <a:pt x="537" y="800"/>
                </a:lnTo>
                <a:lnTo>
                  <a:pt x="537" y="795"/>
                </a:lnTo>
                <a:lnTo>
                  <a:pt x="522" y="709"/>
                </a:lnTo>
                <a:lnTo>
                  <a:pt x="518" y="699"/>
                </a:lnTo>
                <a:lnTo>
                  <a:pt x="517" y="689"/>
                </a:lnTo>
                <a:lnTo>
                  <a:pt x="515" y="686"/>
                </a:lnTo>
                <a:lnTo>
                  <a:pt x="515" y="681"/>
                </a:lnTo>
                <a:lnTo>
                  <a:pt x="513" y="676"/>
                </a:lnTo>
                <a:lnTo>
                  <a:pt x="510" y="671"/>
                </a:lnTo>
                <a:lnTo>
                  <a:pt x="507" y="667"/>
                </a:lnTo>
                <a:lnTo>
                  <a:pt x="505" y="661"/>
                </a:lnTo>
                <a:lnTo>
                  <a:pt x="502" y="650"/>
                </a:lnTo>
                <a:lnTo>
                  <a:pt x="498" y="647"/>
                </a:lnTo>
                <a:lnTo>
                  <a:pt x="497" y="645"/>
                </a:lnTo>
                <a:lnTo>
                  <a:pt x="497" y="642"/>
                </a:lnTo>
                <a:lnTo>
                  <a:pt x="498" y="630"/>
                </a:lnTo>
                <a:lnTo>
                  <a:pt x="500" y="609"/>
                </a:lnTo>
                <a:lnTo>
                  <a:pt x="498" y="587"/>
                </a:lnTo>
                <a:lnTo>
                  <a:pt x="497" y="577"/>
                </a:lnTo>
                <a:lnTo>
                  <a:pt x="495" y="567"/>
                </a:lnTo>
                <a:lnTo>
                  <a:pt x="495" y="558"/>
                </a:lnTo>
                <a:lnTo>
                  <a:pt x="495" y="548"/>
                </a:lnTo>
                <a:lnTo>
                  <a:pt x="493" y="503"/>
                </a:lnTo>
                <a:lnTo>
                  <a:pt x="492" y="481"/>
                </a:lnTo>
                <a:lnTo>
                  <a:pt x="488" y="459"/>
                </a:lnTo>
                <a:lnTo>
                  <a:pt x="485" y="449"/>
                </a:lnTo>
                <a:lnTo>
                  <a:pt x="485" y="439"/>
                </a:lnTo>
                <a:lnTo>
                  <a:pt x="483" y="417"/>
                </a:lnTo>
                <a:lnTo>
                  <a:pt x="483" y="397"/>
                </a:lnTo>
                <a:lnTo>
                  <a:pt x="483" y="375"/>
                </a:lnTo>
                <a:lnTo>
                  <a:pt x="480" y="354"/>
                </a:lnTo>
                <a:lnTo>
                  <a:pt x="478" y="342"/>
                </a:lnTo>
                <a:lnTo>
                  <a:pt x="475" y="332"/>
                </a:lnTo>
                <a:lnTo>
                  <a:pt x="470" y="322"/>
                </a:lnTo>
                <a:lnTo>
                  <a:pt x="465" y="313"/>
                </a:lnTo>
                <a:lnTo>
                  <a:pt x="453" y="295"/>
                </a:lnTo>
                <a:lnTo>
                  <a:pt x="440" y="276"/>
                </a:lnTo>
                <a:lnTo>
                  <a:pt x="426" y="261"/>
                </a:lnTo>
                <a:lnTo>
                  <a:pt x="409" y="248"/>
                </a:lnTo>
                <a:lnTo>
                  <a:pt x="391" y="238"/>
                </a:lnTo>
                <a:lnTo>
                  <a:pt x="386" y="234"/>
                </a:lnTo>
                <a:lnTo>
                  <a:pt x="384" y="231"/>
                </a:lnTo>
                <a:lnTo>
                  <a:pt x="384" y="228"/>
                </a:lnTo>
                <a:lnTo>
                  <a:pt x="381" y="223"/>
                </a:lnTo>
                <a:lnTo>
                  <a:pt x="376" y="219"/>
                </a:lnTo>
                <a:lnTo>
                  <a:pt x="369" y="218"/>
                </a:lnTo>
                <a:lnTo>
                  <a:pt x="369" y="214"/>
                </a:lnTo>
                <a:lnTo>
                  <a:pt x="367" y="211"/>
                </a:lnTo>
                <a:lnTo>
                  <a:pt x="369" y="204"/>
                </a:lnTo>
                <a:lnTo>
                  <a:pt x="372" y="19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43" name="Freeform 45"/>
          <p:cNvSpPr>
            <a:spLocks noChangeArrowheads="1"/>
          </p:cNvSpPr>
          <p:nvPr/>
        </p:nvSpPr>
        <p:spPr bwMode="auto">
          <a:xfrm>
            <a:off x="7682071" y="4922215"/>
            <a:ext cx="1357903" cy="2919695"/>
          </a:xfrm>
          <a:custGeom>
            <a:avLst/>
            <a:gdLst>
              <a:gd name="T0" fmla="*/ 374 w 666"/>
              <a:gd name="T1" fmla="*/ 105 h 1432"/>
              <a:gd name="T2" fmla="*/ 352 w 666"/>
              <a:gd name="T3" fmla="*/ 33 h 1432"/>
              <a:gd name="T4" fmla="*/ 272 w 666"/>
              <a:gd name="T5" fmla="*/ 0 h 1432"/>
              <a:gd name="T6" fmla="*/ 201 w 666"/>
              <a:gd name="T7" fmla="*/ 10 h 1432"/>
              <a:gd name="T8" fmla="*/ 169 w 666"/>
              <a:gd name="T9" fmla="*/ 57 h 1432"/>
              <a:gd name="T10" fmla="*/ 166 w 666"/>
              <a:gd name="T11" fmla="*/ 102 h 1432"/>
              <a:gd name="T12" fmla="*/ 151 w 666"/>
              <a:gd name="T13" fmla="*/ 162 h 1432"/>
              <a:gd name="T14" fmla="*/ 171 w 666"/>
              <a:gd name="T15" fmla="*/ 186 h 1432"/>
              <a:gd name="T16" fmla="*/ 181 w 666"/>
              <a:gd name="T17" fmla="*/ 208 h 1432"/>
              <a:gd name="T18" fmla="*/ 184 w 666"/>
              <a:gd name="T19" fmla="*/ 238 h 1432"/>
              <a:gd name="T20" fmla="*/ 240 w 666"/>
              <a:gd name="T21" fmla="*/ 265 h 1432"/>
              <a:gd name="T22" fmla="*/ 243 w 666"/>
              <a:gd name="T23" fmla="*/ 285 h 1432"/>
              <a:gd name="T24" fmla="*/ 223 w 666"/>
              <a:gd name="T25" fmla="*/ 347 h 1432"/>
              <a:gd name="T26" fmla="*/ 208 w 666"/>
              <a:gd name="T27" fmla="*/ 434 h 1432"/>
              <a:gd name="T28" fmla="*/ 213 w 666"/>
              <a:gd name="T29" fmla="*/ 526 h 1432"/>
              <a:gd name="T30" fmla="*/ 220 w 666"/>
              <a:gd name="T31" fmla="*/ 652 h 1432"/>
              <a:gd name="T32" fmla="*/ 203 w 666"/>
              <a:gd name="T33" fmla="*/ 704 h 1432"/>
              <a:gd name="T34" fmla="*/ 146 w 666"/>
              <a:gd name="T35" fmla="*/ 729 h 1432"/>
              <a:gd name="T36" fmla="*/ 96 w 666"/>
              <a:gd name="T37" fmla="*/ 766 h 1432"/>
              <a:gd name="T38" fmla="*/ 77 w 666"/>
              <a:gd name="T39" fmla="*/ 793 h 1432"/>
              <a:gd name="T40" fmla="*/ 96 w 666"/>
              <a:gd name="T41" fmla="*/ 827 h 1432"/>
              <a:gd name="T42" fmla="*/ 131 w 666"/>
              <a:gd name="T43" fmla="*/ 842 h 1432"/>
              <a:gd name="T44" fmla="*/ 168 w 666"/>
              <a:gd name="T45" fmla="*/ 832 h 1432"/>
              <a:gd name="T46" fmla="*/ 216 w 666"/>
              <a:gd name="T47" fmla="*/ 788 h 1432"/>
              <a:gd name="T48" fmla="*/ 221 w 666"/>
              <a:gd name="T49" fmla="*/ 796 h 1432"/>
              <a:gd name="T50" fmla="*/ 205 w 666"/>
              <a:gd name="T51" fmla="*/ 875 h 1432"/>
              <a:gd name="T52" fmla="*/ 195 w 666"/>
              <a:gd name="T53" fmla="*/ 937 h 1432"/>
              <a:gd name="T54" fmla="*/ 176 w 666"/>
              <a:gd name="T55" fmla="*/ 1055 h 1432"/>
              <a:gd name="T56" fmla="*/ 158 w 666"/>
              <a:gd name="T57" fmla="*/ 1182 h 1432"/>
              <a:gd name="T58" fmla="*/ 132 w 666"/>
              <a:gd name="T59" fmla="*/ 1300 h 1432"/>
              <a:gd name="T60" fmla="*/ 109 w 666"/>
              <a:gd name="T61" fmla="*/ 1308 h 1432"/>
              <a:gd name="T62" fmla="*/ 84 w 666"/>
              <a:gd name="T63" fmla="*/ 1350 h 1432"/>
              <a:gd name="T64" fmla="*/ 17 w 666"/>
              <a:gd name="T65" fmla="*/ 1362 h 1432"/>
              <a:gd name="T66" fmla="*/ 27 w 666"/>
              <a:gd name="T67" fmla="*/ 1424 h 1432"/>
              <a:gd name="T68" fmla="*/ 136 w 666"/>
              <a:gd name="T69" fmla="*/ 1420 h 1432"/>
              <a:gd name="T70" fmla="*/ 223 w 666"/>
              <a:gd name="T71" fmla="*/ 1402 h 1432"/>
              <a:gd name="T72" fmla="*/ 233 w 666"/>
              <a:gd name="T73" fmla="*/ 1350 h 1432"/>
              <a:gd name="T74" fmla="*/ 258 w 666"/>
              <a:gd name="T75" fmla="*/ 1234 h 1432"/>
              <a:gd name="T76" fmla="*/ 299 w 666"/>
              <a:gd name="T77" fmla="*/ 1090 h 1432"/>
              <a:gd name="T78" fmla="*/ 381 w 666"/>
              <a:gd name="T79" fmla="*/ 922 h 1432"/>
              <a:gd name="T80" fmla="*/ 416 w 666"/>
              <a:gd name="T81" fmla="*/ 981 h 1432"/>
              <a:gd name="T82" fmla="*/ 453 w 666"/>
              <a:gd name="T83" fmla="*/ 1058 h 1432"/>
              <a:gd name="T84" fmla="*/ 495 w 666"/>
              <a:gd name="T85" fmla="*/ 1120 h 1432"/>
              <a:gd name="T86" fmla="*/ 527 w 666"/>
              <a:gd name="T87" fmla="*/ 1159 h 1432"/>
              <a:gd name="T88" fmla="*/ 554 w 666"/>
              <a:gd name="T89" fmla="*/ 1261 h 1432"/>
              <a:gd name="T90" fmla="*/ 522 w 666"/>
              <a:gd name="T91" fmla="*/ 1332 h 1432"/>
              <a:gd name="T92" fmla="*/ 518 w 666"/>
              <a:gd name="T93" fmla="*/ 1382 h 1432"/>
              <a:gd name="T94" fmla="*/ 629 w 666"/>
              <a:gd name="T95" fmla="*/ 1338 h 1432"/>
              <a:gd name="T96" fmla="*/ 663 w 666"/>
              <a:gd name="T97" fmla="*/ 1285 h 1432"/>
              <a:gd name="T98" fmla="*/ 643 w 666"/>
              <a:gd name="T99" fmla="*/ 1191 h 1432"/>
              <a:gd name="T100" fmla="*/ 611 w 666"/>
              <a:gd name="T101" fmla="*/ 1083 h 1432"/>
              <a:gd name="T102" fmla="*/ 550 w 666"/>
              <a:gd name="T103" fmla="*/ 969 h 1432"/>
              <a:gd name="T104" fmla="*/ 530 w 666"/>
              <a:gd name="T105" fmla="*/ 902 h 1432"/>
              <a:gd name="T106" fmla="*/ 523 w 666"/>
              <a:gd name="T107" fmla="*/ 833 h 1432"/>
              <a:gd name="T108" fmla="*/ 530 w 666"/>
              <a:gd name="T109" fmla="*/ 812 h 1432"/>
              <a:gd name="T110" fmla="*/ 515 w 666"/>
              <a:gd name="T111" fmla="*/ 681 h 1432"/>
              <a:gd name="T112" fmla="*/ 497 w 666"/>
              <a:gd name="T113" fmla="*/ 642 h 1432"/>
              <a:gd name="T114" fmla="*/ 495 w 666"/>
              <a:gd name="T115" fmla="*/ 548 h 1432"/>
              <a:gd name="T116" fmla="*/ 483 w 666"/>
              <a:gd name="T117" fmla="*/ 397 h 1432"/>
              <a:gd name="T118" fmla="*/ 440 w 666"/>
              <a:gd name="T119" fmla="*/ 276 h 1432"/>
              <a:gd name="T120" fmla="*/ 376 w 666"/>
              <a:gd name="T121" fmla="*/ 219 h 143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666"/>
              <a:gd name="T184" fmla="*/ 0 h 1432"/>
              <a:gd name="T185" fmla="*/ 666 w 666"/>
              <a:gd name="T186" fmla="*/ 1432 h 143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666" h="1432">
                <a:moveTo>
                  <a:pt x="372" y="198"/>
                </a:moveTo>
                <a:lnTo>
                  <a:pt x="372" y="198"/>
                </a:lnTo>
                <a:lnTo>
                  <a:pt x="374" y="196"/>
                </a:lnTo>
                <a:lnTo>
                  <a:pt x="374" y="191"/>
                </a:lnTo>
                <a:lnTo>
                  <a:pt x="374" y="179"/>
                </a:lnTo>
                <a:lnTo>
                  <a:pt x="371" y="159"/>
                </a:lnTo>
                <a:lnTo>
                  <a:pt x="374" y="137"/>
                </a:lnTo>
                <a:lnTo>
                  <a:pt x="374" y="115"/>
                </a:lnTo>
                <a:lnTo>
                  <a:pt x="374" y="105"/>
                </a:lnTo>
                <a:lnTo>
                  <a:pt x="371" y="97"/>
                </a:lnTo>
                <a:lnTo>
                  <a:pt x="369" y="87"/>
                </a:lnTo>
                <a:lnTo>
                  <a:pt x="367" y="77"/>
                </a:lnTo>
                <a:lnTo>
                  <a:pt x="364" y="53"/>
                </a:lnTo>
                <a:lnTo>
                  <a:pt x="362" y="43"/>
                </a:lnTo>
                <a:lnTo>
                  <a:pt x="361" y="40"/>
                </a:lnTo>
                <a:lnTo>
                  <a:pt x="356" y="36"/>
                </a:lnTo>
                <a:lnTo>
                  <a:pt x="352" y="33"/>
                </a:lnTo>
                <a:lnTo>
                  <a:pt x="347" y="30"/>
                </a:lnTo>
                <a:lnTo>
                  <a:pt x="341" y="21"/>
                </a:lnTo>
                <a:lnTo>
                  <a:pt x="332" y="15"/>
                </a:lnTo>
                <a:lnTo>
                  <a:pt x="324" y="10"/>
                </a:lnTo>
                <a:lnTo>
                  <a:pt x="314" y="5"/>
                </a:lnTo>
                <a:lnTo>
                  <a:pt x="304" y="1"/>
                </a:lnTo>
                <a:lnTo>
                  <a:pt x="282" y="0"/>
                </a:lnTo>
                <a:lnTo>
                  <a:pt x="272" y="0"/>
                </a:lnTo>
                <a:lnTo>
                  <a:pt x="262" y="1"/>
                </a:lnTo>
                <a:lnTo>
                  <a:pt x="243" y="3"/>
                </a:lnTo>
                <a:lnTo>
                  <a:pt x="233" y="5"/>
                </a:lnTo>
                <a:lnTo>
                  <a:pt x="223" y="6"/>
                </a:lnTo>
                <a:lnTo>
                  <a:pt x="218" y="10"/>
                </a:lnTo>
                <a:lnTo>
                  <a:pt x="213" y="10"/>
                </a:lnTo>
                <a:lnTo>
                  <a:pt x="201" y="10"/>
                </a:lnTo>
                <a:lnTo>
                  <a:pt x="198" y="13"/>
                </a:lnTo>
                <a:lnTo>
                  <a:pt x="193" y="15"/>
                </a:lnTo>
                <a:lnTo>
                  <a:pt x="183" y="21"/>
                </a:lnTo>
                <a:lnTo>
                  <a:pt x="179" y="25"/>
                </a:lnTo>
                <a:lnTo>
                  <a:pt x="178" y="28"/>
                </a:lnTo>
                <a:lnTo>
                  <a:pt x="176" y="36"/>
                </a:lnTo>
                <a:lnTo>
                  <a:pt x="171" y="47"/>
                </a:lnTo>
                <a:lnTo>
                  <a:pt x="169" y="57"/>
                </a:lnTo>
                <a:lnTo>
                  <a:pt x="171" y="60"/>
                </a:lnTo>
                <a:lnTo>
                  <a:pt x="174" y="63"/>
                </a:lnTo>
                <a:lnTo>
                  <a:pt x="174" y="65"/>
                </a:lnTo>
                <a:lnTo>
                  <a:pt x="174" y="67"/>
                </a:lnTo>
                <a:lnTo>
                  <a:pt x="171" y="72"/>
                </a:lnTo>
                <a:lnTo>
                  <a:pt x="168" y="82"/>
                </a:lnTo>
                <a:lnTo>
                  <a:pt x="166" y="92"/>
                </a:lnTo>
                <a:lnTo>
                  <a:pt x="166" y="102"/>
                </a:lnTo>
                <a:lnTo>
                  <a:pt x="166" y="114"/>
                </a:lnTo>
                <a:lnTo>
                  <a:pt x="166" y="122"/>
                </a:lnTo>
                <a:lnTo>
                  <a:pt x="166" y="127"/>
                </a:lnTo>
                <a:lnTo>
                  <a:pt x="164" y="132"/>
                </a:lnTo>
                <a:lnTo>
                  <a:pt x="161" y="137"/>
                </a:lnTo>
                <a:lnTo>
                  <a:pt x="159" y="142"/>
                </a:lnTo>
                <a:lnTo>
                  <a:pt x="154" y="154"/>
                </a:lnTo>
                <a:lnTo>
                  <a:pt x="151" y="162"/>
                </a:lnTo>
                <a:lnTo>
                  <a:pt x="149" y="167"/>
                </a:lnTo>
                <a:lnTo>
                  <a:pt x="149" y="172"/>
                </a:lnTo>
                <a:lnTo>
                  <a:pt x="153" y="176"/>
                </a:lnTo>
                <a:lnTo>
                  <a:pt x="156" y="177"/>
                </a:lnTo>
                <a:lnTo>
                  <a:pt x="164" y="179"/>
                </a:lnTo>
                <a:lnTo>
                  <a:pt x="171" y="181"/>
                </a:lnTo>
                <a:lnTo>
                  <a:pt x="171" y="186"/>
                </a:lnTo>
                <a:lnTo>
                  <a:pt x="169" y="191"/>
                </a:lnTo>
                <a:lnTo>
                  <a:pt x="168" y="196"/>
                </a:lnTo>
                <a:lnTo>
                  <a:pt x="169" y="198"/>
                </a:lnTo>
                <a:lnTo>
                  <a:pt x="171" y="199"/>
                </a:lnTo>
                <a:lnTo>
                  <a:pt x="174" y="199"/>
                </a:lnTo>
                <a:lnTo>
                  <a:pt x="181" y="199"/>
                </a:lnTo>
                <a:lnTo>
                  <a:pt x="186" y="201"/>
                </a:lnTo>
                <a:lnTo>
                  <a:pt x="181" y="208"/>
                </a:lnTo>
                <a:lnTo>
                  <a:pt x="179" y="211"/>
                </a:lnTo>
                <a:lnTo>
                  <a:pt x="179" y="214"/>
                </a:lnTo>
                <a:lnTo>
                  <a:pt x="181" y="218"/>
                </a:lnTo>
                <a:lnTo>
                  <a:pt x="183" y="218"/>
                </a:lnTo>
                <a:lnTo>
                  <a:pt x="183" y="219"/>
                </a:lnTo>
                <a:lnTo>
                  <a:pt x="181" y="224"/>
                </a:lnTo>
                <a:lnTo>
                  <a:pt x="181" y="229"/>
                </a:lnTo>
                <a:lnTo>
                  <a:pt x="184" y="238"/>
                </a:lnTo>
                <a:lnTo>
                  <a:pt x="190" y="245"/>
                </a:lnTo>
                <a:lnTo>
                  <a:pt x="193" y="246"/>
                </a:lnTo>
                <a:lnTo>
                  <a:pt x="198" y="248"/>
                </a:lnTo>
                <a:lnTo>
                  <a:pt x="206" y="251"/>
                </a:lnTo>
                <a:lnTo>
                  <a:pt x="216" y="251"/>
                </a:lnTo>
                <a:lnTo>
                  <a:pt x="225" y="253"/>
                </a:lnTo>
                <a:lnTo>
                  <a:pt x="233" y="258"/>
                </a:lnTo>
                <a:lnTo>
                  <a:pt x="240" y="265"/>
                </a:lnTo>
                <a:lnTo>
                  <a:pt x="243" y="268"/>
                </a:lnTo>
                <a:lnTo>
                  <a:pt x="247" y="271"/>
                </a:lnTo>
                <a:lnTo>
                  <a:pt x="248" y="273"/>
                </a:lnTo>
                <a:lnTo>
                  <a:pt x="247" y="275"/>
                </a:lnTo>
                <a:lnTo>
                  <a:pt x="243" y="278"/>
                </a:lnTo>
                <a:lnTo>
                  <a:pt x="242" y="281"/>
                </a:lnTo>
                <a:lnTo>
                  <a:pt x="243" y="285"/>
                </a:lnTo>
                <a:lnTo>
                  <a:pt x="243" y="286"/>
                </a:lnTo>
                <a:lnTo>
                  <a:pt x="242" y="288"/>
                </a:lnTo>
                <a:lnTo>
                  <a:pt x="236" y="288"/>
                </a:lnTo>
                <a:lnTo>
                  <a:pt x="231" y="307"/>
                </a:lnTo>
                <a:lnTo>
                  <a:pt x="226" y="327"/>
                </a:lnTo>
                <a:lnTo>
                  <a:pt x="223" y="337"/>
                </a:lnTo>
                <a:lnTo>
                  <a:pt x="223" y="342"/>
                </a:lnTo>
                <a:lnTo>
                  <a:pt x="223" y="347"/>
                </a:lnTo>
                <a:lnTo>
                  <a:pt x="223" y="350"/>
                </a:lnTo>
                <a:lnTo>
                  <a:pt x="221" y="354"/>
                </a:lnTo>
                <a:lnTo>
                  <a:pt x="218" y="367"/>
                </a:lnTo>
                <a:lnTo>
                  <a:pt x="216" y="385"/>
                </a:lnTo>
                <a:lnTo>
                  <a:pt x="213" y="404"/>
                </a:lnTo>
                <a:lnTo>
                  <a:pt x="208" y="434"/>
                </a:lnTo>
                <a:lnTo>
                  <a:pt x="206" y="442"/>
                </a:lnTo>
                <a:lnTo>
                  <a:pt x="206" y="451"/>
                </a:lnTo>
                <a:lnTo>
                  <a:pt x="206" y="466"/>
                </a:lnTo>
                <a:lnTo>
                  <a:pt x="206" y="474"/>
                </a:lnTo>
                <a:lnTo>
                  <a:pt x="208" y="483"/>
                </a:lnTo>
                <a:lnTo>
                  <a:pt x="208" y="481"/>
                </a:lnTo>
                <a:lnTo>
                  <a:pt x="210" y="503"/>
                </a:lnTo>
                <a:lnTo>
                  <a:pt x="213" y="526"/>
                </a:lnTo>
                <a:lnTo>
                  <a:pt x="213" y="536"/>
                </a:lnTo>
                <a:lnTo>
                  <a:pt x="213" y="548"/>
                </a:lnTo>
                <a:lnTo>
                  <a:pt x="213" y="570"/>
                </a:lnTo>
                <a:lnTo>
                  <a:pt x="215" y="592"/>
                </a:lnTo>
                <a:lnTo>
                  <a:pt x="216" y="612"/>
                </a:lnTo>
                <a:lnTo>
                  <a:pt x="216" y="634"/>
                </a:lnTo>
                <a:lnTo>
                  <a:pt x="220" y="652"/>
                </a:lnTo>
                <a:lnTo>
                  <a:pt x="223" y="676"/>
                </a:lnTo>
                <a:lnTo>
                  <a:pt x="225" y="684"/>
                </a:lnTo>
                <a:lnTo>
                  <a:pt x="225" y="687"/>
                </a:lnTo>
                <a:lnTo>
                  <a:pt x="223" y="689"/>
                </a:lnTo>
                <a:lnTo>
                  <a:pt x="218" y="692"/>
                </a:lnTo>
                <a:lnTo>
                  <a:pt x="211" y="699"/>
                </a:lnTo>
                <a:lnTo>
                  <a:pt x="203" y="704"/>
                </a:lnTo>
                <a:lnTo>
                  <a:pt x="183" y="716"/>
                </a:lnTo>
                <a:lnTo>
                  <a:pt x="179" y="718"/>
                </a:lnTo>
                <a:lnTo>
                  <a:pt x="176" y="719"/>
                </a:lnTo>
                <a:lnTo>
                  <a:pt x="164" y="723"/>
                </a:lnTo>
                <a:lnTo>
                  <a:pt x="154" y="726"/>
                </a:lnTo>
                <a:lnTo>
                  <a:pt x="146" y="729"/>
                </a:lnTo>
                <a:lnTo>
                  <a:pt x="136" y="733"/>
                </a:lnTo>
                <a:lnTo>
                  <a:pt x="126" y="736"/>
                </a:lnTo>
                <a:lnTo>
                  <a:pt x="122" y="738"/>
                </a:lnTo>
                <a:lnTo>
                  <a:pt x="119" y="741"/>
                </a:lnTo>
                <a:lnTo>
                  <a:pt x="111" y="748"/>
                </a:lnTo>
                <a:lnTo>
                  <a:pt x="102" y="756"/>
                </a:lnTo>
                <a:lnTo>
                  <a:pt x="99" y="761"/>
                </a:lnTo>
                <a:lnTo>
                  <a:pt x="96" y="766"/>
                </a:lnTo>
                <a:lnTo>
                  <a:pt x="94" y="771"/>
                </a:lnTo>
                <a:lnTo>
                  <a:pt x="92" y="776"/>
                </a:lnTo>
                <a:lnTo>
                  <a:pt x="85" y="781"/>
                </a:lnTo>
                <a:lnTo>
                  <a:pt x="85" y="783"/>
                </a:lnTo>
                <a:lnTo>
                  <a:pt x="85" y="786"/>
                </a:lnTo>
                <a:lnTo>
                  <a:pt x="82" y="790"/>
                </a:lnTo>
                <a:lnTo>
                  <a:pt x="77" y="793"/>
                </a:lnTo>
                <a:lnTo>
                  <a:pt x="75" y="798"/>
                </a:lnTo>
                <a:lnTo>
                  <a:pt x="75" y="805"/>
                </a:lnTo>
                <a:lnTo>
                  <a:pt x="75" y="810"/>
                </a:lnTo>
                <a:lnTo>
                  <a:pt x="80" y="815"/>
                </a:lnTo>
                <a:lnTo>
                  <a:pt x="85" y="817"/>
                </a:lnTo>
                <a:lnTo>
                  <a:pt x="87" y="817"/>
                </a:lnTo>
                <a:lnTo>
                  <a:pt x="89" y="815"/>
                </a:lnTo>
                <a:lnTo>
                  <a:pt x="92" y="822"/>
                </a:lnTo>
                <a:lnTo>
                  <a:pt x="96" y="827"/>
                </a:lnTo>
                <a:lnTo>
                  <a:pt x="101" y="830"/>
                </a:lnTo>
                <a:lnTo>
                  <a:pt x="104" y="830"/>
                </a:lnTo>
                <a:lnTo>
                  <a:pt x="111" y="828"/>
                </a:lnTo>
                <a:lnTo>
                  <a:pt x="112" y="832"/>
                </a:lnTo>
                <a:lnTo>
                  <a:pt x="116" y="835"/>
                </a:lnTo>
                <a:lnTo>
                  <a:pt x="122" y="840"/>
                </a:lnTo>
                <a:lnTo>
                  <a:pt x="127" y="842"/>
                </a:lnTo>
                <a:lnTo>
                  <a:pt x="131" y="842"/>
                </a:lnTo>
                <a:lnTo>
                  <a:pt x="136" y="840"/>
                </a:lnTo>
                <a:lnTo>
                  <a:pt x="138" y="843"/>
                </a:lnTo>
                <a:lnTo>
                  <a:pt x="141" y="847"/>
                </a:lnTo>
                <a:lnTo>
                  <a:pt x="144" y="847"/>
                </a:lnTo>
                <a:lnTo>
                  <a:pt x="153" y="845"/>
                </a:lnTo>
                <a:lnTo>
                  <a:pt x="161" y="840"/>
                </a:lnTo>
                <a:lnTo>
                  <a:pt x="168" y="832"/>
                </a:lnTo>
                <a:lnTo>
                  <a:pt x="171" y="828"/>
                </a:lnTo>
                <a:lnTo>
                  <a:pt x="174" y="827"/>
                </a:lnTo>
                <a:lnTo>
                  <a:pt x="183" y="822"/>
                </a:lnTo>
                <a:lnTo>
                  <a:pt x="190" y="817"/>
                </a:lnTo>
                <a:lnTo>
                  <a:pt x="196" y="810"/>
                </a:lnTo>
                <a:lnTo>
                  <a:pt x="210" y="796"/>
                </a:lnTo>
                <a:lnTo>
                  <a:pt x="216" y="788"/>
                </a:lnTo>
                <a:lnTo>
                  <a:pt x="216" y="783"/>
                </a:lnTo>
                <a:lnTo>
                  <a:pt x="218" y="780"/>
                </a:lnTo>
                <a:lnTo>
                  <a:pt x="221" y="783"/>
                </a:lnTo>
                <a:lnTo>
                  <a:pt x="223" y="785"/>
                </a:lnTo>
                <a:lnTo>
                  <a:pt x="225" y="788"/>
                </a:lnTo>
                <a:lnTo>
                  <a:pt x="225" y="790"/>
                </a:lnTo>
                <a:lnTo>
                  <a:pt x="221" y="796"/>
                </a:lnTo>
                <a:lnTo>
                  <a:pt x="215" y="815"/>
                </a:lnTo>
                <a:lnTo>
                  <a:pt x="208" y="835"/>
                </a:lnTo>
                <a:lnTo>
                  <a:pt x="206" y="847"/>
                </a:lnTo>
                <a:lnTo>
                  <a:pt x="206" y="857"/>
                </a:lnTo>
                <a:lnTo>
                  <a:pt x="206" y="864"/>
                </a:lnTo>
                <a:lnTo>
                  <a:pt x="208" y="865"/>
                </a:lnTo>
                <a:lnTo>
                  <a:pt x="205" y="875"/>
                </a:lnTo>
                <a:lnTo>
                  <a:pt x="205" y="885"/>
                </a:lnTo>
                <a:lnTo>
                  <a:pt x="206" y="889"/>
                </a:lnTo>
                <a:lnTo>
                  <a:pt x="205" y="894"/>
                </a:lnTo>
                <a:lnTo>
                  <a:pt x="205" y="904"/>
                </a:lnTo>
                <a:lnTo>
                  <a:pt x="201" y="914"/>
                </a:lnTo>
                <a:lnTo>
                  <a:pt x="195" y="937"/>
                </a:lnTo>
                <a:lnTo>
                  <a:pt x="191" y="957"/>
                </a:lnTo>
                <a:lnTo>
                  <a:pt x="191" y="979"/>
                </a:lnTo>
                <a:lnTo>
                  <a:pt x="190" y="971"/>
                </a:lnTo>
                <a:lnTo>
                  <a:pt x="184" y="991"/>
                </a:lnTo>
                <a:lnTo>
                  <a:pt x="179" y="1013"/>
                </a:lnTo>
                <a:lnTo>
                  <a:pt x="178" y="1023"/>
                </a:lnTo>
                <a:lnTo>
                  <a:pt x="176" y="1033"/>
                </a:lnTo>
                <a:lnTo>
                  <a:pt x="176" y="1055"/>
                </a:lnTo>
                <a:lnTo>
                  <a:pt x="174" y="1100"/>
                </a:lnTo>
                <a:lnTo>
                  <a:pt x="173" y="1122"/>
                </a:lnTo>
                <a:lnTo>
                  <a:pt x="173" y="1144"/>
                </a:lnTo>
                <a:lnTo>
                  <a:pt x="169" y="1164"/>
                </a:lnTo>
                <a:lnTo>
                  <a:pt x="168" y="1169"/>
                </a:lnTo>
                <a:lnTo>
                  <a:pt x="164" y="1174"/>
                </a:lnTo>
                <a:lnTo>
                  <a:pt x="158" y="1182"/>
                </a:lnTo>
                <a:lnTo>
                  <a:pt x="148" y="1201"/>
                </a:lnTo>
                <a:lnTo>
                  <a:pt x="139" y="1219"/>
                </a:lnTo>
                <a:lnTo>
                  <a:pt x="131" y="1239"/>
                </a:lnTo>
                <a:lnTo>
                  <a:pt x="126" y="1261"/>
                </a:lnTo>
                <a:lnTo>
                  <a:pt x="124" y="1271"/>
                </a:lnTo>
                <a:lnTo>
                  <a:pt x="124" y="1281"/>
                </a:lnTo>
                <a:lnTo>
                  <a:pt x="127" y="1290"/>
                </a:lnTo>
                <a:lnTo>
                  <a:pt x="132" y="1300"/>
                </a:lnTo>
                <a:lnTo>
                  <a:pt x="138" y="1306"/>
                </a:lnTo>
                <a:lnTo>
                  <a:pt x="132" y="1298"/>
                </a:lnTo>
                <a:lnTo>
                  <a:pt x="131" y="1295"/>
                </a:lnTo>
                <a:lnTo>
                  <a:pt x="126" y="1295"/>
                </a:lnTo>
                <a:lnTo>
                  <a:pt x="117" y="1301"/>
                </a:lnTo>
                <a:lnTo>
                  <a:pt x="109" y="1308"/>
                </a:lnTo>
                <a:lnTo>
                  <a:pt x="102" y="1316"/>
                </a:lnTo>
                <a:lnTo>
                  <a:pt x="97" y="1325"/>
                </a:lnTo>
                <a:lnTo>
                  <a:pt x="94" y="1333"/>
                </a:lnTo>
                <a:lnTo>
                  <a:pt x="92" y="1338"/>
                </a:lnTo>
                <a:lnTo>
                  <a:pt x="91" y="1343"/>
                </a:lnTo>
                <a:lnTo>
                  <a:pt x="87" y="1347"/>
                </a:lnTo>
                <a:lnTo>
                  <a:pt x="84" y="1350"/>
                </a:lnTo>
                <a:lnTo>
                  <a:pt x="82" y="1355"/>
                </a:lnTo>
                <a:lnTo>
                  <a:pt x="80" y="1355"/>
                </a:lnTo>
                <a:lnTo>
                  <a:pt x="77" y="1355"/>
                </a:lnTo>
                <a:lnTo>
                  <a:pt x="55" y="1358"/>
                </a:lnTo>
                <a:lnTo>
                  <a:pt x="45" y="1358"/>
                </a:lnTo>
                <a:lnTo>
                  <a:pt x="37" y="1358"/>
                </a:lnTo>
                <a:lnTo>
                  <a:pt x="27" y="1358"/>
                </a:lnTo>
                <a:lnTo>
                  <a:pt x="17" y="1362"/>
                </a:lnTo>
                <a:lnTo>
                  <a:pt x="12" y="1363"/>
                </a:lnTo>
                <a:lnTo>
                  <a:pt x="7" y="1367"/>
                </a:lnTo>
                <a:lnTo>
                  <a:pt x="5" y="1370"/>
                </a:lnTo>
                <a:lnTo>
                  <a:pt x="2" y="1373"/>
                </a:lnTo>
                <a:lnTo>
                  <a:pt x="0" y="1384"/>
                </a:lnTo>
                <a:lnTo>
                  <a:pt x="2" y="1394"/>
                </a:lnTo>
                <a:lnTo>
                  <a:pt x="7" y="1402"/>
                </a:lnTo>
                <a:lnTo>
                  <a:pt x="12" y="1412"/>
                </a:lnTo>
                <a:lnTo>
                  <a:pt x="18" y="1419"/>
                </a:lnTo>
                <a:lnTo>
                  <a:pt x="27" y="1424"/>
                </a:lnTo>
                <a:lnTo>
                  <a:pt x="37" y="1427"/>
                </a:lnTo>
                <a:lnTo>
                  <a:pt x="47" y="1431"/>
                </a:lnTo>
                <a:lnTo>
                  <a:pt x="69" y="1432"/>
                </a:lnTo>
                <a:lnTo>
                  <a:pt x="89" y="1431"/>
                </a:lnTo>
                <a:lnTo>
                  <a:pt x="109" y="1427"/>
                </a:lnTo>
                <a:lnTo>
                  <a:pt x="131" y="1420"/>
                </a:lnTo>
                <a:lnTo>
                  <a:pt x="136" y="1420"/>
                </a:lnTo>
                <a:lnTo>
                  <a:pt x="141" y="1420"/>
                </a:lnTo>
                <a:lnTo>
                  <a:pt x="151" y="1424"/>
                </a:lnTo>
                <a:lnTo>
                  <a:pt x="173" y="1427"/>
                </a:lnTo>
                <a:lnTo>
                  <a:pt x="183" y="1427"/>
                </a:lnTo>
                <a:lnTo>
                  <a:pt x="193" y="1427"/>
                </a:lnTo>
                <a:lnTo>
                  <a:pt x="203" y="1424"/>
                </a:lnTo>
                <a:lnTo>
                  <a:pt x="211" y="1419"/>
                </a:lnTo>
                <a:lnTo>
                  <a:pt x="218" y="1410"/>
                </a:lnTo>
                <a:lnTo>
                  <a:pt x="223" y="1402"/>
                </a:lnTo>
                <a:lnTo>
                  <a:pt x="226" y="1394"/>
                </a:lnTo>
                <a:lnTo>
                  <a:pt x="230" y="1384"/>
                </a:lnTo>
                <a:lnTo>
                  <a:pt x="233" y="1373"/>
                </a:lnTo>
                <a:lnTo>
                  <a:pt x="233" y="1363"/>
                </a:lnTo>
                <a:lnTo>
                  <a:pt x="233" y="1353"/>
                </a:lnTo>
                <a:lnTo>
                  <a:pt x="233" y="1350"/>
                </a:lnTo>
                <a:lnTo>
                  <a:pt x="231" y="1347"/>
                </a:lnTo>
                <a:lnTo>
                  <a:pt x="238" y="1320"/>
                </a:lnTo>
                <a:lnTo>
                  <a:pt x="243" y="1300"/>
                </a:lnTo>
                <a:lnTo>
                  <a:pt x="247" y="1280"/>
                </a:lnTo>
                <a:lnTo>
                  <a:pt x="248" y="1268"/>
                </a:lnTo>
                <a:lnTo>
                  <a:pt x="252" y="1256"/>
                </a:lnTo>
                <a:lnTo>
                  <a:pt x="258" y="1234"/>
                </a:lnTo>
                <a:lnTo>
                  <a:pt x="270" y="1194"/>
                </a:lnTo>
                <a:lnTo>
                  <a:pt x="282" y="1152"/>
                </a:lnTo>
                <a:lnTo>
                  <a:pt x="287" y="1129"/>
                </a:lnTo>
                <a:lnTo>
                  <a:pt x="290" y="1120"/>
                </a:lnTo>
                <a:lnTo>
                  <a:pt x="292" y="1112"/>
                </a:lnTo>
                <a:lnTo>
                  <a:pt x="297" y="1102"/>
                </a:lnTo>
                <a:lnTo>
                  <a:pt x="299" y="1090"/>
                </a:lnTo>
                <a:lnTo>
                  <a:pt x="304" y="1080"/>
                </a:lnTo>
                <a:lnTo>
                  <a:pt x="307" y="1068"/>
                </a:lnTo>
                <a:lnTo>
                  <a:pt x="322" y="1026"/>
                </a:lnTo>
                <a:lnTo>
                  <a:pt x="344" y="969"/>
                </a:lnTo>
                <a:lnTo>
                  <a:pt x="367" y="914"/>
                </a:lnTo>
                <a:lnTo>
                  <a:pt x="376" y="919"/>
                </a:lnTo>
                <a:lnTo>
                  <a:pt x="381" y="922"/>
                </a:lnTo>
                <a:lnTo>
                  <a:pt x="384" y="926"/>
                </a:lnTo>
                <a:lnTo>
                  <a:pt x="394" y="947"/>
                </a:lnTo>
                <a:lnTo>
                  <a:pt x="403" y="966"/>
                </a:lnTo>
                <a:lnTo>
                  <a:pt x="409" y="974"/>
                </a:lnTo>
                <a:lnTo>
                  <a:pt x="413" y="978"/>
                </a:lnTo>
                <a:lnTo>
                  <a:pt x="416" y="981"/>
                </a:lnTo>
                <a:lnTo>
                  <a:pt x="419" y="989"/>
                </a:lnTo>
                <a:lnTo>
                  <a:pt x="426" y="1003"/>
                </a:lnTo>
                <a:lnTo>
                  <a:pt x="436" y="1021"/>
                </a:lnTo>
                <a:lnTo>
                  <a:pt x="441" y="1030"/>
                </a:lnTo>
                <a:lnTo>
                  <a:pt x="446" y="1040"/>
                </a:lnTo>
                <a:lnTo>
                  <a:pt x="453" y="1058"/>
                </a:lnTo>
                <a:lnTo>
                  <a:pt x="461" y="1080"/>
                </a:lnTo>
                <a:lnTo>
                  <a:pt x="466" y="1088"/>
                </a:lnTo>
                <a:lnTo>
                  <a:pt x="473" y="1098"/>
                </a:lnTo>
                <a:lnTo>
                  <a:pt x="478" y="1107"/>
                </a:lnTo>
                <a:lnTo>
                  <a:pt x="481" y="1112"/>
                </a:lnTo>
                <a:lnTo>
                  <a:pt x="485" y="1115"/>
                </a:lnTo>
                <a:lnTo>
                  <a:pt x="495" y="1120"/>
                </a:lnTo>
                <a:lnTo>
                  <a:pt x="498" y="1124"/>
                </a:lnTo>
                <a:lnTo>
                  <a:pt x="502" y="1127"/>
                </a:lnTo>
                <a:lnTo>
                  <a:pt x="507" y="1137"/>
                </a:lnTo>
                <a:lnTo>
                  <a:pt x="513" y="1145"/>
                </a:lnTo>
                <a:lnTo>
                  <a:pt x="515" y="1149"/>
                </a:lnTo>
                <a:lnTo>
                  <a:pt x="518" y="1152"/>
                </a:lnTo>
                <a:lnTo>
                  <a:pt x="523" y="1155"/>
                </a:lnTo>
                <a:lnTo>
                  <a:pt x="527" y="1159"/>
                </a:lnTo>
                <a:lnTo>
                  <a:pt x="530" y="1169"/>
                </a:lnTo>
                <a:lnTo>
                  <a:pt x="532" y="1179"/>
                </a:lnTo>
                <a:lnTo>
                  <a:pt x="538" y="1197"/>
                </a:lnTo>
                <a:lnTo>
                  <a:pt x="550" y="1241"/>
                </a:lnTo>
                <a:lnTo>
                  <a:pt x="554" y="1251"/>
                </a:lnTo>
                <a:lnTo>
                  <a:pt x="554" y="1261"/>
                </a:lnTo>
                <a:lnTo>
                  <a:pt x="550" y="1271"/>
                </a:lnTo>
                <a:lnTo>
                  <a:pt x="552" y="1276"/>
                </a:lnTo>
                <a:lnTo>
                  <a:pt x="555" y="1281"/>
                </a:lnTo>
                <a:lnTo>
                  <a:pt x="557" y="1285"/>
                </a:lnTo>
                <a:lnTo>
                  <a:pt x="555" y="1288"/>
                </a:lnTo>
                <a:lnTo>
                  <a:pt x="550" y="1295"/>
                </a:lnTo>
                <a:lnTo>
                  <a:pt x="537" y="1311"/>
                </a:lnTo>
                <a:lnTo>
                  <a:pt x="522" y="1332"/>
                </a:lnTo>
                <a:lnTo>
                  <a:pt x="515" y="1338"/>
                </a:lnTo>
                <a:lnTo>
                  <a:pt x="510" y="1347"/>
                </a:lnTo>
                <a:lnTo>
                  <a:pt x="508" y="1357"/>
                </a:lnTo>
                <a:lnTo>
                  <a:pt x="508" y="1367"/>
                </a:lnTo>
                <a:lnTo>
                  <a:pt x="508" y="1370"/>
                </a:lnTo>
                <a:lnTo>
                  <a:pt x="512" y="1375"/>
                </a:lnTo>
                <a:lnTo>
                  <a:pt x="515" y="1379"/>
                </a:lnTo>
                <a:lnTo>
                  <a:pt x="518" y="1382"/>
                </a:lnTo>
                <a:lnTo>
                  <a:pt x="528" y="1385"/>
                </a:lnTo>
                <a:lnTo>
                  <a:pt x="538" y="1385"/>
                </a:lnTo>
                <a:lnTo>
                  <a:pt x="549" y="1385"/>
                </a:lnTo>
                <a:lnTo>
                  <a:pt x="559" y="1382"/>
                </a:lnTo>
                <a:lnTo>
                  <a:pt x="599" y="1367"/>
                </a:lnTo>
                <a:lnTo>
                  <a:pt x="609" y="1362"/>
                </a:lnTo>
                <a:lnTo>
                  <a:pt x="616" y="1355"/>
                </a:lnTo>
                <a:lnTo>
                  <a:pt x="629" y="1338"/>
                </a:lnTo>
                <a:lnTo>
                  <a:pt x="634" y="1328"/>
                </a:lnTo>
                <a:lnTo>
                  <a:pt x="639" y="1318"/>
                </a:lnTo>
                <a:lnTo>
                  <a:pt x="643" y="1315"/>
                </a:lnTo>
                <a:lnTo>
                  <a:pt x="646" y="1311"/>
                </a:lnTo>
                <a:lnTo>
                  <a:pt x="654" y="1301"/>
                </a:lnTo>
                <a:lnTo>
                  <a:pt x="659" y="1293"/>
                </a:lnTo>
                <a:lnTo>
                  <a:pt x="663" y="1285"/>
                </a:lnTo>
                <a:lnTo>
                  <a:pt x="666" y="1275"/>
                </a:lnTo>
                <a:lnTo>
                  <a:pt x="666" y="1264"/>
                </a:lnTo>
                <a:lnTo>
                  <a:pt x="666" y="1253"/>
                </a:lnTo>
                <a:lnTo>
                  <a:pt x="663" y="1243"/>
                </a:lnTo>
                <a:lnTo>
                  <a:pt x="656" y="1222"/>
                </a:lnTo>
                <a:lnTo>
                  <a:pt x="649" y="1202"/>
                </a:lnTo>
                <a:lnTo>
                  <a:pt x="644" y="1194"/>
                </a:lnTo>
                <a:lnTo>
                  <a:pt x="643" y="1191"/>
                </a:lnTo>
                <a:lnTo>
                  <a:pt x="641" y="1186"/>
                </a:lnTo>
                <a:lnTo>
                  <a:pt x="639" y="1176"/>
                </a:lnTo>
                <a:lnTo>
                  <a:pt x="636" y="1164"/>
                </a:lnTo>
                <a:lnTo>
                  <a:pt x="632" y="1155"/>
                </a:lnTo>
                <a:lnTo>
                  <a:pt x="629" y="1147"/>
                </a:lnTo>
                <a:lnTo>
                  <a:pt x="617" y="1102"/>
                </a:lnTo>
                <a:lnTo>
                  <a:pt x="611" y="1083"/>
                </a:lnTo>
                <a:lnTo>
                  <a:pt x="604" y="1065"/>
                </a:lnTo>
                <a:lnTo>
                  <a:pt x="596" y="1045"/>
                </a:lnTo>
                <a:lnTo>
                  <a:pt x="589" y="1035"/>
                </a:lnTo>
                <a:lnTo>
                  <a:pt x="584" y="1026"/>
                </a:lnTo>
                <a:lnTo>
                  <a:pt x="572" y="1008"/>
                </a:lnTo>
                <a:lnTo>
                  <a:pt x="562" y="989"/>
                </a:lnTo>
                <a:lnTo>
                  <a:pt x="550" y="969"/>
                </a:lnTo>
                <a:lnTo>
                  <a:pt x="545" y="961"/>
                </a:lnTo>
                <a:lnTo>
                  <a:pt x="542" y="956"/>
                </a:lnTo>
                <a:lnTo>
                  <a:pt x="540" y="951"/>
                </a:lnTo>
                <a:lnTo>
                  <a:pt x="540" y="941"/>
                </a:lnTo>
                <a:lnTo>
                  <a:pt x="540" y="931"/>
                </a:lnTo>
                <a:lnTo>
                  <a:pt x="537" y="921"/>
                </a:lnTo>
                <a:lnTo>
                  <a:pt x="532" y="912"/>
                </a:lnTo>
                <a:lnTo>
                  <a:pt x="530" y="907"/>
                </a:lnTo>
                <a:lnTo>
                  <a:pt x="530" y="902"/>
                </a:lnTo>
                <a:lnTo>
                  <a:pt x="530" y="890"/>
                </a:lnTo>
                <a:lnTo>
                  <a:pt x="528" y="869"/>
                </a:lnTo>
                <a:lnTo>
                  <a:pt x="527" y="848"/>
                </a:lnTo>
                <a:lnTo>
                  <a:pt x="525" y="838"/>
                </a:lnTo>
                <a:lnTo>
                  <a:pt x="523" y="833"/>
                </a:lnTo>
                <a:lnTo>
                  <a:pt x="523" y="832"/>
                </a:lnTo>
                <a:lnTo>
                  <a:pt x="525" y="830"/>
                </a:lnTo>
                <a:lnTo>
                  <a:pt x="527" y="825"/>
                </a:lnTo>
                <a:lnTo>
                  <a:pt x="528" y="820"/>
                </a:lnTo>
                <a:lnTo>
                  <a:pt x="527" y="818"/>
                </a:lnTo>
                <a:lnTo>
                  <a:pt x="527" y="817"/>
                </a:lnTo>
                <a:lnTo>
                  <a:pt x="530" y="812"/>
                </a:lnTo>
                <a:lnTo>
                  <a:pt x="537" y="805"/>
                </a:lnTo>
                <a:lnTo>
                  <a:pt x="537" y="800"/>
                </a:lnTo>
                <a:lnTo>
                  <a:pt x="537" y="795"/>
                </a:lnTo>
                <a:lnTo>
                  <a:pt x="522" y="709"/>
                </a:lnTo>
                <a:lnTo>
                  <a:pt x="518" y="699"/>
                </a:lnTo>
                <a:lnTo>
                  <a:pt x="517" y="689"/>
                </a:lnTo>
                <a:lnTo>
                  <a:pt x="515" y="686"/>
                </a:lnTo>
                <a:lnTo>
                  <a:pt x="515" y="681"/>
                </a:lnTo>
                <a:lnTo>
                  <a:pt x="513" y="676"/>
                </a:lnTo>
                <a:lnTo>
                  <a:pt x="510" y="671"/>
                </a:lnTo>
                <a:lnTo>
                  <a:pt x="507" y="667"/>
                </a:lnTo>
                <a:lnTo>
                  <a:pt x="505" y="661"/>
                </a:lnTo>
                <a:lnTo>
                  <a:pt x="502" y="650"/>
                </a:lnTo>
                <a:lnTo>
                  <a:pt x="498" y="647"/>
                </a:lnTo>
                <a:lnTo>
                  <a:pt x="497" y="645"/>
                </a:lnTo>
                <a:lnTo>
                  <a:pt x="497" y="642"/>
                </a:lnTo>
                <a:lnTo>
                  <a:pt x="498" y="630"/>
                </a:lnTo>
                <a:lnTo>
                  <a:pt x="500" y="609"/>
                </a:lnTo>
                <a:lnTo>
                  <a:pt x="498" y="587"/>
                </a:lnTo>
                <a:lnTo>
                  <a:pt x="497" y="577"/>
                </a:lnTo>
                <a:lnTo>
                  <a:pt x="495" y="567"/>
                </a:lnTo>
                <a:lnTo>
                  <a:pt x="495" y="558"/>
                </a:lnTo>
                <a:lnTo>
                  <a:pt x="495" y="548"/>
                </a:lnTo>
                <a:lnTo>
                  <a:pt x="493" y="503"/>
                </a:lnTo>
                <a:lnTo>
                  <a:pt x="492" y="481"/>
                </a:lnTo>
                <a:lnTo>
                  <a:pt x="488" y="459"/>
                </a:lnTo>
                <a:lnTo>
                  <a:pt x="485" y="449"/>
                </a:lnTo>
                <a:lnTo>
                  <a:pt x="485" y="439"/>
                </a:lnTo>
                <a:lnTo>
                  <a:pt x="483" y="417"/>
                </a:lnTo>
                <a:lnTo>
                  <a:pt x="483" y="397"/>
                </a:lnTo>
                <a:lnTo>
                  <a:pt x="483" y="375"/>
                </a:lnTo>
                <a:lnTo>
                  <a:pt x="480" y="354"/>
                </a:lnTo>
                <a:lnTo>
                  <a:pt x="478" y="342"/>
                </a:lnTo>
                <a:lnTo>
                  <a:pt x="475" y="332"/>
                </a:lnTo>
                <a:lnTo>
                  <a:pt x="470" y="322"/>
                </a:lnTo>
                <a:lnTo>
                  <a:pt x="465" y="313"/>
                </a:lnTo>
                <a:lnTo>
                  <a:pt x="453" y="295"/>
                </a:lnTo>
                <a:lnTo>
                  <a:pt x="440" y="276"/>
                </a:lnTo>
                <a:lnTo>
                  <a:pt x="426" y="261"/>
                </a:lnTo>
                <a:lnTo>
                  <a:pt x="409" y="248"/>
                </a:lnTo>
                <a:lnTo>
                  <a:pt x="391" y="238"/>
                </a:lnTo>
                <a:lnTo>
                  <a:pt x="386" y="234"/>
                </a:lnTo>
                <a:lnTo>
                  <a:pt x="384" y="231"/>
                </a:lnTo>
                <a:lnTo>
                  <a:pt x="384" y="228"/>
                </a:lnTo>
                <a:lnTo>
                  <a:pt x="381" y="223"/>
                </a:lnTo>
                <a:lnTo>
                  <a:pt x="376" y="219"/>
                </a:lnTo>
                <a:lnTo>
                  <a:pt x="369" y="218"/>
                </a:lnTo>
                <a:lnTo>
                  <a:pt x="369" y="214"/>
                </a:lnTo>
                <a:lnTo>
                  <a:pt x="367" y="211"/>
                </a:lnTo>
                <a:lnTo>
                  <a:pt x="369" y="204"/>
                </a:lnTo>
                <a:lnTo>
                  <a:pt x="372" y="198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44" name="Freeform 46"/>
          <p:cNvSpPr>
            <a:spLocks noEditPoints="1" noChangeArrowheads="1"/>
          </p:cNvSpPr>
          <p:nvPr/>
        </p:nvSpPr>
        <p:spPr bwMode="auto">
          <a:xfrm>
            <a:off x="3640984" y="1292985"/>
            <a:ext cx="842062" cy="2838140"/>
          </a:xfrm>
          <a:custGeom>
            <a:avLst/>
            <a:gdLst>
              <a:gd name="T0" fmla="*/ 16 w 413"/>
              <a:gd name="T1" fmla="*/ 392 h 1392"/>
              <a:gd name="T2" fmla="*/ 63 w 413"/>
              <a:gd name="T3" fmla="*/ 272 h 1392"/>
              <a:gd name="T4" fmla="*/ 93 w 413"/>
              <a:gd name="T5" fmla="*/ 248 h 1392"/>
              <a:gd name="T6" fmla="*/ 125 w 413"/>
              <a:gd name="T7" fmla="*/ 230 h 1392"/>
              <a:gd name="T8" fmla="*/ 141 w 413"/>
              <a:gd name="T9" fmla="*/ 126 h 1392"/>
              <a:gd name="T10" fmla="*/ 167 w 413"/>
              <a:gd name="T11" fmla="*/ 35 h 1392"/>
              <a:gd name="T12" fmla="*/ 224 w 413"/>
              <a:gd name="T13" fmla="*/ 0 h 1392"/>
              <a:gd name="T14" fmla="*/ 261 w 413"/>
              <a:gd name="T15" fmla="*/ 6 h 1392"/>
              <a:gd name="T16" fmla="*/ 296 w 413"/>
              <a:gd name="T17" fmla="*/ 55 h 1392"/>
              <a:gd name="T18" fmla="*/ 302 w 413"/>
              <a:gd name="T19" fmla="*/ 89 h 1392"/>
              <a:gd name="T20" fmla="*/ 324 w 413"/>
              <a:gd name="T21" fmla="*/ 181 h 1392"/>
              <a:gd name="T22" fmla="*/ 328 w 413"/>
              <a:gd name="T23" fmla="*/ 235 h 1392"/>
              <a:gd name="T24" fmla="*/ 341 w 413"/>
              <a:gd name="T25" fmla="*/ 266 h 1392"/>
              <a:gd name="T26" fmla="*/ 370 w 413"/>
              <a:gd name="T27" fmla="*/ 290 h 1392"/>
              <a:gd name="T28" fmla="*/ 378 w 413"/>
              <a:gd name="T29" fmla="*/ 307 h 1392"/>
              <a:gd name="T30" fmla="*/ 407 w 413"/>
              <a:gd name="T31" fmla="*/ 429 h 1392"/>
              <a:gd name="T32" fmla="*/ 396 w 413"/>
              <a:gd name="T33" fmla="*/ 506 h 1392"/>
              <a:gd name="T34" fmla="*/ 405 w 413"/>
              <a:gd name="T35" fmla="*/ 657 h 1392"/>
              <a:gd name="T36" fmla="*/ 407 w 413"/>
              <a:gd name="T37" fmla="*/ 719 h 1392"/>
              <a:gd name="T38" fmla="*/ 400 w 413"/>
              <a:gd name="T39" fmla="*/ 743 h 1392"/>
              <a:gd name="T40" fmla="*/ 391 w 413"/>
              <a:gd name="T41" fmla="*/ 812 h 1392"/>
              <a:gd name="T42" fmla="*/ 356 w 413"/>
              <a:gd name="T43" fmla="*/ 833 h 1392"/>
              <a:gd name="T44" fmla="*/ 346 w 413"/>
              <a:gd name="T45" fmla="*/ 842 h 1392"/>
              <a:gd name="T46" fmla="*/ 321 w 413"/>
              <a:gd name="T47" fmla="*/ 993 h 1392"/>
              <a:gd name="T48" fmla="*/ 319 w 413"/>
              <a:gd name="T49" fmla="*/ 1077 h 1392"/>
              <a:gd name="T50" fmla="*/ 304 w 413"/>
              <a:gd name="T51" fmla="*/ 1243 h 1392"/>
              <a:gd name="T52" fmla="*/ 291 w 413"/>
              <a:gd name="T53" fmla="*/ 1298 h 1392"/>
              <a:gd name="T54" fmla="*/ 272 w 413"/>
              <a:gd name="T55" fmla="*/ 1369 h 1392"/>
              <a:gd name="T56" fmla="*/ 222 w 413"/>
              <a:gd name="T57" fmla="*/ 1380 h 1392"/>
              <a:gd name="T58" fmla="*/ 197 w 413"/>
              <a:gd name="T59" fmla="*/ 1382 h 1392"/>
              <a:gd name="T60" fmla="*/ 140 w 413"/>
              <a:gd name="T61" fmla="*/ 1380 h 1392"/>
              <a:gd name="T62" fmla="*/ 133 w 413"/>
              <a:gd name="T63" fmla="*/ 1333 h 1392"/>
              <a:gd name="T64" fmla="*/ 126 w 413"/>
              <a:gd name="T65" fmla="*/ 1293 h 1392"/>
              <a:gd name="T66" fmla="*/ 135 w 413"/>
              <a:gd name="T67" fmla="*/ 1248 h 1392"/>
              <a:gd name="T68" fmla="*/ 113 w 413"/>
              <a:gd name="T69" fmla="*/ 1132 h 1392"/>
              <a:gd name="T70" fmla="*/ 108 w 413"/>
              <a:gd name="T71" fmla="*/ 1052 h 1392"/>
              <a:gd name="T72" fmla="*/ 115 w 413"/>
              <a:gd name="T73" fmla="*/ 1001 h 1392"/>
              <a:gd name="T74" fmla="*/ 99 w 413"/>
              <a:gd name="T75" fmla="*/ 862 h 1392"/>
              <a:gd name="T76" fmla="*/ 76 w 413"/>
              <a:gd name="T77" fmla="*/ 813 h 1392"/>
              <a:gd name="T78" fmla="*/ 47 w 413"/>
              <a:gd name="T79" fmla="*/ 798 h 1392"/>
              <a:gd name="T80" fmla="*/ 32 w 413"/>
              <a:gd name="T81" fmla="*/ 748 h 1392"/>
              <a:gd name="T82" fmla="*/ 27 w 413"/>
              <a:gd name="T83" fmla="*/ 698 h 1392"/>
              <a:gd name="T84" fmla="*/ 24 w 413"/>
              <a:gd name="T85" fmla="*/ 575 h 1392"/>
              <a:gd name="T86" fmla="*/ 16 w 413"/>
              <a:gd name="T87" fmla="*/ 483 h 1392"/>
              <a:gd name="T88" fmla="*/ 212 w 413"/>
              <a:gd name="T89" fmla="*/ 912 h 1392"/>
              <a:gd name="T90" fmla="*/ 202 w 413"/>
              <a:gd name="T91" fmla="*/ 998 h 1392"/>
              <a:gd name="T92" fmla="*/ 200 w 413"/>
              <a:gd name="T93" fmla="*/ 1070 h 1392"/>
              <a:gd name="T94" fmla="*/ 210 w 413"/>
              <a:gd name="T95" fmla="*/ 1208 h 1392"/>
              <a:gd name="T96" fmla="*/ 222 w 413"/>
              <a:gd name="T97" fmla="*/ 1147 h 1392"/>
              <a:gd name="T98" fmla="*/ 234 w 413"/>
              <a:gd name="T99" fmla="*/ 1057 h 1392"/>
              <a:gd name="T100" fmla="*/ 239 w 413"/>
              <a:gd name="T101" fmla="*/ 1021 h 1392"/>
              <a:gd name="T102" fmla="*/ 229 w 413"/>
              <a:gd name="T103" fmla="*/ 877 h 1392"/>
              <a:gd name="T104" fmla="*/ 378 w 413"/>
              <a:gd name="T105" fmla="*/ 807 h 1392"/>
              <a:gd name="T106" fmla="*/ 376 w 413"/>
              <a:gd name="T107" fmla="*/ 785 h 1392"/>
              <a:gd name="T108" fmla="*/ 71 w 413"/>
              <a:gd name="T109" fmla="*/ 785 h 1392"/>
              <a:gd name="T110" fmla="*/ 81 w 413"/>
              <a:gd name="T111" fmla="*/ 797 h 1392"/>
              <a:gd name="T112" fmla="*/ 78 w 413"/>
              <a:gd name="T113" fmla="*/ 781 h 1392"/>
              <a:gd name="T114" fmla="*/ 78 w 413"/>
              <a:gd name="T115" fmla="*/ 612 h 1392"/>
              <a:gd name="T116" fmla="*/ 89 w 413"/>
              <a:gd name="T117" fmla="*/ 599 h 1392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413"/>
              <a:gd name="T178" fmla="*/ 0 h 1392"/>
              <a:gd name="T179" fmla="*/ 413 w 413"/>
              <a:gd name="T180" fmla="*/ 1392 h 1392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413" h="1392">
                <a:moveTo>
                  <a:pt x="0" y="476"/>
                </a:moveTo>
                <a:lnTo>
                  <a:pt x="0" y="476"/>
                </a:lnTo>
                <a:lnTo>
                  <a:pt x="0" y="466"/>
                </a:lnTo>
                <a:lnTo>
                  <a:pt x="0" y="456"/>
                </a:lnTo>
                <a:lnTo>
                  <a:pt x="6" y="438"/>
                </a:lnTo>
                <a:lnTo>
                  <a:pt x="16" y="392"/>
                </a:lnTo>
                <a:lnTo>
                  <a:pt x="27" y="349"/>
                </a:lnTo>
                <a:lnTo>
                  <a:pt x="42" y="307"/>
                </a:lnTo>
                <a:lnTo>
                  <a:pt x="46" y="298"/>
                </a:lnTo>
                <a:lnTo>
                  <a:pt x="49" y="288"/>
                </a:lnTo>
                <a:lnTo>
                  <a:pt x="56" y="278"/>
                </a:lnTo>
                <a:lnTo>
                  <a:pt x="63" y="272"/>
                </a:lnTo>
                <a:lnTo>
                  <a:pt x="66" y="268"/>
                </a:lnTo>
                <a:lnTo>
                  <a:pt x="71" y="266"/>
                </a:lnTo>
                <a:lnTo>
                  <a:pt x="74" y="265"/>
                </a:lnTo>
                <a:lnTo>
                  <a:pt x="78" y="260"/>
                </a:lnTo>
                <a:lnTo>
                  <a:pt x="81" y="256"/>
                </a:lnTo>
                <a:lnTo>
                  <a:pt x="84" y="253"/>
                </a:lnTo>
                <a:lnTo>
                  <a:pt x="93" y="248"/>
                </a:lnTo>
                <a:lnTo>
                  <a:pt x="101" y="246"/>
                </a:lnTo>
                <a:lnTo>
                  <a:pt x="108" y="246"/>
                </a:lnTo>
                <a:lnTo>
                  <a:pt x="113" y="246"/>
                </a:lnTo>
                <a:lnTo>
                  <a:pt x="120" y="238"/>
                </a:lnTo>
                <a:lnTo>
                  <a:pt x="125" y="230"/>
                </a:lnTo>
                <a:lnTo>
                  <a:pt x="128" y="220"/>
                </a:lnTo>
                <a:lnTo>
                  <a:pt x="128" y="208"/>
                </a:lnTo>
                <a:lnTo>
                  <a:pt x="128" y="188"/>
                </a:lnTo>
                <a:lnTo>
                  <a:pt x="131" y="166"/>
                </a:lnTo>
                <a:lnTo>
                  <a:pt x="135" y="146"/>
                </a:lnTo>
                <a:lnTo>
                  <a:pt x="141" y="126"/>
                </a:lnTo>
                <a:lnTo>
                  <a:pt x="143" y="115"/>
                </a:lnTo>
                <a:lnTo>
                  <a:pt x="145" y="107"/>
                </a:lnTo>
                <a:lnTo>
                  <a:pt x="148" y="85"/>
                </a:lnTo>
                <a:lnTo>
                  <a:pt x="151" y="75"/>
                </a:lnTo>
                <a:lnTo>
                  <a:pt x="153" y="63"/>
                </a:lnTo>
                <a:lnTo>
                  <a:pt x="162" y="43"/>
                </a:lnTo>
                <a:lnTo>
                  <a:pt x="167" y="35"/>
                </a:lnTo>
                <a:lnTo>
                  <a:pt x="173" y="27"/>
                </a:lnTo>
                <a:lnTo>
                  <a:pt x="180" y="20"/>
                </a:lnTo>
                <a:lnTo>
                  <a:pt x="187" y="17"/>
                </a:lnTo>
                <a:lnTo>
                  <a:pt x="205" y="5"/>
                </a:lnTo>
                <a:lnTo>
                  <a:pt x="214" y="1"/>
                </a:lnTo>
                <a:lnTo>
                  <a:pt x="224" y="0"/>
                </a:lnTo>
                <a:lnTo>
                  <a:pt x="229" y="1"/>
                </a:lnTo>
                <a:lnTo>
                  <a:pt x="232" y="3"/>
                </a:lnTo>
                <a:lnTo>
                  <a:pt x="237" y="3"/>
                </a:lnTo>
                <a:lnTo>
                  <a:pt x="242" y="1"/>
                </a:lnTo>
                <a:lnTo>
                  <a:pt x="252" y="3"/>
                </a:lnTo>
                <a:lnTo>
                  <a:pt x="261" y="6"/>
                </a:lnTo>
                <a:lnTo>
                  <a:pt x="269" y="11"/>
                </a:lnTo>
                <a:lnTo>
                  <a:pt x="276" y="20"/>
                </a:lnTo>
                <a:lnTo>
                  <a:pt x="281" y="27"/>
                </a:lnTo>
                <a:lnTo>
                  <a:pt x="286" y="37"/>
                </a:lnTo>
                <a:lnTo>
                  <a:pt x="291" y="45"/>
                </a:lnTo>
                <a:lnTo>
                  <a:pt x="296" y="55"/>
                </a:lnTo>
                <a:lnTo>
                  <a:pt x="291" y="48"/>
                </a:lnTo>
                <a:lnTo>
                  <a:pt x="286" y="40"/>
                </a:lnTo>
                <a:lnTo>
                  <a:pt x="292" y="48"/>
                </a:lnTo>
                <a:lnTo>
                  <a:pt x="297" y="57"/>
                </a:lnTo>
                <a:lnTo>
                  <a:pt x="301" y="69"/>
                </a:lnTo>
                <a:lnTo>
                  <a:pt x="302" y="79"/>
                </a:lnTo>
                <a:lnTo>
                  <a:pt x="302" y="89"/>
                </a:lnTo>
                <a:lnTo>
                  <a:pt x="301" y="94"/>
                </a:lnTo>
                <a:lnTo>
                  <a:pt x="302" y="99"/>
                </a:lnTo>
                <a:lnTo>
                  <a:pt x="311" y="119"/>
                </a:lnTo>
                <a:lnTo>
                  <a:pt x="316" y="139"/>
                </a:lnTo>
                <a:lnTo>
                  <a:pt x="321" y="161"/>
                </a:lnTo>
                <a:lnTo>
                  <a:pt x="324" y="181"/>
                </a:lnTo>
                <a:lnTo>
                  <a:pt x="324" y="203"/>
                </a:lnTo>
                <a:lnTo>
                  <a:pt x="324" y="208"/>
                </a:lnTo>
                <a:lnTo>
                  <a:pt x="324" y="211"/>
                </a:lnTo>
                <a:lnTo>
                  <a:pt x="328" y="221"/>
                </a:lnTo>
                <a:lnTo>
                  <a:pt x="329" y="230"/>
                </a:lnTo>
                <a:lnTo>
                  <a:pt x="328" y="235"/>
                </a:lnTo>
                <a:lnTo>
                  <a:pt x="326" y="238"/>
                </a:lnTo>
                <a:lnTo>
                  <a:pt x="331" y="241"/>
                </a:lnTo>
                <a:lnTo>
                  <a:pt x="334" y="245"/>
                </a:lnTo>
                <a:lnTo>
                  <a:pt x="338" y="250"/>
                </a:lnTo>
                <a:lnTo>
                  <a:pt x="339" y="255"/>
                </a:lnTo>
                <a:lnTo>
                  <a:pt x="341" y="260"/>
                </a:lnTo>
                <a:lnTo>
                  <a:pt x="341" y="266"/>
                </a:lnTo>
                <a:lnTo>
                  <a:pt x="341" y="268"/>
                </a:lnTo>
                <a:lnTo>
                  <a:pt x="343" y="272"/>
                </a:lnTo>
                <a:lnTo>
                  <a:pt x="349" y="273"/>
                </a:lnTo>
                <a:lnTo>
                  <a:pt x="360" y="282"/>
                </a:lnTo>
                <a:lnTo>
                  <a:pt x="370" y="290"/>
                </a:lnTo>
                <a:lnTo>
                  <a:pt x="373" y="293"/>
                </a:lnTo>
                <a:lnTo>
                  <a:pt x="376" y="298"/>
                </a:lnTo>
                <a:lnTo>
                  <a:pt x="380" y="305"/>
                </a:lnTo>
                <a:lnTo>
                  <a:pt x="381" y="310"/>
                </a:lnTo>
                <a:lnTo>
                  <a:pt x="380" y="308"/>
                </a:lnTo>
                <a:lnTo>
                  <a:pt x="378" y="307"/>
                </a:lnTo>
                <a:lnTo>
                  <a:pt x="386" y="324"/>
                </a:lnTo>
                <a:lnTo>
                  <a:pt x="393" y="342"/>
                </a:lnTo>
                <a:lnTo>
                  <a:pt x="396" y="360"/>
                </a:lnTo>
                <a:lnTo>
                  <a:pt x="401" y="381"/>
                </a:lnTo>
                <a:lnTo>
                  <a:pt x="407" y="419"/>
                </a:lnTo>
                <a:lnTo>
                  <a:pt x="410" y="458"/>
                </a:lnTo>
                <a:lnTo>
                  <a:pt x="407" y="429"/>
                </a:lnTo>
                <a:lnTo>
                  <a:pt x="413" y="474"/>
                </a:lnTo>
                <a:lnTo>
                  <a:pt x="413" y="485"/>
                </a:lnTo>
                <a:lnTo>
                  <a:pt x="413" y="495"/>
                </a:lnTo>
                <a:lnTo>
                  <a:pt x="413" y="498"/>
                </a:lnTo>
                <a:lnTo>
                  <a:pt x="410" y="500"/>
                </a:lnTo>
                <a:lnTo>
                  <a:pt x="396" y="506"/>
                </a:lnTo>
                <a:lnTo>
                  <a:pt x="396" y="513"/>
                </a:lnTo>
                <a:lnTo>
                  <a:pt x="398" y="525"/>
                </a:lnTo>
                <a:lnTo>
                  <a:pt x="401" y="547"/>
                </a:lnTo>
                <a:lnTo>
                  <a:pt x="405" y="592"/>
                </a:lnTo>
                <a:lnTo>
                  <a:pt x="405" y="636"/>
                </a:lnTo>
                <a:lnTo>
                  <a:pt x="405" y="657"/>
                </a:lnTo>
                <a:lnTo>
                  <a:pt x="403" y="679"/>
                </a:lnTo>
                <a:lnTo>
                  <a:pt x="401" y="701"/>
                </a:lnTo>
                <a:lnTo>
                  <a:pt x="401" y="714"/>
                </a:lnTo>
                <a:lnTo>
                  <a:pt x="401" y="716"/>
                </a:lnTo>
                <a:lnTo>
                  <a:pt x="403" y="718"/>
                </a:lnTo>
                <a:lnTo>
                  <a:pt x="407" y="719"/>
                </a:lnTo>
                <a:lnTo>
                  <a:pt x="410" y="723"/>
                </a:lnTo>
                <a:lnTo>
                  <a:pt x="408" y="728"/>
                </a:lnTo>
                <a:lnTo>
                  <a:pt x="407" y="738"/>
                </a:lnTo>
                <a:lnTo>
                  <a:pt x="405" y="740"/>
                </a:lnTo>
                <a:lnTo>
                  <a:pt x="403" y="740"/>
                </a:lnTo>
                <a:lnTo>
                  <a:pt x="401" y="741"/>
                </a:lnTo>
                <a:lnTo>
                  <a:pt x="400" y="743"/>
                </a:lnTo>
                <a:lnTo>
                  <a:pt x="403" y="756"/>
                </a:lnTo>
                <a:lnTo>
                  <a:pt x="405" y="770"/>
                </a:lnTo>
                <a:lnTo>
                  <a:pt x="405" y="778"/>
                </a:lnTo>
                <a:lnTo>
                  <a:pt x="403" y="785"/>
                </a:lnTo>
                <a:lnTo>
                  <a:pt x="398" y="798"/>
                </a:lnTo>
                <a:lnTo>
                  <a:pt x="391" y="812"/>
                </a:lnTo>
                <a:lnTo>
                  <a:pt x="388" y="817"/>
                </a:lnTo>
                <a:lnTo>
                  <a:pt x="383" y="820"/>
                </a:lnTo>
                <a:lnTo>
                  <a:pt x="370" y="828"/>
                </a:lnTo>
                <a:lnTo>
                  <a:pt x="363" y="832"/>
                </a:lnTo>
                <a:lnTo>
                  <a:pt x="360" y="833"/>
                </a:lnTo>
                <a:lnTo>
                  <a:pt x="356" y="833"/>
                </a:lnTo>
                <a:lnTo>
                  <a:pt x="353" y="832"/>
                </a:lnTo>
                <a:lnTo>
                  <a:pt x="353" y="830"/>
                </a:lnTo>
                <a:lnTo>
                  <a:pt x="355" y="825"/>
                </a:lnTo>
                <a:lnTo>
                  <a:pt x="349" y="827"/>
                </a:lnTo>
                <a:lnTo>
                  <a:pt x="348" y="832"/>
                </a:lnTo>
                <a:lnTo>
                  <a:pt x="346" y="842"/>
                </a:lnTo>
                <a:lnTo>
                  <a:pt x="339" y="864"/>
                </a:lnTo>
                <a:lnTo>
                  <a:pt x="333" y="904"/>
                </a:lnTo>
                <a:lnTo>
                  <a:pt x="324" y="948"/>
                </a:lnTo>
                <a:lnTo>
                  <a:pt x="323" y="969"/>
                </a:lnTo>
                <a:lnTo>
                  <a:pt x="321" y="993"/>
                </a:lnTo>
                <a:lnTo>
                  <a:pt x="321" y="1015"/>
                </a:lnTo>
                <a:lnTo>
                  <a:pt x="321" y="1025"/>
                </a:lnTo>
                <a:lnTo>
                  <a:pt x="323" y="1035"/>
                </a:lnTo>
                <a:lnTo>
                  <a:pt x="324" y="1045"/>
                </a:lnTo>
                <a:lnTo>
                  <a:pt x="323" y="1055"/>
                </a:lnTo>
                <a:lnTo>
                  <a:pt x="321" y="1065"/>
                </a:lnTo>
                <a:lnTo>
                  <a:pt x="319" y="1077"/>
                </a:lnTo>
                <a:lnTo>
                  <a:pt x="316" y="1099"/>
                </a:lnTo>
                <a:lnTo>
                  <a:pt x="314" y="1122"/>
                </a:lnTo>
                <a:lnTo>
                  <a:pt x="313" y="1167"/>
                </a:lnTo>
                <a:lnTo>
                  <a:pt x="311" y="1206"/>
                </a:lnTo>
                <a:lnTo>
                  <a:pt x="308" y="1224"/>
                </a:lnTo>
                <a:lnTo>
                  <a:pt x="304" y="1243"/>
                </a:lnTo>
                <a:lnTo>
                  <a:pt x="297" y="1261"/>
                </a:lnTo>
                <a:lnTo>
                  <a:pt x="296" y="1271"/>
                </a:lnTo>
                <a:lnTo>
                  <a:pt x="296" y="1280"/>
                </a:lnTo>
                <a:lnTo>
                  <a:pt x="294" y="1290"/>
                </a:lnTo>
                <a:lnTo>
                  <a:pt x="292" y="1295"/>
                </a:lnTo>
                <a:lnTo>
                  <a:pt x="291" y="1298"/>
                </a:lnTo>
                <a:lnTo>
                  <a:pt x="286" y="1307"/>
                </a:lnTo>
                <a:lnTo>
                  <a:pt x="282" y="1310"/>
                </a:lnTo>
                <a:lnTo>
                  <a:pt x="279" y="1313"/>
                </a:lnTo>
                <a:lnTo>
                  <a:pt x="282" y="1332"/>
                </a:lnTo>
                <a:lnTo>
                  <a:pt x="281" y="1342"/>
                </a:lnTo>
                <a:lnTo>
                  <a:pt x="279" y="1352"/>
                </a:lnTo>
                <a:lnTo>
                  <a:pt x="277" y="1360"/>
                </a:lnTo>
                <a:lnTo>
                  <a:pt x="272" y="1369"/>
                </a:lnTo>
                <a:lnTo>
                  <a:pt x="266" y="1375"/>
                </a:lnTo>
                <a:lnTo>
                  <a:pt x="257" y="1382"/>
                </a:lnTo>
                <a:lnTo>
                  <a:pt x="249" y="1385"/>
                </a:lnTo>
                <a:lnTo>
                  <a:pt x="239" y="1387"/>
                </a:lnTo>
                <a:lnTo>
                  <a:pt x="230" y="1385"/>
                </a:lnTo>
                <a:lnTo>
                  <a:pt x="225" y="1384"/>
                </a:lnTo>
                <a:lnTo>
                  <a:pt x="222" y="1380"/>
                </a:lnTo>
                <a:lnTo>
                  <a:pt x="215" y="1374"/>
                </a:lnTo>
                <a:lnTo>
                  <a:pt x="212" y="1364"/>
                </a:lnTo>
                <a:lnTo>
                  <a:pt x="209" y="1355"/>
                </a:lnTo>
                <a:lnTo>
                  <a:pt x="207" y="1345"/>
                </a:lnTo>
                <a:lnTo>
                  <a:pt x="207" y="1355"/>
                </a:lnTo>
                <a:lnTo>
                  <a:pt x="205" y="1365"/>
                </a:lnTo>
                <a:lnTo>
                  <a:pt x="202" y="1374"/>
                </a:lnTo>
                <a:lnTo>
                  <a:pt x="197" y="1382"/>
                </a:lnTo>
                <a:lnTo>
                  <a:pt x="188" y="1389"/>
                </a:lnTo>
                <a:lnTo>
                  <a:pt x="178" y="1392"/>
                </a:lnTo>
                <a:lnTo>
                  <a:pt x="168" y="1392"/>
                </a:lnTo>
                <a:lnTo>
                  <a:pt x="157" y="1390"/>
                </a:lnTo>
                <a:lnTo>
                  <a:pt x="148" y="1387"/>
                </a:lnTo>
                <a:lnTo>
                  <a:pt x="143" y="1384"/>
                </a:lnTo>
                <a:lnTo>
                  <a:pt x="140" y="1380"/>
                </a:lnTo>
                <a:lnTo>
                  <a:pt x="135" y="1372"/>
                </a:lnTo>
                <a:lnTo>
                  <a:pt x="131" y="1362"/>
                </a:lnTo>
                <a:lnTo>
                  <a:pt x="130" y="1354"/>
                </a:lnTo>
                <a:lnTo>
                  <a:pt x="131" y="1343"/>
                </a:lnTo>
                <a:lnTo>
                  <a:pt x="133" y="1333"/>
                </a:lnTo>
                <a:lnTo>
                  <a:pt x="135" y="1328"/>
                </a:lnTo>
                <a:lnTo>
                  <a:pt x="135" y="1323"/>
                </a:lnTo>
                <a:lnTo>
                  <a:pt x="130" y="1313"/>
                </a:lnTo>
                <a:lnTo>
                  <a:pt x="128" y="1308"/>
                </a:lnTo>
                <a:lnTo>
                  <a:pt x="128" y="1303"/>
                </a:lnTo>
                <a:lnTo>
                  <a:pt x="126" y="1293"/>
                </a:lnTo>
                <a:lnTo>
                  <a:pt x="126" y="1281"/>
                </a:lnTo>
                <a:lnTo>
                  <a:pt x="128" y="1271"/>
                </a:lnTo>
                <a:lnTo>
                  <a:pt x="133" y="1263"/>
                </a:lnTo>
                <a:lnTo>
                  <a:pt x="135" y="1260"/>
                </a:lnTo>
                <a:lnTo>
                  <a:pt x="135" y="1253"/>
                </a:lnTo>
                <a:lnTo>
                  <a:pt x="135" y="1248"/>
                </a:lnTo>
                <a:lnTo>
                  <a:pt x="135" y="1243"/>
                </a:lnTo>
                <a:lnTo>
                  <a:pt x="123" y="1201"/>
                </a:lnTo>
                <a:lnTo>
                  <a:pt x="118" y="1181"/>
                </a:lnTo>
                <a:lnTo>
                  <a:pt x="115" y="1159"/>
                </a:lnTo>
                <a:lnTo>
                  <a:pt x="113" y="1137"/>
                </a:lnTo>
                <a:lnTo>
                  <a:pt x="113" y="1132"/>
                </a:lnTo>
                <a:lnTo>
                  <a:pt x="115" y="1127"/>
                </a:lnTo>
                <a:lnTo>
                  <a:pt x="111" y="1117"/>
                </a:lnTo>
                <a:lnTo>
                  <a:pt x="110" y="1095"/>
                </a:lnTo>
                <a:lnTo>
                  <a:pt x="108" y="1073"/>
                </a:lnTo>
                <a:lnTo>
                  <a:pt x="108" y="1052"/>
                </a:lnTo>
                <a:lnTo>
                  <a:pt x="111" y="1041"/>
                </a:lnTo>
                <a:lnTo>
                  <a:pt x="111" y="1030"/>
                </a:lnTo>
                <a:lnTo>
                  <a:pt x="111" y="1020"/>
                </a:lnTo>
                <a:lnTo>
                  <a:pt x="115" y="1011"/>
                </a:lnTo>
                <a:lnTo>
                  <a:pt x="115" y="1001"/>
                </a:lnTo>
                <a:lnTo>
                  <a:pt x="115" y="989"/>
                </a:lnTo>
                <a:lnTo>
                  <a:pt x="110" y="946"/>
                </a:lnTo>
                <a:lnTo>
                  <a:pt x="105" y="901"/>
                </a:lnTo>
                <a:lnTo>
                  <a:pt x="103" y="880"/>
                </a:lnTo>
                <a:lnTo>
                  <a:pt x="101" y="870"/>
                </a:lnTo>
                <a:lnTo>
                  <a:pt x="99" y="862"/>
                </a:lnTo>
                <a:lnTo>
                  <a:pt x="93" y="840"/>
                </a:lnTo>
                <a:lnTo>
                  <a:pt x="89" y="828"/>
                </a:lnTo>
                <a:lnTo>
                  <a:pt x="88" y="823"/>
                </a:lnTo>
                <a:lnTo>
                  <a:pt x="86" y="818"/>
                </a:lnTo>
                <a:lnTo>
                  <a:pt x="81" y="815"/>
                </a:lnTo>
                <a:lnTo>
                  <a:pt x="76" y="813"/>
                </a:lnTo>
                <a:lnTo>
                  <a:pt x="64" y="807"/>
                </a:lnTo>
                <a:lnTo>
                  <a:pt x="58" y="807"/>
                </a:lnTo>
                <a:lnTo>
                  <a:pt x="56" y="805"/>
                </a:lnTo>
                <a:lnTo>
                  <a:pt x="53" y="803"/>
                </a:lnTo>
                <a:lnTo>
                  <a:pt x="49" y="800"/>
                </a:lnTo>
                <a:lnTo>
                  <a:pt x="47" y="798"/>
                </a:lnTo>
                <a:lnTo>
                  <a:pt x="44" y="800"/>
                </a:lnTo>
                <a:lnTo>
                  <a:pt x="34" y="771"/>
                </a:lnTo>
                <a:lnTo>
                  <a:pt x="31" y="766"/>
                </a:lnTo>
                <a:lnTo>
                  <a:pt x="31" y="761"/>
                </a:lnTo>
                <a:lnTo>
                  <a:pt x="32" y="748"/>
                </a:lnTo>
                <a:lnTo>
                  <a:pt x="36" y="736"/>
                </a:lnTo>
                <a:lnTo>
                  <a:pt x="37" y="723"/>
                </a:lnTo>
                <a:lnTo>
                  <a:pt x="37" y="709"/>
                </a:lnTo>
                <a:lnTo>
                  <a:pt x="36" y="696"/>
                </a:lnTo>
                <a:lnTo>
                  <a:pt x="31" y="698"/>
                </a:lnTo>
                <a:lnTo>
                  <a:pt x="29" y="698"/>
                </a:lnTo>
                <a:lnTo>
                  <a:pt x="27" y="698"/>
                </a:lnTo>
                <a:lnTo>
                  <a:pt x="26" y="694"/>
                </a:lnTo>
                <a:lnTo>
                  <a:pt x="26" y="691"/>
                </a:lnTo>
                <a:lnTo>
                  <a:pt x="26" y="661"/>
                </a:lnTo>
                <a:lnTo>
                  <a:pt x="26" y="622"/>
                </a:lnTo>
                <a:lnTo>
                  <a:pt x="24" y="575"/>
                </a:lnTo>
                <a:lnTo>
                  <a:pt x="26" y="530"/>
                </a:lnTo>
                <a:lnTo>
                  <a:pt x="27" y="510"/>
                </a:lnTo>
                <a:lnTo>
                  <a:pt x="31" y="490"/>
                </a:lnTo>
                <a:lnTo>
                  <a:pt x="31" y="485"/>
                </a:lnTo>
                <a:lnTo>
                  <a:pt x="27" y="485"/>
                </a:lnTo>
                <a:lnTo>
                  <a:pt x="16" y="483"/>
                </a:lnTo>
                <a:lnTo>
                  <a:pt x="6" y="481"/>
                </a:lnTo>
                <a:lnTo>
                  <a:pt x="2" y="480"/>
                </a:lnTo>
                <a:lnTo>
                  <a:pt x="0" y="478"/>
                </a:lnTo>
                <a:lnTo>
                  <a:pt x="0" y="476"/>
                </a:lnTo>
                <a:close/>
                <a:moveTo>
                  <a:pt x="222" y="825"/>
                </a:moveTo>
                <a:lnTo>
                  <a:pt x="222" y="825"/>
                </a:lnTo>
                <a:lnTo>
                  <a:pt x="217" y="869"/>
                </a:lnTo>
                <a:lnTo>
                  <a:pt x="212" y="912"/>
                </a:lnTo>
                <a:lnTo>
                  <a:pt x="205" y="954"/>
                </a:lnTo>
                <a:lnTo>
                  <a:pt x="204" y="964"/>
                </a:lnTo>
                <a:lnTo>
                  <a:pt x="202" y="976"/>
                </a:lnTo>
                <a:lnTo>
                  <a:pt x="200" y="981"/>
                </a:lnTo>
                <a:lnTo>
                  <a:pt x="200" y="986"/>
                </a:lnTo>
                <a:lnTo>
                  <a:pt x="202" y="998"/>
                </a:lnTo>
                <a:lnTo>
                  <a:pt x="202" y="1008"/>
                </a:lnTo>
                <a:lnTo>
                  <a:pt x="200" y="1020"/>
                </a:lnTo>
                <a:lnTo>
                  <a:pt x="198" y="1040"/>
                </a:lnTo>
                <a:lnTo>
                  <a:pt x="197" y="1050"/>
                </a:lnTo>
                <a:lnTo>
                  <a:pt x="197" y="1060"/>
                </a:lnTo>
                <a:lnTo>
                  <a:pt x="200" y="1070"/>
                </a:lnTo>
                <a:lnTo>
                  <a:pt x="202" y="1080"/>
                </a:lnTo>
                <a:lnTo>
                  <a:pt x="207" y="1099"/>
                </a:lnTo>
                <a:lnTo>
                  <a:pt x="209" y="1109"/>
                </a:lnTo>
                <a:lnTo>
                  <a:pt x="210" y="1119"/>
                </a:lnTo>
                <a:lnTo>
                  <a:pt x="210" y="1169"/>
                </a:lnTo>
                <a:lnTo>
                  <a:pt x="210" y="1208"/>
                </a:lnTo>
                <a:lnTo>
                  <a:pt x="212" y="1186"/>
                </a:lnTo>
                <a:lnTo>
                  <a:pt x="217" y="1164"/>
                </a:lnTo>
                <a:lnTo>
                  <a:pt x="217" y="1161"/>
                </a:lnTo>
                <a:lnTo>
                  <a:pt x="220" y="1156"/>
                </a:lnTo>
                <a:lnTo>
                  <a:pt x="222" y="1152"/>
                </a:lnTo>
                <a:lnTo>
                  <a:pt x="222" y="1147"/>
                </a:lnTo>
                <a:lnTo>
                  <a:pt x="224" y="1125"/>
                </a:lnTo>
                <a:lnTo>
                  <a:pt x="227" y="1080"/>
                </a:lnTo>
                <a:lnTo>
                  <a:pt x="229" y="1070"/>
                </a:lnTo>
                <a:lnTo>
                  <a:pt x="232" y="1060"/>
                </a:lnTo>
                <a:lnTo>
                  <a:pt x="234" y="1057"/>
                </a:lnTo>
                <a:lnTo>
                  <a:pt x="237" y="1053"/>
                </a:lnTo>
                <a:lnTo>
                  <a:pt x="237" y="1050"/>
                </a:lnTo>
                <a:lnTo>
                  <a:pt x="237" y="1045"/>
                </a:lnTo>
                <a:lnTo>
                  <a:pt x="235" y="1036"/>
                </a:lnTo>
                <a:lnTo>
                  <a:pt x="237" y="1026"/>
                </a:lnTo>
                <a:lnTo>
                  <a:pt x="239" y="1021"/>
                </a:lnTo>
                <a:lnTo>
                  <a:pt x="240" y="1018"/>
                </a:lnTo>
                <a:lnTo>
                  <a:pt x="240" y="1008"/>
                </a:lnTo>
                <a:lnTo>
                  <a:pt x="240" y="983"/>
                </a:lnTo>
                <a:lnTo>
                  <a:pt x="237" y="959"/>
                </a:lnTo>
                <a:lnTo>
                  <a:pt x="234" y="919"/>
                </a:lnTo>
                <a:lnTo>
                  <a:pt x="229" y="877"/>
                </a:lnTo>
                <a:lnTo>
                  <a:pt x="222" y="825"/>
                </a:lnTo>
                <a:close/>
                <a:moveTo>
                  <a:pt x="370" y="783"/>
                </a:moveTo>
                <a:lnTo>
                  <a:pt x="370" y="783"/>
                </a:lnTo>
                <a:lnTo>
                  <a:pt x="365" y="813"/>
                </a:lnTo>
                <a:lnTo>
                  <a:pt x="371" y="808"/>
                </a:lnTo>
                <a:lnTo>
                  <a:pt x="375" y="807"/>
                </a:lnTo>
                <a:lnTo>
                  <a:pt x="378" y="807"/>
                </a:lnTo>
                <a:lnTo>
                  <a:pt x="376" y="805"/>
                </a:lnTo>
                <a:lnTo>
                  <a:pt x="378" y="803"/>
                </a:lnTo>
                <a:lnTo>
                  <a:pt x="380" y="800"/>
                </a:lnTo>
                <a:lnTo>
                  <a:pt x="378" y="790"/>
                </a:lnTo>
                <a:lnTo>
                  <a:pt x="376" y="785"/>
                </a:lnTo>
                <a:lnTo>
                  <a:pt x="375" y="783"/>
                </a:lnTo>
                <a:lnTo>
                  <a:pt x="370" y="783"/>
                </a:lnTo>
                <a:close/>
                <a:moveTo>
                  <a:pt x="69" y="768"/>
                </a:moveTo>
                <a:lnTo>
                  <a:pt x="69" y="768"/>
                </a:lnTo>
                <a:lnTo>
                  <a:pt x="69" y="773"/>
                </a:lnTo>
                <a:lnTo>
                  <a:pt x="69" y="778"/>
                </a:lnTo>
                <a:lnTo>
                  <a:pt x="71" y="785"/>
                </a:lnTo>
                <a:lnTo>
                  <a:pt x="73" y="792"/>
                </a:lnTo>
                <a:lnTo>
                  <a:pt x="76" y="793"/>
                </a:lnTo>
                <a:lnTo>
                  <a:pt x="78" y="795"/>
                </a:lnTo>
                <a:lnTo>
                  <a:pt x="79" y="798"/>
                </a:lnTo>
                <a:lnTo>
                  <a:pt x="81" y="798"/>
                </a:lnTo>
                <a:lnTo>
                  <a:pt x="81" y="797"/>
                </a:lnTo>
                <a:lnTo>
                  <a:pt x="81" y="793"/>
                </a:lnTo>
                <a:lnTo>
                  <a:pt x="83" y="795"/>
                </a:lnTo>
                <a:lnTo>
                  <a:pt x="81" y="787"/>
                </a:lnTo>
                <a:lnTo>
                  <a:pt x="79" y="785"/>
                </a:lnTo>
                <a:lnTo>
                  <a:pt x="78" y="781"/>
                </a:lnTo>
                <a:lnTo>
                  <a:pt x="73" y="775"/>
                </a:lnTo>
                <a:lnTo>
                  <a:pt x="69" y="768"/>
                </a:lnTo>
                <a:close/>
                <a:moveTo>
                  <a:pt x="89" y="532"/>
                </a:moveTo>
                <a:lnTo>
                  <a:pt x="89" y="532"/>
                </a:lnTo>
                <a:lnTo>
                  <a:pt x="88" y="557"/>
                </a:lnTo>
                <a:lnTo>
                  <a:pt x="84" y="584"/>
                </a:lnTo>
                <a:lnTo>
                  <a:pt x="78" y="612"/>
                </a:lnTo>
                <a:lnTo>
                  <a:pt x="78" y="624"/>
                </a:lnTo>
                <a:lnTo>
                  <a:pt x="79" y="636"/>
                </a:lnTo>
                <a:lnTo>
                  <a:pt x="81" y="630"/>
                </a:lnTo>
                <a:lnTo>
                  <a:pt x="84" y="625"/>
                </a:lnTo>
                <a:lnTo>
                  <a:pt x="88" y="612"/>
                </a:lnTo>
                <a:lnTo>
                  <a:pt x="89" y="599"/>
                </a:lnTo>
                <a:lnTo>
                  <a:pt x="89" y="587"/>
                </a:lnTo>
                <a:lnTo>
                  <a:pt x="91" y="558"/>
                </a:lnTo>
                <a:lnTo>
                  <a:pt x="91" y="545"/>
                </a:lnTo>
                <a:lnTo>
                  <a:pt x="89" y="53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45" name="Freeform 47"/>
          <p:cNvSpPr>
            <a:spLocks noChangeArrowheads="1"/>
          </p:cNvSpPr>
          <p:nvPr/>
        </p:nvSpPr>
        <p:spPr bwMode="auto">
          <a:xfrm>
            <a:off x="3640984" y="1292985"/>
            <a:ext cx="842062" cy="2838140"/>
          </a:xfrm>
          <a:custGeom>
            <a:avLst/>
            <a:gdLst>
              <a:gd name="T0" fmla="*/ 6 w 413"/>
              <a:gd name="T1" fmla="*/ 438 h 1392"/>
              <a:gd name="T2" fmla="*/ 46 w 413"/>
              <a:gd name="T3" fmla="*/ 298 h 1392"/>
              <a:gd name="T4" fmla="*/ 71 w 413"/>
              <a:gd name="T5" fmla="*/ 266 h 1392"/>
              <a:gd name="T6" fmla="*/ 93 w 413"/>
              <a:gd name="T7" fmla="*/ 248 h 1392"/>
              <a:gd name="T8" fmla="*/ 125 w 413"/>
              <a:gd name="T9" fmla="*/ 230 h 1392"/>
              <a:gd name="T10" fmla="*/ 135 w 413"/>
              <a:gd name="T11" fmla="*/ 146 h 1392"/>
              <a:gd name="T12" fmla="*/ 148 w 413"/>
              <a:gd name="T13" fmla="*/ 85 h 1392"/>
              <a:gd name="T14" fmla="*/ 173 w 413"/>
              <a:gd name="T15" fmla="*/ 27 h 1392"/>
              <a:gd name="T16" fmla="*/ 224 w 413"/>
              <a:gd name="T17" fmla="*/ 0 h 1392"/>
              <a:gd name="T18" fmla="*/ 242 w 413"/>
              <a:gd name="T19" fmla="*/ 1 h 1392"/>
              <a:gd name="T20" fmla="*/ 286 w 413"/>
              <a:gd name="T21" fmla="*/ 37 h 1392"/>
              <a:gd name="T22" fmla="*/ 286 w 413"/>
              <a:gd name="T23" fmla="*/ 40 h 1392"/>
              <a:gd name="T24" fmla="*/ 302 w 413"/>
              <a:gd name="T25" fmla="*/ 89 h 1392"/>
              <a:gd name="T26" fmla="*/ 321 w 413"/>
              <a:gd name="T27" fmla="*/ 161 h 1392"/>
              <a:gd name="T28" fmla="*/ 328 w 413"/>
              <a:gd name="T29" fmla="*/ 221 h 1392"/>
              <a:gd name="T30" fmla="*/ 334 w 413"/>
              <a:gd name="T31" fmla="*/ 245 h 1392"/>
              <a:gd name="T32" fmla="*/ 341 w 413"/>
              <a:gd name="T33" fmla="*/ 268 h 1392"/>
              <a:gd name="T34" fmla="*/ 370 w 413"/>
              <a:gd name="T35" fmla="*/ 290 h 1392"/>
              <a:gd name="T36" fmla="*/ 380 w 413"/>
              <a:gd name="T37" fmla="*/ 308 h 1392"/>
              <a:gd name="T38" fmla="*/ 407 w 413"/>
              <a:gd name="T39" fmla="*/ 419 h 1392"/>
              <a:gd name="T40" fmla="*/ 413 w 413"/>
              <a:gd name="T41" fmla="*/ 485 h 1392"/>
              <a:gd name="T42" fmla="*/ 396 w 413"/>
              <a:gd name="T43" fmla="*/ 506 h 1392"/>
              <a:gd name="T44" fmla="*/ 405 w 413"/>
              <a:gd name="T45" fmla="*/ 636 h 1392"/>
              <a:gd name="T46" fmla="*/ 401 w 413"/>
              <a:gd name="T47" fmla="*/ 714 h 1392"/>
              <a:gd name="T48" fmla="*/ 407 w 413"/>
              <a:gd name="T49" fmla="*/ 738 h 1392"/>
              <a:gd name="T50" fmla="*/ 403 w 413"/>
              <a:gd name="T51" fmla="*/ 756 h 1392"/>
              <a:gd name="T52" fmla="*/ 391 w 413"/>
              <a:gd name="T53" fmla="*/ 812 h 1392"/>
              <a:gd name="T54" fmla="*/ 363 w 413"/>
              <a:gd name="T55" fmla="*/ 832 h 1392"/>
              <a:gd name="T56" fmla="*/ 355 w 413"/>
              <a:gd name="T57" fmla="*/ 825 h 1392"/>
              <a:gd name="T58" fmla="*/ 339 w 413"/>
              <a:gd name="T59" fmla="*/ 864 h 1392"/>
              <a:gd name="T60" fmla="*/ 321 w 413"/>
              <a:gd name="T61" fmla="*/ 1015 h 1392"/>
              <a:gd name="T62" fmla="*/ 321 w 413"/>
              <a:gd name="T63" fmla="*/ 1065 h 1392"/>
              <a:gd name="T64" fmla="*/ 311 w 413"/>
              <a:gd name="T65" fmla="*/ 1206 h 1392"/>
              <a:gd name="T66" fmla="*/ 296 w 413"/>
              <a:gd name="T67" fmla="*/ 1280 h 1392"/>
              <a:gd name="T68" fmla="*/ 282 w 413"/>
              <a:gd name="T69" fmla="*/ 1310 h 1392"/>
              <a:gd name="T70" fmla="*/ 272 w 413"/>
              <a:gd name="T71" fmla="*/ 1369 h 1392"/>
              <a:gd name="T72" fmla="*/ 225 w 413"/>
              <a:gd name="T73" fmla="*/ 1384 h 1392"/>
              <a:gd name="T74" fmla="*/ 207 w 413"/>
              <a:gd name="T75" fmla="*/ 1345 h 1392"/>
              <a:gd name="T76" fmla="*/ 178 w 413"/>
              <a:gd name="T77" fmla="*/ 1392 h 1392"/>
              <a:gd name="T78" fmla="*/ 140 w 413"/>
              <a:gd name="T79" fmla="*/ 1380 h 1392"/>
              <a:gd name="T80" fmla="*/ 133 w 413"/>
              <a:gd name="T81" fmla="*/ 1333 h 1392"/>
              <a:gd name="T82" fmla="*/ 128 w 413"/>
              <a:gd name="T83" fmla="*/ 1308 h 1392"/>
              <a:gd name="T84" fmla="*/ 133 w 413"/>
              <a:gd name="T85" fmla="*/ 1263 h 1392"/>
              <a:gd name="T86" fmla="*/ 135 w 413"/>
              <a:gd name="T87" fmla="*/ 1243 h 1392"/>
              <a:gd name="T88" fmla="*/ 113 w 413"/>
              <a:gd name="T89" fmla="*/ 1132 h 1392"/>
              <a:gd name="T90" fmla="*/ 108 w 413"/>
              <a:gd name="T91" fmla="*/ 1073 h 1392"/>
              <a:gd name="T92" fmla="*/ 111 w 413"/>
              <a:gd name="T93" fmla="*/ 1020 h 1392"/>
              <a:gd name="T94" fmla="*/ 110 w 413"/>
              <a:gd name="T95" fmla="*/ 946 h 1392"/>
              <a:gd name="T96" fmla="*/ 93 w 413"/>
              <a:gd name="T97" fmla="*/ 840 h 1392"/>
              <a:gd name="T98" fmla="*/ 81 w 413"/>
              <a:gd name="T99" fmla="*/ 815 h 1392"/>
              <a:gd name="T100" fmla="*/ 53 w 413"/>
              <a:gd name="T101" fmla="*/ 803 h 1392"/>
              <a:gd name="T102" fmla="*/ 34 w 413"/>
              <a:gd name="T103" fmla="*/ 771 h 1392"/>
              <a:gd name="T104" fmla="*/ 37 w 413"/>
              <a:gd name="T105" fmla="*/ 723 h 1392"/>
              <a:gd name="T106" fmla="*/ 27 w 413"/>
              <a:gd name="T107" fmla="*/ 698 h 1392"/>
              <a:gd name="T108" fmla="*/ 26 w 413"/>
              <a:gd name="T109" fmla="*/ 622 h 1392"/>
              <a:gd name="T110" fmla="*/ 31 w 413"/>
              <a:gd name="T111" fmla="*/ 490 h 1392"/>
              <a:gd name="T112" fmla="*/ 2 w 413"/>
              <a:gd name="T113" fmla="*/ 480 h 1392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13"/>
              <a:gd name="T172" fmla="*/ 0 h 1392"/>
              <a:gd name="T173" fmla="*/ 413 w 413"/>
              <a:gd name="T174" fmla="*/ 1392 h 1392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13" h="1392">
                <a:moveTo>
                  <a:pt x="0" y="476"/>
                </a:moveTo>
                <a:lnTo>
                  <a:pt x="0" y="476"/>
                </a:lnTo>
                <a:lnTo>
                  <a:pt x="0" y="466"/>
                </a:lnTo>
                <a:lnTo>
                  <a:pt x="0" y="456"/>
                </a:lnTo>
                <a:lnTo>
                  <a:pt x="6" y="438"/>
                </a:lnTo>
                <a:lnTo>
                  <a:pt x="16" y="392"/>
                </a:lnTo>
                <a:lnTo>
                  <a:pt x="27" y="349"/>
                </a:lnTo>
                <a:lnTo>
                  <a:pt x="42" y="307"/>
                </a:lnTo>
                <a:lnTo>
                  <a:pt x="46" y="298"/>
                </a:lnTo>
                <a:lnTo>
                  <a:pt x="49" y="288"/>
                </a:lnTo>
                <a:lnTo>
                  <a:pt x="56" y="278"/>
                </a:lnTo>
                <a:lnTo>
                  <a:pt x="63" y="272"/>
                </a:lnTo>
                <a:lnTo>
                  <a:pt x="66" y="268"/>
                </a:lnTo>
                <a:lnTo>
                  <a:pt x="71" y="266"/>
                </a:lnTo>
                <a:lnTo>
                  <a:pt x="74" y="265"/>
                </a:lnTo>
                <a:lnTo>
                  <a:pt x="78" y="260"/>
                </a:lnTo>
                <a:lnTo>
                  <a:pt x="81" y="256"/>
                </a:lnTo>
                <a:lnTo>
                  <a:pt x="84" y="253"/>
                </a:lnTo>
                <a:lnTo>
                  <a:pt x="93" y="248"/>
                </a:lnTo>
                <a:lnTo>
                  <a:pt x="101" y="246"/>
                </a:lnTo>
                <a:lnTo>
                  <a:pt x="108" y="246"/>
                </a:lnTo>
                <a:lnTo>
                  <a:pt x="113" y="246"/>
                </a:lnTo>
                <a:lnTo>
                  <a:pt x="120" y="238"/>
                </a:lnTo>
                <a:lnTo>
                  <a:pt x="125" y="230"/>
                </a:lnTo>
                <a:lnTo>
                  <a:pt x="128" y="220"/>
                </a:lnTo>
                <a:lnTo>
                  <a:pt x="128" y="208"/>
                </a:lnTo>
                <a:lnTo>
                  <a:pt x="128" y="188"/>
                </a:lnTo>
                <a:lnTo>
                  <a:pt x="131" y="166"/>
                </a:lnTo>
                <a:lnTo>
                  <a:pt x="135" y="146"/>
                </a:lnTo>
                <a:lnTo>
                  <a:pt x="141" y="126"/>
                </a:lnTo>
                <a:lnTo>
                  <a:pt x="143" y="115"/>
                </a:lnTo>
                <a:lnTo>
                  <a:pt x="145" y="107"/>
                </a:lnTo>
                <a:lnTo>
                  <a:pt x="148" y="85"/>
                </a:lnTo>
                <a:lnTo>
                  <a:pt x="151" y="75"/>
                </a:lnTo>
                <a:lnTo>
                  <a:pt x="153" y="63"/>
                </a:lnTo>
                <a:lnTo>
                  <a:pt x="162" y="43"/>
                </a:lnTo>
                <a:lnTo>
                  <a:pt x="167" y="35"/>
                </a:lnTo>
                <a:lnTo>
                  <a:pt x="173" y="27"/>
                </a:lnTo>
                <a:lnTo>
                  <a:pt x="180" y="20"/>
                </a:lnTo>
                <a:lnTo>
                  <a:pt x="187" y="17"/>
                </a:lnTo>
                <a:lnTo>
                  <a:pt x="205" y="5"/>
                </a:lnTo>
                <a:lnTo>
                  <a:pt x="214" y="1"/>
                </a:lnTo>
                <a:lnTo>
                  <a:pt x="224" y="0"/>
                </a:lnTo>
                <a:lnTo>
                  <a:pt x="229" y="1"/>
                </a:lnTo>
                <a:lnTo>
                  <a:pt x="232" y="3"/>
                </a:lnTo>
                <a:lnTo>
                  <a:pt x="237" y="3"/>
                </a:lnTo>
                <a:lnTo>
                  <a:pt x="242" y="1"/>
                </a:lnTo>
                <a:lnTo>
                  <a:pt x="252" y="3"/>
                </a:lnTo>
                <a:lnTo>
                  <a:pt x="261" y="6"/>
                </a:lnTo>
                <a:lnTo>
                  <a:pt x="269" y="11"/>
                </a:lnTo>
                <a:lnTo>
                  <a:pt x="276" y="20"/>
                </a:lnTo>
                <a:lnTo>
                  <a:pt x="281" y="27"/>
                </a:lnTo>
                <a:lnTo>
                  <a:pt x="286" y="37"/>
                </a:lnTo>
                <a:lnTo>
                  <a:pt x="291" y="45"/>
                </a:lnTo>
                <a:lnTo>
                  <a:pt x="296" y="55"/>
                </a:lnTo>
                <a:lnTo>
                  <a:pt x="291" y="48"/>
                </a:lnTo>
                <a:lnTo>
                  <a:pt x="286" y="40"/>
                </a:lnTo>
                <a:lnTo>
                  <a:pt x="292" y="48"/>
                </a:lnTo>
                <a:lnTo>
                  <a:pt x="297" y="57"/>
                </a:lnTo>
                <a:lnTo>
                  <a:pt x="301" y="69"/>
                </a:lnTo>
                <a:lnTo>
                  <a:pt x="302" y="79"/>
                </a:lnTo>
                <a:lnTo>
                  <a:pt x="302" y="89"/>
                </a:lnTo>
                <a:lnTo>
                  <a:pt x="301" y="94"/>
                </a:lnTo>
                <a:lnTo>
                  <a:pt x="302" y="99"/>
                </a:lnTo>
                <a:lnTo>
                  <a:pt x="311" y="119"/>
                </a:lnTo>
                <a:lnTo>
                  <a:pt x="316" y="139"/>
                </a:lnTo>
                <a:lnTo>
                  <a:pt x="321" y="161"/>
                </a:lnTo>
                <a:lnTo>
                  <a:pt x="324" y="181"/>
                </a:lnTo>
                <a:lnTo>
                  <a:pt x="324" y="203"/>
                </a:lnTo>
                <a:lnTo>
                  <a:pt x="324" y="208"/>
                </a:lnTo>
                <a:lnTo>
                  <a:pt x="324" y="211"/>
                </a:lnTo>
                <a:lnTo>
                  <a:pt x="328" y="221"/>
                </a:lnTo>
                <a:lnTo>
                  <a:pt x="329" y="230"/>
                </a:lnTo>
                <a:lnTo>
                  <a:pt x="328" y="235"/>
                </a:lnTo>
                <a:lnTo>
                  <a:pt x="326" y="238"/>
                </a:lnTo>
                <a:lnTo>
                  <a:pt x="331" y="241"/>
                </a:lnTo>
                <a:lnTo>
                  <a:pt x="334" y="245"/>
                </a:lnTo>
                <a:lnTo>
                  <a:pt x="338" y="250"/>
                </a:lnTo>
                <a:lnTo>
                  <a:pt x="339" y="255"/>
                </a:lnTo>
                <a:lnTo>
                  <a:pt x="341" y="260"/>
                </a:lnTo>
                <a:lnTo>
                  <a:pt x="341" y="266"/>
                </a:lnTo>
                <a:lnTo>
                  <a:pt x="341" y="268"/>
                </a:lnTo>
                <a:lnTo>
                  <a:pt x="343" y="272"/>
                </a:lnTo>
                <a:lnTo>
                  <a:pt x="349" y="273"/>
                </a:lnTo>
                <a:lnTo>
                  <a:pt x="360" y="282"/>
                </a:lnTo>
                <a:lnTo>
                  <a:pt x="370" y="290"/>
                </a:lnTo>
                <a:lnTo>
                  <a:pt x="373" y="293"/>
                </a:lnTo>
                <a:lnTo>
                  <a:pt x="376" y="298"/>
                </a:lnTo>
                <a:lnTo>
                  <a:pt x="380" y="305"/>
                </a:lnTo>
                <a:lnTo>
                  <a:pt x="381" y="310"/>
                </a:lnTo>
                <a:lnTo>
                  <a:pt x="380" y="308"/>
                </a:lnTo>
                <a:lnTo>
                  <a:pt x="378" y="307"/>
                </a:lnTo>
                <a:lnTo>
                  <a:pt x="386" y="324"/>
                </a:lnTo>
                <a:lnTo>
                  <a:pt x="393" y="342"/>
                </a:lnTo>
                <a:lnTo>
                  <a:pt x="396" y="360"/>
                </a:lnTo>
                <a:lnTo>
                  <a:pt x="401" y="381"/>
                </a:lnTo>
                <a:lnTo>
                  <a:pt x="407" y="419"/>
                </a:lnTo>
                <a:lnTo>
                  <a:pt x="410" y="458"/>
                </a:lnTo>
                <a:lnTo>
                  <a:pt x="407" y="429"/>
                </a:lnTo>
                <a:lnTo>
                  <a:pt x="413" y="474"/>
                </a:lnTo>
                <a:lnTo>
                  <a:pt x="413" y="485"/>
                </a:lnTo>
                <a:lnTo>
                  <a:pt x="413" y="495"/>
                </a:lnTo>
                <a:lnTo>
                  <a:pt x="413" y="498"/>
                </a:lnTo>
                <a:lnTo>
                  <a:pt x="410" y="500"/>
                </a:lnTo>
                <a:lnTo>
                  <a:pt x="396" y="506"/>
                </a:lnTo>
                <a:lnTo>
                  <a:pt x="396" y="513"/>
                </a:lnTo>
                <a:lnTo>
                  <a:pt x="398" y="525"/>
                </a:lnTo>
                <a:lnTo>
                  <a:pt x="401" y="547"/>
                </a:lnTo>
                <a:lnTo>
                  <a:pt x="405" y="592"/>
                </a:lnTo>
                <a:lnTo>
                  <a:pt x="405" y="636"/>
                </a:lnTo>
                <a:lnTo>
                  <a:pt x="405" y="657"/>
                </a:lnTo>
                <a:lnTo>
                  <a:pt x="403" y="679"/>
                </a:lnTo>
                <a:lnTo>
                  <a:pt x="401" y="701"/>
                </a:lnTo>
                <a:lnTo>
                  <a:pt x="401" y="714"/>
                </a:lnTo>
                <a:lnTo>
                  <a:pt x="401" y="716"/>
                </a:lnTo>
                <a:lnTo>
                  <a:pt x="403" y="718"/>
                </a:lnTo>
                <a:lnTo>
                  <a:pt x="407" y="719"/>
                </a:lnTo>
                <a:lnTo>
                  <a:pt x="410" y="723"/>
                </a:lnTo>
                <a:lnTo>
                  <a:pt x="408" y="728"/>
                </a:lnTo>
                <a:lnTo>
                  <a:pt x="407" y="738"/>
                </a:lnTo>
                <a:lnTo>
                  <a:pt x="405" y="740"/>
                </a:lnTo>
                <a:lnTo>
                  <a:pt x="403" y="740"/>
                </a:lnTo>
                <a:lnTo>
                  <a:pt x="401" y="741"/>
                </a:lnTo>
                <a:lnTo>
                  <a:pt x="400" y="743"/>
                </a:lnTo>
                <a:lnTo>
                  <a:pt x="403" y="756"/>
                </a:lnTo>
                <a:lnTo>
                  <a:pt x="405" y="770"/>
                </a:lnTo>
                <a:lnTo>
                  <a:pt x="405" y="778"/>
                </a:lnTo>
                <a:lnTo>
                  <a:pt x="403" y="785"/>
                </a:lnTo>
                <a:lnTo>
                  <a:pt x="398" y="798"/>
                </a:lnTo>
                <a:lnTo>
                  <a:pt x="391" y="812"/>
                </a:lnTo>
                <a:lnTo>
                  <a:pt x="388" y="817"/>
                </a:lnTo>
                <a:lnTo>
                  <a:pt x="383" y="820"/>
                </a:lnTo>
                <a:lnTo>
                  <a:pt x="370" y="828"/>
                </a:lnTo>
                <a:lnTo>
                  <a:pt x="363" y="832"/>
                </a:lnTo>
                <a:lnTo>
                  <a:pt x="360" y="833"/>
                </a:lnTo>
                <a:lnTo>
                  <a:pt x="356" y="833"/>
                </a:lnTo>
                <a:lnTo>
                  <a:pt x="353" y="832"/>
                </a:lnTo>
                <a:lnTo>
                  <a:pt x="353" y="830"/>
                </a:lnTo>
                <a:lnTo>
                  <a:pt x="355" y="825"/>
                </a:lnTo>
                <a:lnTo>
                  <a:pt x="349" y="827"/>
                </a:lnTo>
                <a:lnTo>
                  <a:pt x="348" y="832"/>
                </a:lnTo>
                <a:lnTo>
                  <a:pt x="346" y="842"/>
                </a:lnTo>
                <a:lnTo>
                  <a:pt x="339" y="864"/>
                </a:lnTo>
                <a:lnTo>
                  <a:pt x="333" y="904"/>
                </a:lnTo>
                <a:lnTo>
                  <a:pt x="324" y="948"/>
                </a:lnTo>
                <a:lnTo>
                  <a:pt x="323" y="969"/>
                </a:lnTo>
                <a:lnTo>
                  <a:pt x="321" y="993"/>
                </a:lnTo>
                <a:lnTo>
                  <a:pt x="321" y="1015"/>
                </a:lnTo>
                <a:lnTo>
                  <a:pt x="321" y="1025"/>
                </a:lnTo>
                <a:lnTo>
                  <a:pt x="323" y="1035"/>
                </a:lnTo>
                <a:lnTo>
                  <a:pt x="324" y="1045"/>
                </a:lnTo>
                <a:lnTo>
                  <a:pt x="323" y="1055"/>
                </a:lnTo>
                <a:lnTo>
                  <a:pt x="321" y="1065"/>
                </a:lnTo>
                <a:lnTo>
                  <a:pt x="319" y="1077"/>
                </a:lnTo>
                <a:lnTo>
                  <a:pt x="316" y="1099"/>
                </a:lnTo>
                <a:lnTo>
                  <a:pt x="314" y="1122"/>
                </a:lnTo>
                <a:lnTo>
                  <a:pt x="313" y="1167"/>
                </a:lnTo>
                <a:lnTo>
                  <a:pt x="311" y="1206"/>
                </a:lnTo>
                <a:lnTo>
                  <a:pt x="308" y="1224"/>
                </a:lnTo>
                <a:lnTo>
                  <a:pt x="304" y="1243"/>
                </a:lnTo>
                <a:lnTo>
                  <a:pt x="297" y="1261"/>
                </a:lnTo>
                <a:lnTo>
                  <a:pt x="296" y="1271"/>
                </a:lnTo>
                <a:lnTo>
                  <a:pt x="296" y="1280"/>
                </a:lnTo>
                <a:lnTo>
                  <a:pt x="294" y="1290"/>
                </a:lnTo>
                <a:lnTo>
                  <a:pt x="292" y="1295"/>
                </a:lnTo>
                <a:lnTo>
                  <a:pt x="291" y="1298"/>
                </a:lnTo>
                <a:lnTo>
                  <a:pt x="286" y="1307"/>
                </a:lnTo>
                <a:lnTo>
                  <a:pt x="282" y="1310"/>
                </a:lnTo>
                <a:lnTo>
                  <a:pt x="279" y="1313"/>
                </a:lnTo>
                <a:lnTo>
                  <a:pt x="282" y="1332"/>
                </a:lnTo>
                <a:lnTo>
                  <a:pt x="281" y="1342"/>
                </a:lnTo>
                <a:lnTo>
                  <a:pt x="279" y="1352"/>
                </a:lnTo>
                <a:lnTo>
                  <a:pt x="277" y="1360"/>
                </a:lnTo>
                <a:lnTo>
                  <a:pt x="272" y="1369"/>
                </a:lnTo>
                <a:lnTo>
                  <a:pt x="266" y="1375"/>
                </a:lnTo>
                <a:lnTo>
                  <a:pt x="257" y="1382"/>
                </a:lnTo>
                <a:lnTo>
                  <a:pt x="249" y="1385"/>
                </a:lnTo>
                <a:lnTo>
                  <a:pt x="239" y="1387"/>
                </a:lnTo>
                <a:lnTo>
                  <a:pt x="230" y="1385"/>
                </a:lnTo>
                <a:lnTo>
                  <a:pt x="225" y="1384"/>
                </a:lnTo>
                <a:lnTo>
                  <a:pt x="222" y="1380"/>
                </a:lnTo>
                <a:lnTo>
                  <a:pt x="215" y="1374"/>
                </a:lnTo>
                <a:lnTo>
                  <a:pt x="212" y="1364"/>
                </a:lnTo>
                <a:lnTo>
                  <a:pt x="209" y="1355"/>
                </a:lnTo>
                <a:lnTo>
                  <a:pt x="207" y="1345"/>
                </a:lnTo>
                <a:lnTo>
                  <a:pt x="207" y="1355"/>
                </a:lnTo>
                <a:lnTo>
                  <a:pt x="205" y="1365"/>
                </a:lnTo>
                <a:lnTo>
                  <a:pt x="202" y="1374"/>
                </a:lnTo>
                <a:lnTo>
                  <a:pt x="197" y="1382"/>
                </a:lnTo>
                <a:lnTo>
                  <a:pt x="188" y="1389"/>
                </a:lnTo>
                <a:lnTo>
                  <a:pt x="178" y="1392"/>
                </a:lnTo>
                <a:lnTo>
                  <a:pt x="168" y="1392"/>
                </a:lnTo>
                <a:lnTo>
                  <a:pt x="157" y="1390"/>
                </a:lnTo>
                <a:lnTo>
                  <a:pt x="148" y="1387"/>
                </a:lnTo>
                <a:lnTo>
                  <a:pt x="143" y="1384"/>
                </a:lnTo>
                <a:lnTo>
                  <a:pt x="140" y="1380"/>
                </a:lnTo>
                <a:lnTo>
                  <a:pt x="135" y="1372"/>
                </a:lnTo>
                <a:lnTo>
                  <a:pt x="131" y="1362"/>
                </a:lnTo>
                <a:lnTo>
                  <a:pt x="130" y="1354"/>
                </a:lnTo>
                <a:lnTo>
                  <a:pt x="131" y="1343"/>
                </a:lnTo>
                <a:lnTo>
                  <a:pt x="133" y="1333"/>
                </a:lnTo>
                <a:lnTo>
                  <a:pt x="135" y="1328"/>
                </a:lnTo>
                <a:lnTo>
                  <a:pt x="135" y="1323"/>
                </a:lnTo>
                <a:lnTo>
                  <a:pt x="130" y="1313"/>
                </a:lnTo>
                <a:lnTo>
                  <a:pt x="128" y="1308"/>
                </a:lnTo>
                <a:lnTo>
                  <a:pt x="128" y="1303"/>
                </a:lnTo>
                <a:lnTo>
                  <a:pt x="126" y="1293"/>
                </a:lnTo>
                <a:lnTo>
                  <a:pt x="126" y="1281"/>
                </a:lnTo>
                <a:lnTo>
                  <a:pt x="128" y="1271"/>
                </a:lnTo>
                <a:lnTo>
                  <a:pt x="133" y="1263"/>
                </a:lnTo>
                <a:lnTo>
                  <a:pt x="135" y="1260"/>
                </a:lnTo>
                <a:lnTo>
                  <a:pt x="135" y="1253"/>
                </a:lnTo>
                <a:lnTo>
                  <a:pt x="135" y="1248"/>
                </a:lnTo>
                <a:lnTo>
                  <a:pt x="135" y="1243"/>
                </a:lnTo>
                <a:lnTo>
                  <a:pt x="123" y="1201"/>
                </a:lnTo>
                <a:lnTo>
                  <a:pt x="118" y="1181"/>
                </a:lnTo>
                <a:lnTo>
                  <a:pt x="115" y="1159"/>
                </a:lnTo>
                <a:lnTo>
                  <a:pt x="113" y="1137"/>
                </a:lnTo>
                <a:lnTo>
                  <a:pt x="113" y="1132"/>
                </a:lnTo>
                <a:lnTo>
                  <a:pt x="115" y="1127"/>
                </a:lnTo>
                <a:lnTo>
                  <a:pt x="111" y="1117"/>
                </a:lnTo>
                <a:lnTo>
                  <a:pt x="110" y="1095"/>
                </a:lnTo>
                <a:lnTo>
                  <a:pt x="108" y="1073"/>
                </a:lnTo>
                <a:lnTo>
                  <a:pt x="108" y="1052"/>
                </a:lnTo>
                <a:lnTo>
                  <a:pt x="111" y="1041"/>
                </a:lnTo>
                <a:lnTo>
                  <a:pt x="111" y="1030"/>
                </a:lnTo>
                <a:lnTo>
                  <a:pt x="111" y="1020"/>
                </a:lnTo>
                <a:lnTo>
                  <a:pt x="115" y="1011"/>
                </a:lnTo>
                <a:lnTo>
                  <a:pt x="115" y="1001"/>
                </a:lnTo>
                <a:lnTo>
                  <a:pt x="115" y="989"/>
                </a:lnTo>
                <a:lnTo>
                  <a:pt x="110" y="946"/>
                </a:lnTo>
                <a:lnTo>
                  <a:pt x="105" y="901"/>
                </a:lnTo>
                <a:lnTo>
                  <a:pt x="103" y="880"/>
                </a:lnTo>
                <a:lnTo>
                  <a:pt x="101" y="870"/>
                </a:lnTo>
                <a:lnTo>
                  <a:pt x="99" y="862"/>
                </a:lnTo>
                <a:lnTo>
                  <a:pt x="93" y="840"/>
                </a:lnTo>
                <a:lnTo>
                  <a:pt x="89" y="828"/>
                </a:lnTo>
                <a:lnTo>
                  <a:pt x="88" y="823"/>
                </a:lnTo>
                <a:lnTo>
                  <a:pt x="86" y="818"/>
                </a:lnTo>
                <a:lnTo>
                  <a:pt x="81" y="815"/>
                </a:lnTo>
                <a:lnTo>
                  <a:pt x="76" y="813"/>
                </a:lnTo>
                <a:lnTo>
                  <a:pt x="64" y="807"/>
                </a:lnTo>
                <a:lnTo>
                  <a:pt x="58" y="807"/>
                </a:lnTo>
                <a:lnTo>
                  <a:pt x="56" y="805"/>
                </a:lnTo>
                <a:lnTo>
                  <a:pt x="53" y="803"/>
                </a:lnTo>
                <a:lnTo>
                  <a:pt x="49" y="800"/>
                </a:lnTo>
                <a:lnTo>
                  <a:pt x="47" y="798"/>
                </a:lnTo>
                <a:lnTo>
                  <a:pt x="44" y="800"/>
                </a:lnTo>
                <a:lnTo>
                  <a:pt x="34" y="771"/>
                </a:lnTo>
                <a:lnTo>
                  <a:pt x="31" y="766"/>
                </a:lnTo>
                <a:lnTo>
                  <a:pt x="31" y="761"/>
                </a:lnTo>
                <a:lnTo>
                  <a:pt x="32" y="748"/>
                </a:lnTo>
                <a:lnTo>
                  <a:pt x="36" y="736"/>
                </a:lnTo>
                <a:lnTo>
                  <a:pt x="37" y="723"/>
                </a:lnTo>
                <a:lnTo>
                  <a:pt x="37" y="709"/>
                </a:lnTo>
                <a:lnTo>
                  <a:pt x="36" y="696"/>
                </a:lnTo>
                <a:lnTo>
                  <a:pt x="31" y="698"/>
                </a:lnTo>
                <a:lnTo>
                  <a:pt x="29" y="698"/>
                </a:lnTo>
                <a:lnTo>
                  <a:pt x="27" y="698"/>
                </a:lnTo>
                <a:lnTo>
                  <a:pt x="26" y="694"/>
                </a:lnTo>
                <a:lnTo>
                  <a:pt x="26" y="691"/>
                </a:lnTo>
                <a:lnTo>
                  <a:pt x="26" y="661"/>
                </a:lnTo>
                <a:lnTo>
                  <a:pt x="26" y="622"/>
                </a:lnTo>
                <a:lnTo>
                  <a:pt x="24" y="575"/>
                </a:lnTo>
                <a:lnTo>
                  <a:pt x="26" y="530"/>
                </a:lnTo>
                <a:lnTo>
                  <a:pt x="27" y="510"/>
                </a:lnTo>
                <a:lnTo>
                  <a:pt x="31" y="490"/>
                </a:lnTo>
                <a:lnTo>
                  <a:pt x="31" y="485"/>
                </a:lnTo>
                <a:lnTo>
                  <a:pt x="27" y="485"/>
                </a:lnTo>
                <a:lnTo>
                  <a:pt x="16" y="483"/>
                </a:lnTo>
                <a:lnTo>
                  <a:pt x="6" y="481"/>
                </a:lnTo>
                <a:lnTo>
                  <a:pt x="2" y="480"/>
                </a:lnTo>
                <a:lnTo>
                  <a:pt x="0" y="478"/>
                </a:lnTo>
                <a:lnTo>
                  <a:pt x="0" y="476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46" name="Freeform 52"/>
          <p:cNvSpPr>
            <a:spLocks noEditPoints="1" noChangeArrowheads="1"/>
          </p:cNvSpPr>
          <p:nvPr/>
        </p:nvSpPr>
        <p:spPr bwMode="auto">
          <a:xfrm>
            <a:off x="8332477" y="1231818"/>
            <a:ext cx="1056147" cy="2974746"/>
          </a:xfrm>
          <a:custGeom>
            <a:avLst/>
            <a:gdLst>
              <a:gd name="T0" fmla="*/ 439 w 518"/>
              <a:gd name="T1" fmla="*/ 323 h 1459"/>
              <a:gd name="T2" fmla="*/ 406 w 518"/>
              <a:gd name="T3" fmla="*/ 1456 h 1459"/>
              <a:gd name="T4" fmla="*/ 349 w 518"/>
              <a:gd name="T5" fmla="*/ 1432 h 1459"/>
              <a:gd name="T6" fmla="*/ 335 w 518"/>
              <a:gd name="T7" fmla="*/ 1372 h 1459"/>
              <a:gd name="T8" fmla="*/ 344 w 518"/>
              <a:gd name="T9" fmla="*/ 1301 h 1459"/>
              <a:gd name="T10" fmla="*/ 342 w 518"/>
              <a:gd name="T11" fmla="*/ 1117 h 1459"/>
              <a:gd name="T12" fmla="*/ 337 w 518"/>
              <a:gd name="T13" fmla="*/ 1031 h 1459"/>
              <a:gd name="T14" fmla="*/ 322 w 518"/>
              <a:gd name="T15" fmla="*/ 978 h 1459"/>
              <a:gd name="T16" fmla="*/ 283 w 518"/>
              <a:gd name="T17" fmla="*/ 885 h 1459"/>
              <a:gd name="T18" fmla="*/ 265 w 518"/>
              <a:gd name="T19" fmla="*/ 969 h 1459"/>
              <a:gd name="T20" fmla="*/ 255 w 518"/>
              <a:gd name="T21" fmla="*/ 1078 h 1459"/>
              <a:gd name="T22" fmla="*/ 258 w 518"/>
              <a:gd name="T23" fmla="*/ 1159 h 1459"/>
              <a:gd name="T24" fmla="*/ 261 w 518"/>
              <a:gd name="T25" fmla="*/ 1311 h 1459"/>
              <a:gd name="T26" fmla="*/ 256 w 518"/>
              <a:gd name="T27" fmla="*/ 1424 h 1459"/>
              <a:gd name="T28" fmla="*/ 191 w 518"/>
              <a:gd name="T29" fmla="*/ 1420 h 1459"/>
              <a:gd name="T30" fmla="*/ 181 w 518"/>
              <a:gd name="T31" fmla="*/ 1372 h 1459"/>
              <a:gd name="T32" fmla="*/ 167 w 518"/>
              <a:gd name="T33" fmla="*/ 1311 h 1459"/>
              <a:gd name="T34" fmla="*/ 156 w 518"/>
              <a:gd name="T35" fmla="*/ 1226 h 1459"/>
              <a:gd name="T36" fmla="*/ 144 w 518"/>
              <a:gd name="T37" fmla="*/ 1085 h 1459"/>
              <a:gd name="T38" fmla="*/ 132 w 518"/>
              <a:gd name="T39" fmla="*/ 1014 h 1459"/>
              <a:gd name="T40" fmla="*/ 139 w 518"/>
              <a:gd name="T41" fmla="*/ 921 h 1459"/>
              <a:gd name="T42" fmla="*/ 126 w 518"/>
              <a:gd name="T43" fmla="*/ 825 h 1459"/>
              <a:gd name="T44" fmla="*/ 105 w 518"/>
              <a:gd name="T45" fmla="*/ 699 h 1459"/>
              <a:gd name="T46" fmla="*/ 99 w 518"/>
              <a:gd name="T47" fmla="*/ 632 h 1459"/>
              <a:gd name="T48" fmla="*/ 50 w 518"/>
              <a:gd name="T49" fmla="*/ 540 h 1459"/>
              <a:gd name="T50" fmla="*/ 13 w 518"/>
              <a:gd name="T51" fmla="*/ 459 h 1459"/>
              <a:gd name="T52" fmla="*/ 16 w 518"/>
              <a:gd name="T53" fmla="*/ 374 h 1459"/>
              <a:gd name="T54" fmla="*/ 35 w 518"/>
              <a:gd name="T55" fmla="*/ 317 h 1459"/>
              <a:gd name="T56" fmla="*/ 62 w 518"/>
              <a:gd name="T57" fmla="*/ 246 h 1459"/>
              <a:gd name="T58" fmla="*/ 176 w 518"/>
              <a:gd name="T59" fmla="*/ 181 h 1459"/>
              <a:gd name="T60" fmla="*/ 184 w 518"/>
              <a:gd name="T61" fmla="*/ 162 h 1459"/>
              <a:gd name="T62" fmla="*/ 161 w 518"/>
              <a:gd name="T63" fmla="*/ 125 h 1459"/>
              <a:gd name="T64" fmla="*/ 159 w 518"/>
              <a:gd name="T65" fmla="*/ 62 h 1459"/>
              <a:gd name="T66" fmla="*/ 178 w 518"/>
              <a:gd name="T67" fmla="*/ 21 h 1459"/>
              <a:gd name="T68" fmla="*/ 206 w 518"/>
              <a:gd name="T69" fmla="*/ 8 h 1459"/>
              <a:gd name="T70" fmla="*/ 226 w 518"/>
              <a:gd name="T71" fmla="*/ 1 h 1459"/>
              <a:gd name="T72" fmla="*/ 245 w 518"/>
              <a:gd name="T73" fmla="*/ 6 h 1459"/>
              <a:gd name="T74" fmla="*/ 270 w 518"/>
              <a:gd name="T75" fmla="*/ 13 h 1459"/>
              <a:gd name="T76" fmla="*/ 278 w 518"/>
              <a:gd name="T77" fmla="*/ 20 h 1459"/>
              <a:gd name="T78" fmla="*/ 290 w 518"/>
              <a:gd name="T79" fmla="*/ 43 h 1459"/>
              <a:gd name="T80" fmla="*/ 302 w 518"/>
              <a:gd name="T81" fmla="*/ 85 h 1459"/>
              <a:gd name="T82" fmla="*/ 298 w 518"/>
              <a:gd name="T83" fmla="*/ 109 h 1459"/>
              <a:gd name="T84" fmla="*/ 288 w 518"/>
              <a:gd name="T85" fmla="*/ 151 h 1459"/>
              <a:gd name="T86" fmla="*/ 349 w 518"/>
              <a:gd name="T87" fmla="*/ 199 h 1459"/>
              <a:gd name="T88" fmla="*/ 416 w 518"/>
              <a:gd name="T89" fmla="*/ 248 h 1459"/>
              <a:gd name="T90" fmla="*/ 451 w 518"/>
              <a:gd name="T91" fmla="*/ 395 h 1459"/>
              <a:gd name="T92" fmla="*/ 453 w 518"/>
              <a:gd name="T93" fmla="*/ 474 h 1459"/>
              <a:gd name="T94" fmla="*/ 422 w 518"/>
              <a:gd name="T95" fmla="*/ 525 h 1459"/>
              <a:gd name="T96" fmla="*/ 409 w 518"/>
              <a:gd name="T97" fmla="*/ 620 h 1459"/>
              <a:gd name="T98" fmla="*/ 429 w 518"/>
              <a:gd name="T99" fmla="*/ 711 h 1459"/>
              <a:gd name="T100" fmla="*/ 451 w 518"/>
              <a:gd name="T101" fmla="*/ 828 h 1459"/>
              <a:gd name="T102" fmla="*/ 451 w 518"/>
              <a:gd name="T103" fmla="*/ 978 h 1459"/>
              <a:gd name="T104" fmla="*/ 449 w 518"/>
              <a:gd name="T105" fmla="*/ 1073 h 1459"/>
              <a:gd name="T106" fmla="*/ 451 w 518"/>
              <a:gd name="T107" fmla="*/ 1268 h 1459"/>
              <a:gd name="T108" fmla="*/ 441 w 518"/>
              <a:gd name="T109" fmla="*/ 1323 h 1459"/>
              <a:gd name="T110" fmla="*/ 456 w 518"/>
              <a:gd name="T111" fmla="*/ 1368 h 1459"/>
              <a:gd name="T112" fmla="*/ 516 w 518"/>
              <a:gd name="T113" fmla="*/ 1394 h 1459"/>
              <a:gd name="T114" fmla="*/ 100 w 518"/>
              <a:gd name="T115" fmla="*/ 454 h 1459"/>
              <a:gd name="T116" fmla="*/ 117 w 518"/>
              <a:gd name="T117" fmla="*/ 491 h 1459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w 518"/>
              <a:gd name="T178" fmla="*/ 0 h 1459"/>
              <a:gd name="T179" fmla="*/ 518 w 518"/>
              <a:gd name="T180" fmla="*/ 1459 h 1459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T177" t="T178" r="T179" b="T180"/>
            <a:pathLst>
              <a:path w="518" h="1459">
                <a:moveTo>
                  <a:pt x="216" y="5"/>
                </a:moveTo>
                <a:lnTo>
                  <a:pt x="216" y="5"/>
                </a:lnTo>
                <a:close/>
                <a:moveTo>
                  <a:pt x="439" y="323"/>
                </a:moveTo>
                <a:lnTo>
                  <a:pt x="439" y="323"/>
                </a:lnTo>
                <a:lnTo>
                  <a:pt x="441" y="332"/>
                </a:lnTo>
                <a:lnTo>
                  <a:pt x="439" y="323"/>
                </a:lnTo>
                <a:close/>
                <a:moveTo>
                  <a:pt x="439" y="322"/>
                </a:moveTo>
                <a:lnTo>
                  <a:pt x="439" y="322"/>
                </a:lnTo>
                <a:close/>
                <a:moveTo>
                  <a:pt x="439" y="323"/>
                </a:moveTo>
                <a:lnTo>
                  <a:pt x="439" y="323"/>
                </a:lnTo>
                <a:lnTo>
                  <a:pt x="439" y="322"/>
                </a:lnTo>
                <a:lnTo>
                  <a:pt x="439" y="323"/>
                </a:lnTo>
                <a:close/>
                <a:moveTo>
                  <a:pt x="503" y="1415"/>
                </a:moveTo>
                <a:lnTo>
                  <a:pt x="503" y="1415"/>
                </a:lnTo>
                <a:lnTo>
                  <a:pt x="495" y="1422"/>
                </a:lnTo>
                <a:lnTo>
                  <a:pt x="486" y="1427"/>
                </a:lnTo>
                <a:lnTo>
                  <a:pt x="466" y="1437"/>
                </a:lnTo>
                <a:lnTo>
                  <a:pt x="446" y="1444"/>
                </a:lnTo>
                <a:lnTo>
                  <a:pt x="428" y="1451"/>
                </a:lnTo>
                <a:lnTo>
                  <a:pt x="406" y="1456"/>
                </a:lnTo>
                <a:lnTo>
                  <a:pt x="396" y="1459"/>
                </a:lnTo>
                <a:lnTo>
                  <a:pt x="384" y="1459"/>
                </a:lnTo>
                <a:lnTo>
                  <a:pt x="374" y="1459"/>
                </a:lnTo>
                <a:lnTo>
                  <a:pt x="364" y="1457"/>
                </a:lnTo>
                <a:lnTo>
                  <a:pt x="354" y="1452"/>
                </a:lnTo>
                <a:lnTo>
                  <a:pt x="350" y="1449"/>
                </a:lnTo>
                <a:lnTo>
                  <a:pt x="347" y="1446"/>
                </a:lnTo>
                <a:lnTo>
                  <a:pt x="347" y="1441"/>
                </a:lnTo>
                <a:lnTo>
                  <a:pt x="349" y="1437"/>
                </a:lnTo>
                <a:lnTo>
                  <a:pt x="349" y="1432"/>
                </a:lnTo>
                <a:lnTo>
                  <a:pt x="349" y="1430"/>
                </a:lnTo>
                <a:lnTo>
                  <a:pt x="347" y="1429"/>
                </a:lnTo>
                <a:lnTo>
                  <a:pt x="344" y="1425"/>
                </a:lnTo>
                <a:lnTo>
                  <a:pt x="342" y="1422"/>
                </a:lnTo>
                <a:lnTo>
                  <a:pt x="339" y="1412"/>
                </a:lnTo>
                <a:lnTo>
                  <a:pt x="332" y="1392"/>
                </a:lnTo>
                <a:lnTo>
                  <a:pt x="332" y="1387"/>
                </a:lnTo>
                <a:lnTo>
                  <a:pt x="332" y="1384"/>
                </a:lnTo>
                <a:lnTo>
                  <a:pt x="335" y="1372"/>
                </a:lnTo>
                <a:lnTo>
                  <a:pt x="344" y="1352"/>
                </a:lnTo>
                <a:lnTo>
                  <a:pt x="345" y="1347"/>
                </a:lnTo>
                <a:lnTo>
                  <a:pt x="345" y="1345"/>
                </a:lnTo>
                <a:lnTo>
                  <a:pt x="345" y="1343"/>
                </a:lnTo>
                <a:lnTo>
                  <a:pt x="344" y="1338"/>
                </a:lnTo>
                <a:lnTo>
                  <a:pt x="344" y="1333"/>
                </a:lnTo>
                <a:lnTo>
                  <a:pt x="342" y="1318"/>
                </a:lnTo>
                <a:lnTo>
                  <a:pt x="344" y="1301"/>
                </a:lnTo>
                <a:lnTo>
                  <a:pt x="344" y="1238"/>
                </a:lnTo>
                <a:lnTo>
                  <a:pt x="344" y="1219"/>
                </a:lnTo>
                <a:lnTo>
                  <a:pt x="344" y="1202"/>
                </a:lnTo>
                <a:lnTo>
                  <a:pt x="347" y="1157"/>
                </a:lnTo>
                <a:lnTo>
                  <a:pt x="345" y="1137"/>
                </a:lnTo>
                <a:lnTo>
                  <a:pt x="345" y="1125"/>
                </a:lnTo>
                <a:lnTo>
                  <a:pt x="342" y="1117"/>
                </a:lnTo>
                <a:lnTo>
                  <a:pt x="340" y="1105"/>
                </a:lnTo>
                <a:lnTo>
                  <a:pt x="340" y="1095"/>
                </a:lnTo>
                <a:lnTo>
                  <a:pt x="342" y="1075"/>
                </a:lnTo>
                <a:lnTo>
                  <a:pt x="342" y="1070"/>
                </a:lnTo>
                <a:lnTo>
                  <a:pt x="342" y="1065"/>
                </a:lnTo>
                <a:lnTo>
                  <a:pt x="340" y="1060"/>
                </a:lnTo>
                <a:lnTo>
                  <a:pt x="340" y="1055"/>
                </a:lnTo>
                <a:lnTo>
                  <a:pt x="339" y="1033"/>
                </a:lnTo>
                <a:lnTo>
                  <a:pt x="337" y="1031"/>
                </a:lnTo>
                <a:lnTo>
                  <a:pt x="334" y="1028"/>
                </a:lnTo>
                <a:lnTo>
                  <a:pt x="330" y="1018"/>
                </a:lnTo>
                <a:lnTo>
                  <a:pt x="329" y="1006"/>
                </a:lnTo>
                <a:lnTo>
                  <a:pt x="327" y="996"/>
                </a:lnTo>
                <a:lnTo>
                  <a:pt x="327" y="991"/>
                </a:lnTo>
                <a:lnTo>
                  <a:pt x="325" y="988"/>
                </a:lnTo>
                <a:lnTo>
                  <a:pt x="324" y="983"/>
                </a:lnTo>
                <a:lnTo>
                  <a:pt x="322" y="978"/>
                </a:lnTo>
                <a:lnTo>
                  <a:pt x="318" y="967"/>
                </a:lnTo>
                <a:lnTo>
                  <a:pt x="318" y="957"/>
                </a:lnTo>
                <a:lnTo>
                  <a:pt x="315" y="944"/>
                </a:lnTo>
                <a:lnTo>
                  <a:pt x="315" y="937"/>
                </a:lnTo>
                <a:lnTo>
                  <a:pt x="310" y="932"/>
                </a:lnTo>
                <a:lnTo>
                  <a:pt x="303" y="921"/>
                </a:lnTo>
                <a:lnTo>
                  <a:pt x="297" y="909"/>
                </a:lnTo>
                <a:lnTo>
                  <a:pt x="283" y="885"/>
                </a:lnTo>
                <a:lnTo>
                  <a:pt x="277" y="870"/>
                </a:lnTo>
                <a:lnTo>
                  <a:pt x="273" y="865"/>
                </a:lnTo>
                <a:lnTo>
                  <a:pt x="270" y="862"/>
                </a:lnTo>
                <a:lnTo>
                  <a:pt x="271" y="872"/>
                </a:lnTo>
                <a:lnTo>
                  <a:pt x="270" y="884"/>
                </a:lnTo>
                <a:lnTo>
                  <a:pt x="268" y="904"/>
                </a:lnTo>
                <a:lnTo>
                  <a:pt x="266" y="946"/>
                </a:lnTo>
                <a:lnTo>
                  <a:pt x="265" y="969"/>
                </a:lnTo>
                <a:lnTo>
                  <a:pt x="263" y="993"/>
                </a:lnTo>
                <a:lnTo>
                  <a:pt x="260" y="1014"/>
                </a:lnTo>
                <a:lnTo>
                  <a:pt x="256" y="1038"/>
                </a:lnTo>
                <a:lnTo>
                  <a:pt x="255" y="1041"/>
                </a:lnTo>
                <a:lnTo>
                  <a:pt x="255" y="1046"/>
                </a:lnTo>
                <a:lnTo>
                  <a:pt x="256" y="1056"/>
                </a:lnTo>
                <a:lnTo>
                  <a:pt x="256" y="1066"/>
                </a:lnTo>
                <a:lnTo>
                  <a:pt x="255" y="1078"/>
                </a:lnTo>
                <a:lnTo>
                  <a:pt x="255" y="1088"/>
                </a:lnTo>
                <a:lnTo>
                  <a:pt x="251" y="1098"/>
                </a:lnTo>
                <a:lnTo>
                  <a:pt x="251" y="1103"/>
                </a:lnTo>
                <a:lnTo>
                  <a:pt x="253" y="1108"/>
                </a:lnTo>
                <a:lnTo>
                  <a:pt x="256" y="1118"/>
                </a:lnTo>
                <a:lnTo>
                  <a:pt x="260" y="1129"/>
                </a:lnTo>
                <a:lnTo>
                  <a:pt x="261" y="1139"/>
                </a:lnTo>
                <a:lnTo>
                  <a:pt x="260" y="1149"/>
                </a:lnTo>
                <a:lnTo>
                  <a:pt x="258" y="1159"/>
                </a:lnTo>
                <a:lnTo>
                  <a:pt x="256" y="1170"/>
                </a:lnTo>
                <a:lnTo>
                  <a:pt x="256" y="1181"/>
                </a:lnTo>
                <a:lnTo>
                  <a:pt x="256" y="1204"/>
                </a:lnTo>
                <a:lnTo>
                  <a:pt x="256" y="1246"/>
                </a:lnTo>
                <a:lnTo>
                  <a:pt x="258" y="1290"/>
                </a:lnTo>
                <a:lnTo>
                  <a:pt x="258" y="1303"/>
                </a:lnTo>
                <a:lnTo>
                  <a:pt x="260" y="1308"/>
                </a:lnTo>
                <a:lnTo>
                  <a:pt x="261" y="1311"/>
                </a:lnTo>
                <a:lnTo>
                  <a:pt x="265" y="1321"/>
                </a:lnTo>
                <a:lnTo>
                  <a:pt x="268" y="1331"/>
                </a:lnTo>
                <a:lnTo>
                  <a:pt x="270" y="1342"/>
                </a:lnTo>
                <a:lnTo>
                  <a:pt x="271" y="1352"/>
                </a:lnTo>
                <a:lnTo>
                  <a:pt x="270" y="1373"/>
                </a:lnTo>
                <a:lnTo>
                  <a:pt x="268" y="1384"/>
                </a:lnTo>
                <a:lnTo>
                  <a:pt x="263" y="1394"/>
                </a:lnTo>
                <a:lnTo>
                  <a:pt x="260" y="1402"/>
                </a:lnTo>
                <a:lnTo>
                  <a:pt x="258" y="1412"/>
                </a:lnTo>
                <a:lnTo>
                  <a:pt x="256" y="1424"/>
                </a:lnTo>
                <a:lnTo>
                  <a:pt x="256" y="1427"/>
                </a:lnTo>
                <a:lnTo>
                  <a:pt x="255" y="1429"/>
                </a:lnTo>
                <a:lnTo>
                  <a:pt x="250" y="1430"/>
                </a:lnTo>
                <a:lnTo>
                  <a:pt x="240" y="1432"/>
                </a:lnTo>
                <a:lnTo>
                  <a:pt x="230" y="1434"/>
                </a:lnTo>
                <a:lnTo>
                  <a:pt x="219" y="1434"/>
                </a:lnTo>
                <a:lnTo>
                  <a:pt x="209" y="1432"/>
                </a:lnTo>
                <a:lnTo>
                  <a:pt x="199" y="1427"/>
                </a:lnTo>
                <a:lnTo>
                  <a:pt x="191" y="1420"/>
                </a:lnTo>
                <a:lnTo>
                  <a:pt x="186" y="1414"/>
                </a:lnTo>
                <a:lnTo>
                  <a:pt x="183" y="1409"/>
                </a:lnTo>
                <a:lnTo>
                  <a:pt x="178" y="1405"/>
                </a:lnTo>
                <a:lnTo>
                  <a:pt x="174" y="1402"/>
                </a:lnTo>
                <a:lnTo>
                  <a:pt x="174" y="1399"/>
                </a:lnTo>
                <a:lnTo>
                  <a:pt x="181" y="1392"/>
                </a:lnTo>
                <a:lnTo>
                  <a:pt x="181" y="1387"/>
                </a:lnTo>
                <a:lnTo>
                  <a:pt x="181" y="1382"/>
                </a:lnTo>
                <a:lnTo>
                  <a:pt x="181" y="1372"/>
                </a:lnTo>
                <a:lnTo>
                  <a:pt x="181" y="1360"/>
                </a:lnTo>
                <a:lnTo>
                  <a:pt x="174" y="1353"/>
                </a:lnTo>
                <a:lnTo>
                  <a:pt x="173" y="1348"/>
                </a:lnTo>
                <a:lnTo>
                  <a:pt x="171" y="1345"/>
                </a:lnTo>
                <a:lnTo>
                  <a:pt x="171" y="1335"/>
                </a:lnTo>
                <a:lnTo>
                  <a:pt x="173" y="1323"/>
                </a:lnTo>
                <a:lnTo>
                  <a:pt x="173" y="1318"/>
                </a:lnTo>
                <a:lnTo>
                  <a:pt x="171" y="1313"/>
                </a:lnTo>
                <a:lnTo>
                  <a:pt x="167" y="1311"/>
                </a:lnTo>
                <a:lnTo>
                  <a:pt x="164" y="1310"/>
                </a:lnTo>
                <a:lnTo>
                  <a:pt x="162" y="1310"/>
                </a:lnTo>
                <a:lnTo>
                  <a:pt x="161" y="1306"/>
                </a:lnTo>
                <a:lnTo>
                  <a:pt x="161" y="1301"/>
                </a:lnTo>
                <a:lnTo>
                  <a:pt x="157" y="1291"/>
                </a:lnTo>
                <a:lnTo>
                  <a:pt x="157" y="1279"/>
                </a:lnTo>
                <a:lnTo>
                  <a:pt x="156" y="1258"/>
                </a:lnTo>
                <a:lnTo>
                  <a:pt x="156" y="1236"/>
                </a:lnTo>
                <a:lnTo>
                  <a:pt x="156" y="1226"/>
                </a:lnTo>
                <a:lnTo>
                  <a:pt x="156" y="1221"/>
                </a:lnTo>
                <a:lnTo>
                  <a:pt x="154" y="1216"/>
                </a:lnTo>
                <a:lnTo>
                  <a:pt x="152" y="1211"/>
                </a:lnTo>
                <a:lnTo>
                  <a:pt x="151" y="1206"/>
                </a:lnTo>
                <a:lnTo>
                  <a:pt x="149" y="1196"/>
                </a:lnTo>
                <a:lnTo>
                  <a:pt x="144" y="1152"/>
                </a:lnTo>
                <a:lnTo>
                  <a:pt x="144" y="1108"/>
                </a:lnTo>
                <a:lnTo>
                  <a:pt x="144" y="1085"/>
                </a:lnTo>
                <a:lnTo>
                  <a:pt x="142" y="1075"/>
                </a:lnTo>
                <a:lnTo>
                  <a:pt x="141" y="1066"/>
                </a:lnTo>
                <a:lnTo>
                  <a:pt x="139" y="1056"/>
                </a:lnTo>
                <a:lnTo>
                  <a:pt x="139" y="1053"/>
                </a:lnTo>
                <a:lnTo>
                  <a:pt x="141" y="1053"/>
                </a:lnTo>
                <a:lnTo>
                  <a:pt x="137" y="1045"/>
                </a:lnTo>
                <a:lnTo>
                  <a:pt x="136" y="1035"/>
                </a:lnTo>
                <a:lnTo>
                  <a:pt x="134" y="1025"/>
                </a:lnTo>
                <a:lnTo>
                  <a:pt x="132" y="1014"/>
                </a:lnTo>
                <a:lnTo>
                  <a:pt x="131" y="989"/>
                </a:lnTo>
                <a:lnTo>
                  <a:pt x="131" y="981"/>
                </a:lnTo>
                <a:lnTo>
                  <a:pt x="131" y="976"/>
                </a:lnTo>
                <a:lnTo>
                  <a:pt x="132" y="973"/>
                </a:lnTo>
                <a:lnTo>
                  <a:pt x="137" y="951"/>
                </a:lnTo>
                <a:lnTo>
                  <a:pt x="141" y="929"/>
                </a:lnTo>
                <a:lnTo>
                  <a:pt x="141" y="926"/>
                </a:lnTo>
                <a:lnTo>
                  <a:pt x="139" y="921"/>
                </a:lnTo>
                <a:lnTo>
                  <a:pt x="137" y="909"/>
                </a:lnTo>
                <a:lnTo>
                  <a:pt x="136" y="889"/>
                </a:lnTo>
                <a:lnTo>
                  <a:pt x="134" y="865"/>
                </a:lnTo>
                <a:lnTo>
                  <a:pt x="134" y="855"/>
                </a:lnTo>
                <a:lnTo>
                  <a:pt x="134" y="845"/>
                </a:lnTo>
                <a:lnTo>
                  <a:pt x="129" y="835"/>
                </a:lnTo>
                <a:lnTo>
                  <a:pt x="126" y="825"/>
                </a:lnTo>
                <a:lnTo>
                  <a:pt x="121" y="805"/>
                </a:lnTo>
                <a:lnTo>
                  <a:pt x="117" y="793"/>
                </a:lnTo>
                <a:lnTo>
                  <a:pt x="114" y="783"/>
                </a:lnTo>
                <a:lnTo>
                  <a:pt x="110" y="773"/>
                </a:lnTo>
                <a:lnTo>
                  <a:pt x="107" y="763"/>
                </a:lnTo>
                <a:lnTo>
                  <a:pt x="105" y="751"/>
                </a:lnTo>
                <a:lnTo>
                  <a:pt x="105" y="741"/>
                </a:lnTo>
                <a:lnTo>
                  <a:pt x="105" y="719"/>
                </a:lnTo>
                <a:lnTo>
                  <a:pt x="105" y="699"/>
                </a:lnTo>
                <a:lnTo>
                  <a:pt x="109" y="689"/>
                </a:lnTo>
                <a:lnTo>
                  <a:pt x="110" y="677"/>
                </a:lnTo>
                <a:lnTo>
                  <a:pt x="112" y="657"/>
                </a:lnTo>
                <a:lnTo>
                  <a:pt x="110" y="652"/>
                </a:lnTo>
                <a:lnTo>
                  <a:pt x="107" y="649"/>
                </a:lnTo>
                <a:lnTo>
                  <a:pt x="104" y="647"/>
                </a:lnTo>
                <a:lnTo>
                  <a:pt x="100" y="642"/>
                </a:lnTo>
                <a:lnTo>
                  <a:pt x="99" y="639"/>
                </a:lnTo>
                <a:lnTo>
                  <a:pt x="99" y="632"/>
                </a:lnTo>
                <a:lnTo>
                  <a:pt x="100" y="622"/>
                </a:lnTo>
                <a:lnTo>
                  <a:pt x="107" y="603"/>
                </a:lnTo>
                <a:lnTo>
                  <a:pt x="107" y="600"/>
                </a:lnTo>
                <a:lnTo>
                  <a:pt x="107" y="598"/>
                </a:lnTo>
                <a:lnTo>
                  <a:pt x="102" y="597"/>
                </a:lnTo>
                <a:lnTo>
                  <a:pt x="95" y="588"/>
                </a:lnTo>
                <a:lnTo>
                  <a:pt x="80" y="573"/>
                </a:lnTo>
                <a:lnTo>
                  <a:pt x="50" y="540"/>
                </a:lnTo>
                <a:lnTo>
                  <a:pt x="37" y="523"/>
                </a:lnTo>
                <a:lnTo>
                  <a:pt x="25" y="506"/>
                </a:lnTo>
                <a:lnTo>
                  <a:pt x="20" y="498"/>
                </a:lnTo>
                <a:lnTo>
                  <a:pt x="16" y="486"/>
                </a:lnTo>
                <a:lnTo>
                  <a:pt x="15" y="476"/>
                </a:lnTo>
                <a:lnTo>
                  <a:pt x="15" y="466"/>
                </a:lnTo>
                <a:lnTo>
                  <a:pt x="15" y="461"/>
                </a:lnTo>
                <a:lnTo>
                  <a:pt x="15" y="459"/>
                </a:lnTo>
                <a:lnTo>
                  <a:pt x="13" y="459"/>
                </a:lnTo>
                <a:lnTo>
                  <a:pt x="8" y="458"/>
                </a:lnTo>
                <a:lnTo>
                  <a:pt x="5" y="454"/>
                </a:lnTo>
                <a:lnTo>
                  <a:pt x="1" y="449"/>
                </a:lnTo>
                <a:lnTo>
                  <a:pt x="1" y="444"/>
                </a:lnTo>
                <a:lnTo>
                  <a:pt x="0" y="434"/>
                </a:lnTo>
                <a:lnTo>
                  <a:pt x="1" y="424"/>
                </a:lnTo>
                <a:lnTo>
                  <a:pt x="3" y="414"/>
                </a:lnTo>
                <a:lnTo>
                  <a:pt x="8" y="395"/>
                </a:lnTo>
                <a:lnTo>
                  <a:pt x="16" y="374"/>
                </a:lnTo>
                <a:lnTo>
                  <a:pt x="18" y="367"/>
                </a:lnTo>
                <a:lnTo>
                  <a:pt x="16" y="362"/>
                </a:lnTo>
                <a:lnTo>
                  <a:pt x="18" y="354"/>
                </a:lnTo>
                <a:lnTo>
                  <a:pt x="22" y="343"/>
                </a:lnTo>
                <a:lnTo>
                  <a:pt x="27" y="333"/>
                </a:lnTo>
                <a:lnTo>
                  <a:pt x="32" y="325"/>
                </a:lnTo>
                <a:lnTo>
                  <a:pt x="35" y="322"/>
                </a:lnTo>
                <a:lnTo>
                  <a:pt x="35" y="317"/>
                </a:lnTo>
                <a:lnTo>
                  <a:pt x="35" y="307"/>
                </a:lnTo>
                <a:lnTo>
                  <a:pt x="35" y="302"/>
                </a:lnTo>
                <a:lnTo>
                  <a:pt x="37" y="296"/>
                </a:lnTo>
                <a:lnTo>
                  <a:pt x="45" y="275"/>
                </a:lnTo>
                <a:lnTo>
                  <a:pt x="48" y="266"/>
                </a:lnTo>
                <a:lnTo>
                  <a:pt x="52" y="258"/>
                </a:lnTo>
                <a:lnTo>
                  <a:pt x="58" y="250"/>
                </a:lnTo>
                <a:lnTo>
                  <a:pt x="62" y="246"/>
                </a:lnTo>
                <a:lnTo>
                  <a:pt x="62" y="243"/>
                </a:lnTo>
                <a:lnTo>
                  <a:pt x="62" y="241"/>
                </a:lnTo>
                <a:lnTo>
                  <a:pt x="65" y="238"/>
                </a:lnTo>
                <a:lnTo>
                  <a:pt x="68" y="234"/>
                </a:lnTo>
                <a:lnTo>
                  <a:pt x="77" y="229"/>
                </a:lnTo>
                <a:lnTo>
                  <a:pt x="95" y="223"/>
                </a:lnTo>
                <a:lnTo>
                  <a:pt x="115" y="213"/>
                </a:lnTo>
                <a:lnTo>
                  <a:pt x="136" y="204"/>
                </a:lnTo>
                <a:lnTo>
                  <a:pt x="176" y="181"/>
                </a:lnTo>
                <a:lnTo>
                  <a:pt x="179" y="177"/>
                </a:lnTo>
                <a:lnTo>
                  <a:pt x="183" y="172"/>
                </a:lnTo>
                <a:lnTo>
                  <a:pt x="189" y="161"/>
                </a:lnTo>
                <a:lnTo>
                  <a:pt x="188" y="161"/>
                </a:lnTo>
                <a:lnTo>
                  <a:pt x="188" y="162"/>
                </a:lnTo>
                <a:lnTo>
                  <a:pt x="186" y="164"/>
                </a:lnTo>
                <a:lnTo>
                  <a:pt x="184" y="162"/>
                </a:lnTo>
                <a:lnTo>
                  <a:pt x="186" y="162"/>
                </a:lnTo>
                <a:lnTo>
                  <a:pt x="183" y="154"/>
                </a:lnTo>
                <a:lnTo>
                  <a:pt x="179" y="151"/>
                </a:lnTo>
                <a:lnTo>
                  <a:pt x="176" y="147"/>
                </a:lnTo>
                <a:lnTo>
                  <a:pt x="169" y="142"/>
                </a:lnTo>
                <a:lnTo>
                  <a:pt x="166" y="139"/>
                </a:lnTo>
                <a:lnTo>
                  <a:pt x="164" y="134"/>
                </a:lnTo>
                <a:lnTo>
                  <a:pt x="161" y="125"/>
                </a:lnTo>
                <a:lnTo>
                  <a:pt x="159" y="115"/>
                </a:lnTo>
                <a:lnTo>
                  <a:pt x="157" y="105"/>
                </a:lnTo>
                <a:lnTo>
                  <a:pt x="156" y="97"/>
                </a:lnTo>
                <a:lnTo>
                  <a:pt x="157" y="77"/>
                </a:lnTo>
                <a:lnTo>
                  <a:pt x="156" y="68"/>
                </a:lnTo>
                <a:lnTo>
                  <a:pt x="157" y="65"/>
                </a:lnTo>
                <a:lnTo>
                  <a:pt x="159" y="62"/>
                </a:lnTo>
                <a:lnTo>
                  <a:pt x="159" y="53"/>
                </a:lnTo>
                <a:lnTo>
                  <a:pt x="161" y="45"/>
                </a:lnTo>
                <a:lnTo>
                  <a:pt x="164" y="38"/>
                </a:lnTo>
                <a:lnTo>
                  <a:pt x="166" y="35"/>
                </a:lnTo>
                <a:lnTo>
                  <a:pt x="169" y="33"/>
                </a:lnTo>
                <a:lnTo>
                  <a:pt x="169" y="31"/>
                </a:lnTo>
                <a:lnTo>
                  <a:pt x="171" y="30"/>
                </a:lnTo>
                <a:lnTo>
                  <a:pt x="174" y="26"/>
                </a:lnTo>
                <a:lnTo>
                  <a:pt x="178" y="23"/>
                </a:lnTo>
                <a:lnTo>
                  <a:pt x="178" y="21"/>
                </a:lnTo>
                <a:lnTo>
                  <a:pt x="178" y="20"/>
                </a:lnTo>
                <a:lnTo>
                  <a:pt x="184" y="18"/>
                </a:lnTo>
                <a:lnTo>
                  <a:pt x="188" y="15"/>
                </a:lnTo>
                <a:lnTo>
                  <a:pt x="193" y="13"/>
                </a:lnTo>
                <a:lnTo>
                  <a:pt x="199" y="10"/>
                </a:lnTo>
                <a:lnTo>
                  <a:pt x="203" y="10"/>
                </a:lnTo>
                <a:lnTo>
                  <a:pt x="203" y="11"/>
                </a:lnTo>
                <a:lnTo>
                  <a:pt x="206" y="8"/>
                </a:lnTo>
                <a:lnTo>
                  <a:pt x="209" y="8"/>
                </a:lnTo>
                <a:lnTo>
                  <a:pt x="209" y="6"/>
                </a:lnTo>
                <a:lnTo>
                  <a:pt x="209" y="5"/>
                </a:lnTo>
                <a:lnTo>
                  <a:pt x="211" y="3"/>
                </a:lnTo>
                <a:lnTo>
                  <a:pt x="214" y="3"/>
                </a:lnTo>
                <a:lnTo>
                  <a:pt x="218" y="3"/>
                </a:lnTo>
                <a:lnTo>
                  <a:pt x="219" y="5"/>
                </a:lnTo>
                <a:lnTo>
                  <a:pt x="223" y="3"/>
                </a:lnTo>
                <a:lnTo>
                  <a:pt x="226" y="1"/>
                </a:lnTo>
                <a:lnTo>
                  <a:pt x="230" y="1"/>
                </a:lnTo>
                <a:lnTo>
                  <a:pt x="231" y="0"/>
                </a:lnTo>
                <a:lnTo>
                  <a:pt x="236" y="0"/>
                </a:lnTo>
                <a:lnTo>
                  <a:pt x="240" y="1"/>
                </a:lnTo>
                <a:lnTo>
                  <a:pt x="240" y="3"/>
                </a:lnTo>
                <a:lnTo>
                  <a:pt x="240" y="5"/>
                </a:lnTo>
                <a:lnTo>
                  <a:pt x="243" y="5"/>
                </a:lnTo>
                <a:lnTo>
                  <a:pt x="245" y="6"/>
                </a:lnTo>
                <a:lnTo>
                  <a:pt x="248" y="5"/>
                </a:lnTo>
                <a:lnTo>
                  <a:pt x="256" y="8"/>
                </a:lnTo>
                <a:lnTo>
                  <a:pt x="256" y="6"/>
                </a:lnTo>
                <a:lnTo>
                  <a:pt x="258" y="6"/>
                </a:lnTo>
                <a:lnTo>
                  <a:pt x="258" y="8"/>
                </a:lnTo>
                <a:lnTo>
                  <a:pt x="261" y="10"/>
                </a:lnTo>
                <a:lnTo>
                  <a:pt x="265" y="10"/>
                </a:lnTo>
                <a:lnTo>
                  <a:pt x="268" y="11"/>
                </a:lnTo>
                <a:lnTo>
                  <a:pt x="270" y="13"/>
                </a:lnTo>
                <a:lnTo>
                  <a:pt x="268" y="15"/>
                </a:lnTo>
                <a:lnTo>
                  <a:pt x="271" y="15"/>
                </a:lnTo>
                <a:lnTo>
                  <a:pt x="270" y="16"/>
                </a:lnTo>
                <a:lnTo>
                  <a:pt x="273" y="15"/>
                </a:lnTo>
                <a:lnTo>
                  <a:pt x="271" y="16"/>
                </a:lnTo>
                <a:lnTo>
                  <a:pt x="273" y="16"/>
                </a:lnTo>
                <a:lnTo>
                  <a:pt x="277" y="18"/>
                </a:lnTo>
                <a:lnTo>
                  <a:pt x="278" y="20"/>
                </a:lnTo>
                <a:lnTo>
                  <a:pt x="277" y="21"/>
                </a:lnTo>
                <a:lnTo>
                  <a:pt x="275" y="20"/>
                </a:lnTo>
                <a:lnTo>
                  <a:pt x="277" y="23"/>
                </a:lnTo>
                <a:lnTo>
                  <a:pt x="280" y="28"/>
                </a:lnTo>
                <a:lnTo>
                  <a:pt x="288" y="33"/>
                </a:lnTo>
                <a:lnTo>
                  <a:pt x="287" y="35"/>
                </a:lnTo>
                <a:lnTo>
                  <a:pt x="290" y="40"/>
                </a:lnTo>
                <a:lnTo>
                  <a:pt x="293" y="47"/>
                </a:lnTo>
                <a:lnTo>
                  <a:pt x="290" y="43"/>
                </a:lnTo>
                <a:lnTo>
                  <a:pt x="293" y="52"/>
                </a:lnTo>
                <a:lnTo>
                  <a:pt x="297" y="60"/>
                </a:lnTo>
                <a:lnTo>
                  <a:pt x="297" y="68"/>
                </a:lnTo>
                <a:lnTo>
                  <a:pt x="300" y="78"/>
                </a:lnTo>
                <a:lnTo>
                  <a:pt x="302" y="83"/>
                </a:lnTo>
                <a:lnTo>
                  <a:pt x="302" y="85"/>
                </a:lnTo>
                <a:lnTo>
                  <a:pt x="302" y="87"/>
                </a:lnTo>
                <a:lnTo>
                  <a:pt x="303" y="87"/>
                </a:lnTo>
                <a:lnTo>
                  <a:pt x="303" y="88"/>
                </a:lnTo>
                <a:lnTo>
                  <a:pt x="302" y="93"/>
                </a:lnTo>
                <a:lnTo>
                  <a:pt x="300" y="95"/>
                </a:lnTo>
                <a:lnTo>
                  <a:pt x="298" y="97"/>
                </a:lnTo>
                <a:lnTo>
                  <a:pt x="298" y="102"/>
                </a:lnTo>
                <a:lnTo>
                  <a:pt x="298" y="109"/>
                </a:lnTo>
                <a:lnTo>
                  <a:pt x="298" y="114"/>
                </a:lnTo>
                <a:lnTo>
                  <a:pt x="298" y="120"/>
                </a:lnTo>
                <a:lnTo>
                  <a:pt x="298" y="125"/>
                </a:lnTo>
                <a:lnTo>
                  <a:pt x="298" y="132"/>
                </a:lnTo>
                <a:lnTo>
                  <a:pt x="295" y="135"/>
                </a:lnTo>
                <a:lnTo>
                  <a:pt x="292" y="139"/>
                </a:lnTo>
                <a:lnTo>
                  <a:pt x="290" y="140"/>
                </a:lnTo>
                <a:lnTo>
                  <a:pt x="290" y="142"/>
                </a:lnTo>
                <a:lnTo>
                  <a:pt x="288" y="151"/>
                </a:lnTo>
                <a:lnTo>
                  <a:pt x="285" y="162"/>
                </a:lnTo>
                <a:lnTo>
                  <a:pt x="282" y="174"/>
                </a:lnTo>
                <a:lnTo>
                  <a:pt x="303" y="174"/>
                </a:lnTo>
                <a:lnTo>
                  <a:pt x="308" y="176"/>
                </a:lnTo>
                <a:lnTo>
                  <a:pt x="313" y="177"/>
                </a:lnTo>
                <a:lnTo>
                  <a:pt x="322" y="182"/>
                </a:lnTo>
                <a:lnTo>
                  <a:pt x="340" y="196"/>
                </a:lnTo>
                <a:lnTo>
                  <a:pt x="349" y="199"/>
                </a:lnTo>
                <a:lnTo>
                  <a:pt x="359" y="203"/>
                </a:lnTo>
                <a:lnTo>
                  <a:pt x="369" y="206"/>
                </a:lnTo>
                <a:lnTo>
                  <a:pt x="379" y="209"/>
                </a:lnTo>
                <a:lnTo>
                  <a:pt x="387" y="214"/>
                </a:lnTo>
                <a:lnTo>
                  <a:pt x="392" y="218"/>
                </a:lnTo>
                <a:lnTo>
                  <a:pt x="396" y="221"/>
                </a:lnTo>
                <a:lnTo>
                  <a:pt x="404" y="229"/>
                </a:lnTo>
                <a:lnTo>
                  <a:pt x="411" y="238"/>
                </a:lnTo>
                <a:lnTo>
                  <a:pt x="416" y="248"/>
                </a:lnTo>
                <a:lnTo>
                  <a:pt x="419" y="258"/>
                </a:lnTo>
                <a:lnTo>
                  <a:pt x="426" y="280"/>
                </a:lnTo>
                <a:lnTo>
                  <a:pt x="433" y="302"/>
                </a:lnTo>
                <a:lnTo>
                  <a:pt x="438" y="318"/>
                </a:lnTo>
                <a:lnTo>
                  <a:pt x="441" y="337"/>
                </a:lnTo>
                <a:lnTo>
                  <a:pt x="449" y="385"/>
                </a:lnTo>
                <a:lnTo>
                  <a:pt x="449" y="390"/>
                </a:lnTo>
                <a:lnTo>
                  <a:pt x="451" y="395"/>
                </a:lnTo>
                <a:lnTo>
                  <a:pt x="458" y="406"/>
                </a:lnTo>
                <a:lnTo>
                  <a:pt x="461" y="414"/>
                </a:lnTo>
                <a:lnTo>
                  <a:pt x="466" y="424"/>
                </a:lnTo>
                <a:lnTo>
                  <a:pt x="469" y="434"/>
                </a:lnTo>
                <a:lnTo>
                  <a:pt x="471" y="442"/>
                </a:lnTo>
                <a:lnTo>
                  <a:pt x="469" y="464"/>
                </a:lnTo>
                <a:lnTo>
                  <a:pt x="468" y="468"/>
                </a:lnTo>
                <a:lnTo>
                  <a:pt x="463" y="471"/>
                </a:lnTo>
                <a:lnTo>
                  <a:pt x="453" y="474"/>
                </a:lnTo>
                <a:lnTo>
                  <a:pt x="449" y="474"/>
                </a:lnTo>
                <a:lnTo>
                  <a:pt x="446" y="476"/>
                </a:lnTo>
                <a:lnTo>
                  <a:pt x="441" y="488"/>
                </a:lnTo>
                <a:lnTo>
                  <a:pt x="441" y="493"/>
                </a:lnTo>
                <a:lnTo>
                  <a:pt x="439" y="496"/>
                </a:lnTo>
                <a:lnTo>
                  <a:pt x="434" y="506"/>
                </a:lnTo>
                <a:lnTo>
                  <a:pt x="422" y="525"/>
                </a:lnTo>
                <a:lnTo>
                  <a:pt x="397" y="562"/>
                </a:lnTo>
                <a:lnTo>
                  <a:pt x="396" y="565"/>
                </a:lnTo>
                <a:lnTo>
                  <a:pt x="397" y="570"/>
                </a:lnTo>
                <a:lnTo>
                  <a:pt x="401" y="582"/>
                </a:lnTo>
                <a:lnTo>
                  <a:pt x="404" y="602"/>
                </a:lnTo>
                <a:lnTo>
                  <a:pt x="406" y="610"/>
                </a:lnTo>
                <a:lnTo>
                  <a:pt x="406" y="615"/>
                </a:lnTo>
                <a:lnTo>
                  <a:pt x="409" y="620"/>
                </a:lnTo>
                <a:lnTo>
                  <a:pt x="419" y="640"/>
                </a:lnTo>
                <a:lnTo>
                  <a:pt x="426" y="650"/>
                </a:lnTo>
                <a:lnTo>
                  <a:pt x="429" y="660"/>
                </a:lnTo>
                <a:lnTo>
                  <a:pt x="433" y="669"/>
                </a:lnTo>
                <a:lnTo>
                  <a:pt x="433" y="681"/>
                </a:lnTo>
                <a:lnTo>
                  <a:pt x="433" y="691"/>
                </a:lnTo>
                <a:lnTo>
                  <a:pt x="433" y="701"/>
                </a:lnTo>
                <a:lnTo>
                  <a:pt x="429" y="711"/>
                </a:lnTo>
                <a:lnTo>
                  <a:pt x="428" y="716"/>
                </a:lnTo>
                <a:lnTo>
                  <a:pt x="429" y="721"/>
                </a:lnTo>
                <a:lnTo>
                  <a:pt x="433" y="739"/>
                </a:lnTo>
                <a:lnTo>
                  <a:pt x="436" y="770"/>
                </a:lnTo>
                <a:lnTo>
                  <a:pt x="438" y="776"/>
                </a:lnTo>
                <a:lnTo>
                  <a:pt x="441" y="785"/>
                </a:lnTo>
                <a:lnTo>
                  <a:pt x="448" y="806"/>
                </a:lnTo>
                <a:lnTo>
                  <a:pt x="451" y="828"/>
                </a:lnTo>
                <a:lnTo>
                  <a:pt x="454" y="848"/>
                </a:lnTo>
                <a:lnTo>
                  <a:pt x="456" y="870"/>
                </a:lnTo>
                <a:lnTo>
                  <a:pt x="458" y="892"/>
                </a:lnTo>
                <a:lnTo>
                  <a:pt x="458" y="912"/>
                </a:lnTo>
                <a:lnTo>
                  <a:pt x="458" y="924"/>
                </a:lnTo>
                <a:lnTo>
                  <a:pt x="456" y="936"/>
                </a:lnTo>
                <a:lnTo>
                  <a:pt x="453" y="954"/>
                </a:lnTo>
                <a:lnTo>
                  <a:pt x="451" y="978"/>
                </a:lnTo>
                <a:lnTo>
                  <a:pt x="451" y="989"/>
                </a:lnTo>
                <a:lnTo>
                  <a:pt x="453" y="999"/>
                </a:lnTo>
                <a:lnTo>
                  <a:pt x="458" y="1021"/>
                </a:lnTo>
                <a:lnTo>
                  <a:pt x="458" y="1031"/>
                </a:lnTo>
                <a:lnTo>
                  <a:pt x="458" y="1043"/>
                </a:lnTo>
                <a:lnTo>
                  <a:pt x="456" y="1051"/>
                </a:lnTo>
                <a:lnTo>
                  <a:pt x="454" y="1061"/>
                </a:lnTo>
                <a:lnTo>
                  <a:pt x="449" y="1071"/>
                </a:lnTo>
                <a:lnTo>
                  <a:pt x="449" y="1073"/>
                </a:lnTo>
                <a:lnTo>
                  <a:pt x="449" y="1075"/>
                </a:lnTo>
                <a:lnTo>
                  <a:pt x="451" y="1080"/>
                </a:lnTo>
                <a:lnTo>
                  <a:pt x="454" y="1102"/>
                </a:lnTo>
                <a:lnTo>
                  <a:pt x="454" y="1125"/>
                </a:lnTo>
                <a:lnTo>
                  <a:pt x="454" y="1169"/>
                </a:lnTo>
                <a:lnTo>
                  <a:pt x="453" y="1214"/>
                </a:lnTo>
                <a:lnTo>
                  <a:pt x="451" y="1253"/>
                </a:lnTo>
                <a:lnTo>
                  <a:pt x="451" y="1268"/>
                </a:lnTo>
                <a:lnTo>
                  <a:pt x="451" y="1273"/>
                </a:lnTo>
                <a:lnTo>
                  <a:pt x="449" y="1276"/>
                </a:lnTo>
                <a:lnTo>
                  <a:pt x="446" y="1281"/>
                </a:lnTo>
                <a:lnTo>
                  <a:pt x="446" y="1285"/>
                </a:lnTo>
                <a:lnTo>
                  <a:pt x="448" y="1295"/>
                </a:lnTo>
                <a:lnTo>
                  <a:pt x="448" y="1305"/>
                </a:lnTo>
                <a:lnTo>
                  <a:pt x="444" y="1315"/>
                </a:lnTo>
                <a:lnTo>
                  <a:pt x="443" y="1320"/>
                </a:lnTo>
                <a:lnTo>
                  <a:pt x="441" y="1323"/>
                </a:lnTo>
                <a:lnTo>
                  <a:pt x="441" y="1328"/>
                </a:lnTo>
                <a:lnTo>
                  <a:pt x="443" y="1333"/>
                </a:lnTo>
                <a:lnTo>
                  <a:pt x="443" y="1340"/>
                </a:lnTo>
                <a:lnTo>
                  <a:pt x="444" y="1355"/>
                </a:lnTo>
                <a:lnTo>
                  <a:pt x="444" y="1358"/>
                </a:lnTo>
                <a:lnTo>
                  <a:pt x="446" y="1362"/>
                </a:lnTo>
                <a:lnTo>
                  <a:pt x="451" y="1365"/>
                </a:lnTo>
                <a:lnTo>
                  <a:pt x="456" y="1368"/>
                </a:lnTo>
                <a:lnTo>
                  <a:pt x="461" y="1370"/>
                </a:lnTo>
                <a:lnTo>
                  <a:pt x="466" y="1370"/>
                </a:lnTo>
                <a:lnTo>
                  <a:pt x="476" y="1370"/>
                </a:lnTo>
                <a:lnTo>
                  <a:pt x="498" y="1370"/>
                </a:lnTo>
                <a:lnTo>
                  <a:pt x="503" y="1372"/>
                </a:lnTo>
                <a:lnTo>
                  <a:pt x="508" y="1373"/>
                </a:lnTo>
                <a:lnTo>
                  <a:pt x="511" y="1377"/>
                </a:lnTo>
                <a:lnTo>
                  <a:pt x="515" y="1380"/>
                </a:lnTo>
                <a:lnTo>
                  <a:pt x="516" y="1384"/>
                </a:lnTo>
                <a:lnTo>
                  <a:pt x="518" y="1389"/>
                </a:lnTo>
                <a:lnTo>
                  <a:pt x="516" y="1394"/>
                </a:lnTo>
                <a:lnTo>
                  <a:pt x="515" y="1399"/>
                </a:lnTo>
                <a:lnTo>
                  <a:pt x="510" y="1407"/>
                </a:lnTo>
                <a:lnTo>
                  <a:pt x="503" y="1415"/>
                </a:lnTo>
                <a:close/>
                <a:moveTo>
                  <a:pt x="216" y="5"/>
                </a:moveTo>
                <a:lnTo>
                  <a:pt x="216" y="5"/>
                </a:lnTo>
                <a:close/>
                <a:moveTo>
                  <a:pt x="105" y="444"/>
                </a:moveTo>
                <a:lnTo>
                  <a:pt x="105" y="444"/>
                </a:lnTo>
                <a:lnTo>
                  <a:pt x="105" y="447"/>
                </a:lnTo>
                <a:lnTo>
                  <a:pt x="104" y="452"/>
                </a:lnTo>
                <a:lnTo>
                  <a:pt x="100" y="454"/>
                </a:lnTo>
                <a:lnTo>
                  <a:pt x="95" y="456"/>
                </a:lnTo>
                <a:lnTo>
                  <a:pt x="92" y="459"/>
                </a:lnTo>
                <a:lnTo>
                  <a:pt x="92" y="464"/>
                </a:lnTo>
                <a:lnTo>
                  <a:pt x="90" y="474"/>
                </a:lnTo>
                <a:lnTo>
                  <a:pt x="92" y="484"/>
                </a:lnTo>
                <a:lnTo>
                  <a:pt x="97" y="493"/>
                </a:lnTo>
                <a:lnTo>
                  <a:pt x="104" y="499"/>
                </a:lnTo>
                <a:lnTo>
                  <a:pt x="110" y="506"/>
                </a:lnTo>
                <a:lnTo>
                  <a:pt x="117" y="491"/>
                </a:lnTo>
                <a:lnTo>
                  <a:pt x="119" y="483"/>
                </a:lnTo>
                <a:lnTo>
                  <a:pt x="117" y="474"/>
                </a:lnTo>
                <a:lnTo>
                  <a:pt x="112" y="458"/>
                </a:lnTo>
                <a:lnTo>
                  <a:pt x="105" y="444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47" name="Freeform 57"/>
          <p:cNvSpPr>
            <a:spLocks noChangeArrowheads="1"/>
          </p:cNvSpPr>
          <p:nvPr/>
        </p:nvSpPr>
        <p:spPr bwMode="auto">
          <a:xfrm>
            <a:off x="8332477" y="1231818"/>
            <a:ext cx="1056147" cy="2974746"/>
          </a:xfrm>
          <a:custGeom>
            <a:avLst/>
            <a:gdLst>
              <a:gd name="T0" fmla="*/ 396 w 518"/>
              <a:gd name="T1" fmla="*/ 1459 h 1459"/>
              <a:gd name="T2" fmla="*/ 349 w 518"/>
              <a:gd name="T3" fmla="*/ 1430 h 1459"/>
              <a:gd name="T4" fmla="*/ 335 w 518"/>
              <a:gd name="T5" fmla="*/ 1372 h 1459"/>
              <a:gd name="T6" fmla="*/ 344 w 518"/>
              <a:gd name="T7" fmla="*/ 1301 h 1459"/>
              <a:gd name="T8" fmla="*/ 345 w 518"/>
              <a:gd name="T9" fmla="*/ 1125 h 1459"/>
              <a:gd name="T10" fmla="*/ 340 w 518"/>
              <a:gd name="T11" fmla="*/ 1055 h 1459"/>
              <a:gd name="T12" fmla="*/ 325 w 518"/>
              <a:gd name="T13" fmla="*/ 988 h 1459"/>
              <a:gd name="T14" fmla="*/ 310 w 518"/>
              <a:gd name="T15" fmla="*/ 932 h 1459"/>
              <a:gd name="T16" fmla="*/ 271 w 518"/>
              <a:gd name="T17" fmla="*/ 872 h 1459"/>
              <a:gd name="T18" fmla="*/ 255 w 518"/>
              <a:gd name="T19" fmla="*/ 1041 h 1459"/>
              <a:gd name="T20" fmla="*/ 253 w 518"/>
              <a:gd name="T21" fmla="*/ 1108 h 1459"/>
              <a:gd name="T22" fmla="*/ 256 w 518"/>
              <a:gd name="T23" fmla="*/ 1204 h 1459"/>
              <a:gd name="T24" fmla="*/ 268 w 518"/>
              <a:gd name="T25" fmla="*/ 1331 h 1459"/>
              <a:gd name="T26" fmla="*/ 256 w 518"/>
              <a:gd name="T27" fmla="*/ 1427 h 1459"/>
              <a:gd name="T28" fmla="*/ 186 w 518"/>
              <a:gd name="T29" fmla="*/ 1414 h 1459"/>
              <a:gd name="T30" fmla="*/ 181 w 518"/>
              <a:gd name="T31" fmla="*/ 1372 h 1459"/>
              <a:gd name="T32" fmla="*/ 171 w 518"/>
              <a:gd name="T33" fmla="*/ 1313 h 1459"/>
              <a:gd name="T34" fmla="*/ 156 w 518"/>
              <a:gd name="T35" fmla="*/ 1236 h 1459"/>
              <a:gd name="T36" fmla="*/ 144 w 518"/>
              <a:gd name="T37" fmla="*/ 1108 h 1459"/>
              <a:gd name="T38" fmla="*/ 136 w 518"/>
              <a:gd name="T39" fmla="*/ 1035 h 1459"/>
              <a:gd name="T40" fmla="*/ 137 w 518"/>
              <a:gd name="T41" fmla="*/ 951 h 1459"/>
              <a:gd name="T42" fmla="*/ 134 w 518"/>
              <a:gd name="T43" fmla="*/ 855 h 1459"/>
              <a:gd name="T44" fmla="*/ 110 w 518"/>
              <a:gd name="T45" fmla="*/ 773 h 1459"/>
              <a:gd name="T46" fmla="*/ 112 w 518"/>
              <a:gd name="T47" fmla="*/ 657 h 1459"/>
              <a:gd name="T48" fmla="*/ 107 w 518"/>
              <a:gd name="T49" fmla="*/ 603 h 1459"/>
              <a:gd name="T50" fmla="*/ 25 w 518"/>
              <a:gd name="T51" fmla="*/ 506 h 1459"/>
              <a:gd name="T52" fmla="*/ 8 w 518"/>
              <a:gd name="T53" fmla="*/ 458 h 1459"/>
              <a:gd name="T54" fmla="*/ 16 w 518"/>
              <a:gd name="T55" fmla="*/ 374 h 1459"/>
              <a:gd name="T56" fmla="*/ 35 w 518"/>
              <a:gd name="T57" fmla="*/ 317 h 1459"/>
              <a:gd name="T58" fmla="*/ 58 w 518"/>
              <a:gd name="T59" fmla="*/ 250 h 1459"/>
              <a:gd name="T60" fmla="*/ 136 w 518"/>
              <a:gd name="T61" fmla="*/ 204 h 1459"/>
              <a:gd name="T62" fmla="*/ 186 w 518"/>
              <a:gd name="T63" fmla="*/ 164 h 1459"/>
              <a:gd name="T64" fmla="*/ 169 w 518"/>
              <a:gd name="T65" fmla="*/ 142 h 1459"/>
              <a:gd name="T66" fmla="*/ 157 w 518"/>
              <a:gd name="T67" fmla="*/ 77 h 1459"/>
              <a:gd name="T68" fmla="*/ 169 w 518"/>
              <a:gd name="T69" fmla="*/ 33 h 1459"/>
              <a:gd name="T70" fmla="*/ 193 w 518"/>
              <a:gd name="T71" fmla="*/ 13 h 1459"/>
              <a:gd name="T72" fmla="*/ 209 w 518"/>
              <a:gd name="T73" fmla="*/ 5 h 1459"/>
              <a:gd name="T74" fmla="*/ 230 w 518"/>
              <a:gd name="T75" fmla="*/ 1 h 1459"/>
              <a:gd name="T76" fmla="*/ 256 w 518"/>
              <a:gd name="T77" fmla="*/ 8 h 1459"/>
              <a:gd name="T78" fmla="*/ 268 w 518"/>
              <a:gd name="T79" fmla="*/ 15 h 1459"/>
              <a:gd name="T80" fmla="*/ 277 w 518"/>
              <a:gd name="T81" fmla="*/ 21 h 1459"/>
              <a:gd name="T82" fmla="*/ 290 w 518"/>
              <a:gd name="T83" fmla="*/ 43 h 1459"/>
              <a:gd name="T84" fmla="*/ 302 w 518"/>
              <a:gd name="T85" fmla="*/ 83 h 1459"/>
              <a:gd name="T86" fmla="*/ 298 w 518"/>
              <a:gd name="T87" fmla="*/ 102 h 1459"/>
              <a:gd name="T88" fmla="*/ 290 w 518"/>
              <a:gd name="T89" fmla="*/ 140 h 1459"/>
              <a:gd name="T90" fmla="*/ 322 w 518"/>
              <a:gd name="T91" fmla="*/ 182 h 1459"/>
              <a:gd name="T92" fmla="*/ 396 w 518"/>
              <a:gd name="T93" fmla="*/ 221 h 1459"/>
              <a:gd name="T94" fmla="*/ 441 w 518"/>
              <a:gd name="T95" fmla="*/ 337 h 1459"/>
              <a:gd name="T96" fmla="*/ 469 w 518"/>
              <a:gd name="T97" fmla="*/ 434 h 1459"/>
              <a:gd name="T98" fmla="*/ 441 w 518"/>
              <a:gd name="T99" fmla="*/ 488 h 1459"/>
              <a:gd name="T100" fmla="*/ 397 w 518"/>
              <a:gd name="T101" fmla="*/ 570 h 1459"/>
              <a:gd name="T102" fmla="*/ 419 w 518"/>
              <a:gd name="T103" fmla="*/ 640 h 1459"/>
              <a:gd name="T104" fmla="*/ 429 w 518"/>
              <a:gd name="T105" fmla="*/ 721 h 1459"/>
              <a:gd name="T106" fmla="*/ 454 w 518"/>
              <a:gd name="T107" fmla="*/ 848 h 1459"/>
              <a:gd name="T108" fmla="*/ 451 w 518"/>
              <a:gd name="T109" fmla="*/ 978 h 1459"/>
              <a:gd name="T110" fmla="*/ 449 w 518"/>
              <a:gd name="T111" fmla="*/ 1071 h 1459"/>
              <a:gd name="T112" fmla="*/ 451 w 518"/>
              <a:gd name="T113" fmla="*/ 1253 h 1459"/>
              <a:gd name="T114" fmla="*/ 444 w 518"/>
              <a:gd name="T115" fmla="*/ 1315 h 1459"/>
              <a:gd name="T116" fmla="*/ 446 w 518"/>
              <a:gd name="T117" fmla="*/ 1362 h 1459"/>
              <a:gd name="T118" fmla="*/ 508 w 518"/>
              <a:gd name="T119" fmla="*/ 1373 h 1459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518"/>
              <a:gd name="T181" fmla="*/ 0 h 1459"/>
              <a:gd name="T182" fmla="*/ 518 w 518"/>
              <a:gd name="T183" fmla="*/ 1459 h 1459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518" h="1459">
                <a:moveTo>
                  <a:pt x="503" y="1415"/>
                </a:moveTo>
                <a:lnTo>
                  <a:pt x="503" y="1415"/>
                </a:lnTo>
                <a:lnTo>
                  <a:pt x="495" y="1422"/>
                </a:lnTo>
                <a:lnTo>
                  <a:pt x="486" y="1427"/>
                </a:lnTo>
                <a:lnTo>
                  <a:pt x="466" y="1437"/>
                </a:lnTo>
                <a:lnTo>
                  <a:pt x="446" y="1444"/>
                </a:lnTo>
                <a:lnTo>
                  <a:pt x="428" y="1451"/>
                </a:lnTo>
                <a:lnTo>
                  <a:pt x="406" y="1456"/>
                </a:lnTo>
                <a:lnTo>
                  <a:pt x="396" y="1459"/>
                </a:lnTo>
                <a:lnTo>
                  <a:pt x="384" y="1459"/>
                </a:lnTo>
                <a:lnTo>
                  <a:pt x="374" y="1459"/>
                </a:lnTo>
                <a:lnTo>
                  <a:pt x="364" y="1457"/>
                </a:lnTo>
                <a:lnTo>
                  <a:pt x="354" y="1452"/>
                </a:lnTo>
                <a:lnTo>
                  <a:pt x="350" y="1449"/>
                </a:lnTo>
                <a:lnTo>
                  <a:pt x="347" y="1446"/>
                </a:lnTo>
                <a:lnTo>
                  <a:pt x="347" y="1441"/>
                </a:lnTo>
                <a:lnTo>
                  <a:pt x="349" y="1437"/>
                </a:lnTo>
                <a:lnTo>
                  <a:pt x="349" y="1432"/>
                </a:lnTo>
                <a:lnTo>
                  <a:pt x="349" y="1430"/>
                </a:lnTo>
                <a:lnTo>
                  <a:pt x="347" y="1429"/>
                </a:lnTo>
                <a:lnTo>
                  <a:pt x="344" y="1425"/>
                </a:lnTo>
                <a:lnTo>
                  <a:pt x="342" y="1422"/>
                </a:lnTo>
                <a:lnTo>
                  <a:pt x="339" y="1412"/>
                </a:lnTo>
                <a:lnTo>
                  <a:pt x="332" y="1392"/>
                </a:lnTo>
                <a:lnTo>
                  <a:pt x="332" y="1387"/>
                </a:lnTo>
                <a:lnTo>
                  <a:pt x="332" y="1384"/>
                </a:lnTo>
                <a:lnTo>
                  <a:pt x="335" y="1372"/>
                </a:lnTo>
                <a:lnTo>
                  <a:pt x="344" y="1352"/>
                </a:lnTo>
                <a:lnTo>
                  <a:pt x="345" y="1347"/>
                </a:lnTo>
                <a:lnTo>
                  <a:pt x="345" y="1345"/>
                </a:lnTo>
                <a:lnTo>
                  <a:pt x="345" y="1343"/>
                </a:lnTo>
                <a:lnTo>
                  <a:pt x="344" y="1338"/>
                </a:lnTo>
                <a:lnTo>
                  <a:pt x="344" y="1333"/>
                </a:lnTo>
                <a:lnTo>
                  <a:pt x="342" y="1318"/>
                </a:lnTo>
                <a:lnTo>
                  <a:pt x="344" y="1301"/>
                </a:lnTo>
                <a:lnTo>
                  <a:pt x="344" y="1238"/>
                </a:lnTo>
                <a:lnTo>
                  <a:pt x="344" y="1219"/>
                </a:lnTo>
                <a:lnTo>
                  <a:pt x="344" y="1202"/>
                </a:lnTo>
                <a:lnTo>
                  <a:pt x="347" y="1157"/>
                </a:lnTo>
                <a:lnTo>
                  <a:pt x="345" y="1137"/>
                </a:lnTo>
                <a:lnTo>
                  <a:pt x="345" y="1125"/>
                </a:lnTo>
                <a:lnTo>
                  <a:pt x="342" y="1117"/>
                </a:lnTo>
                <a:lnTo>
                  <a:pt x="340" y="1105"/>
                </a:lnTo>
                <a:lnTo>
                  <a:pt x="340" y="1095"/>
                </a:lnTo>
                <a:lnTo>
                  <a:pt x="342" y="1075"/>
                </a:lnTo>
                <a:lnTo>
                  <a:pt x="342" y="1070"/>
                </a:lnTo>
                <a:lnTo>
                  <a:pt x="342" y="1065"/>
                </a:lnTo>
                <a:lnTo>
                  <a:pt x="340" y="1060"/>
                </a:lnTo>
                <a:lnTo>
                  <a:pt x="340" y="1055"/>
                </a:lnTo>
                <a:lnTo>
                  <a:pt x="339" y="1033"/>
                </a:lnTo>
                <a:lnTo>
                  <a:pt x="337" y="1031"/>
                </a:lnTo>
                <a:lnTo>
                  <a:pt x="334" y="1028"/>
                </a:lnTo>
                <a:lnTo>
                  <a:pt x="330" y="1018"/>
                </a:lnTo>
                <a:lnTo>
                  <a:pt x="329" y="1006"/>
                </a:lnTo>
                <a:lnTo>
                  <a:pt x="327" y="996"/>
                </a:lnTo>
                <a:lnTo>
                  <a:pt x="327" y="991"/>
                </a:lnTo>
                <a:lnTo>
                  <a:pt x="325" y="988"/>
                </a:lnTo>
                <a:lnTo>
                  <a:pt x="324" y="983"/>
                </a:lnTo>
                <a:lnTo>
                  <a:pt x="322" y="978"/>
                </a:lnTo>
                <a:lnTo>
                  <a:pt x="318" y="967"/>
                </a:lnTo>
                <a:lnTo>
                  <a:pt x="318" y="957"/>
                </a:lnTo>
                <a:lnTo>
                  <a:pt x="315" y="944"/>
                </a:lnTo>
                <a:lnTo>
                  <a:pt x="315" y="937"/>
                </a:lnTo>
                <a:lnTo>
                  <a:pt x="310" y="932"/>
                </a:lnTo>
                <a:lnTo>
                  <a:pt x="303" y="921"/>
                </a:lnTo>
                <a:lnTo>
                  <a:pt x="297" y="909"/>
                </a:lnTo>
                <a:lnTo>
                  <a:pt x="283" y="885"/>
                </a:lnTo>
                <a:lnTo>
                  <a:pt x="277" y="870"/>
                </a:lnTo>
                <a:lnTo>
                  <a:pt x="273" y="865"/>
                </a:lnTo>
                <a:lnTo>
                  <a:pt x="270" y="862"/>
                </a:lnTo>
                <a:lnTo>
                  <a:pt x="271" y="872"/>
                </a:lnTo>
                <a:lnTo>
                  <a:pt x="270" y="884"/>
                </a:lnTo>
                <a:lnTo>
                  <a:pt x="268" y="904"/>
                </a:lnTo>
                <a:lnTo>
                  <a:pt x="266" y="946"/>
                </a:lnTo>
                <a:lnTo>
                  <a:pt x="265" y="969"/>
                </a:lnTo>
                <a:lnTo>
                  <a:pt x="263" y="993"/>
                </a:lnTo>
                <a:lnTo>
                  <a:pt x="260" y="1014"/>
                </a:lnTo>
                <a:lnTo>
                  <a:pt x="256" y="1038"/>
                </a:lnTo>
                <a:lnTo>
                  <a:pt x="255" y="1041"/>
                </a:lnTo>
                <a:lnTo>
                  <a:pt x="255" y="1046"/>
                </a:lnTo>
                <a:lnTo>
                  <a:pt x="256" y="1056"/>
                </a:lnTo>
                <a:lnTo>
                  <a:pt x="256" y="1066"/>
                </a:lnTo>
                <a:lnTo>
                  <a:pt x="255" y="1078"/>
                </a:lnTo>
                <a:lnTo>
                  <a:pt x="255" y="1088"/>
                </a:lnTo>
                <a:lnTo>
                  <a:pt x="251" y="1098"/>
                </a:lnTo>
                <a:lnTo>
                  <a:pt x="251" y="1103"/>
                </a:lnTo>
                <a:lnTo>
                  <a:pt x="253" y="1108"/>
                </a:lnTo>
                <a:lnTo>
                  <a:pt x="256" y="1118"/>
                </a:lnTo>
                <a:lnTo>
                  <a:pt x="260" y="1129"/>
                </a:lnTo>
                <a:lnTo>
                  <a:pt x="261" y="1139"/>
                </a:lnTo>
                <a:lnTo>
                  <a:pt x="260" y="1149"/>
                </a:lnTo>
                <a:lnTo>
                  <a:pt x="258" y="1159"/>
                </a:lnTo>
                <a:lnTo>
                  <a:pt x="256" y="1170"/>
                </a:lnTo>
                <a:lnTo>
                  <a:pt x="256" y="1181"/>
                </a:lnTo>
                <a:lnTo>
                  <a:pt x="256" y="1204"/>
                </a:lnTo>
                <a:lnTo>
                  <a:pt x="256" y="1246"/>
                </a:lnTo>
                <a:lnTo>
                  <a:pt x="258" y="1290"/>
                </a:lnTo>
                <a:lnTo>
                  <a:pt x="258" y="1303"/>
                </a:lnTo>
                <a:lnTo>
                  <a:pt x="260" y="1308"/>
                </a:lnTo>
                <a:lnTo>
                  <a:pt x="261" y="1311"/>
                </a:lnTo>
                <a:lnTo>
                  <a:pt x="265" y="1321"/>
                </a:lnTo>
                <a:lnTo>
                  <a:pt x="268" y="1331"/>
                </a:lnTo>
                <a:lnTo>
                  <a:pt x="270" y="1342"/>
                </a:lnTo>
                <a:lnTo>
                  <a:pt x="271" y="1352"/>
                </a:lnTo>
                <a:lnTo>
                  <a:pt x="270" y="1373"/>
                </a:lnTo>
                <a:lnTo>
                  <a:pt x="268" y="1384"/>
                </a:lnTo>
                <a:lnTo>
                  <a:pt x="263" y="1394"/>
                </a:lnTo>
                <a:lnTo>
                  <a:pt x="260" y="1402"/>
                </a:lnTo>
                <a:lnTo>
                  <a:pt x="258" y="1412"/>
                </a:lnTo>
                <a:lnTo>
                  <a:pt x="256" y="1424"/>
                </a:lnTo>
                <a:lnTo>
                  <a:pt x="256" y="1427"/>
                </a:lnTo>
                <a:lnTo>
                  <a:pt x="255" y="1429"/>
                </a:lnTo>
                <a:lnTo>
                  <a:pt x="250" y="1430"/>
                </a:lnTo>
                <a:lnTo>
                  <a:pt x="240" y="1432"/>
                </a:lnTo>
                <a:lnTo>
                  <a:pt x="230" y="1434"/>
                </a:lnTo>
                <a:lnTo>
                  <a:pt x="219" y="1434"/>
                </a:lnTo>
                <a:lnTo>
                  <a:pt x="209" y="1432"/>
                </a:lnTo>
                <a:lnTo>
                  <a:pt x="199" y="1427"/>
                </a:lnTo>
                <a:lnTo>
                  <a:pt x="191" y="1420"/>
                </a:lnTo>
                <a:lnTo>
                  <a:pt x="186" y="1414"/>
                </a:lnTo>
                <a:lnTo>
                  <a:pt x="183" y="1409"/>
                </a:lnTo>
                <a:lnTo>
                  <a:pt x="178" y="1405"/>
                </a:lnTo>
                <a:lnTo>
                  <a:pt x="174" y="1402"/>
                </a:lnTo>
                <a:lnTo>
                  <a:pt x="174" y="1399"/>
                </a:lnTo>
                <a:lnTo>
                  <a:pt x="181" y="1392"/>
                </a:lnTo>
                <a:lnTo>
                  <a:pt x="181" y="1387"/>
                </a:lnTo>
                <a:lnTo>
                  <a:pt x="181" y="1382"/>
                </a:lnTo>
                <a:lnTo>
                  <a:pt x="181" y="1372"/>
                </a:lnTo>
                <a:lnTo>
                  <a:pt x="181" y="1360"/>
                </a:lnTo>
                <a:lnTo>
                  <a:pt x="174" y="1353"/>
                </a:lnTo>
                <a:lnTo>
                  <a:pt x="173" y="1348"/>
                </a:lnTo>
                <a:lnTo>
                  <a:pt x="171" y="1345"/>
                </a:lnTo>
                <a:lnTo>
                  <a:pt x="171" y="1335"/>
                </a:lnTo>
                <a:lnTo>
                  <a:pt x="173" y="1323"/>
                </a:lnTo>
                <a:lnTo>
                  <a:pt x="173" y="1318"/>
                </a:lnTo>
                <a:lnTo>
                  <a:pt x="171" y="1313"/>
                </a:lnTo>
                <a:lnTo>
                  <a:pt x="167" y="1311"/>
                </a:lnTo>
                <a:lnTo>
                  <a:pt x="164" y="1310"/>
                </a:lnTo>
                <a:lnTo>
                  <a:pt x="162" y="1310"/>
                </a:lnTo>
                <a:lnTo>
                  <a:pt x="161" y="1306"/>
                </a:lnTo>
                <a:lnTo>
                  <a:pt x="161" y="1301"/>
                </a:lnTo>
                <a:lnTo>
                  <a:pt x="157" y="1291"/>
                </a:lnTo>
                <a:lnTo>
                  <a:pt x="157" y="1279"/>
                </a:lnTo>
                <a:lnTo>
                  <a:pt x="156" y="1258"/>
                </a:lnTo>
                <a:lnTo>
                  <a:pt x="156" y="1236"/>
                </a:lnTo>
                <a:lnTo>
                  <a:pt x="156" y="1226"/>
                </a:lnTo>
                <a:lnTo>
                  <a:pt x="156" y="1221"/>
                </a:lnTo>
                <a:lnTo>
                  <a:pt x="154" y="1216"/>
                </a:lnTo>
                <a:lnTo>
                  <a:pt x="152" y="1211"/>
                </a:lnTo>
                <a:lnTo>
                  <a:pt x="151" y="1206"/>
                </a:lnTo>
                <a:lnTo>
                  <a:pt x="149" y="1196"/>
                </a:lnTo>
                <a:lnTo>
                  <a:pt x="144" y="1152"/>
                </a:lnTo>
                <a:lnTo>
                  <a:pt x="144" y="1108"/>
                </a:lnTo>
                <a:lnTo>
                  <a:pt x="144" y="1085"/>
                </a:lnTo>
                <a:lnTo>
                  <a:pt x="142" y="1075"/>
                </a:lnTo>
                <a:lnTo>
                  <a:pt x="141" y="1066"/>
                </a:lnTo>
                <a:lnTo>
                  <a:pt x="139" y="1056"/>
                </a:lnTo>
                <a:lnTo>
                  <a:pt x="139" y="1053"/>
                </a:lnTo>
                <a:lnTo>
                  <a:pt x="141" y="1053"/>
                </a:lnTo>
                <a:lnTo>
                  <a:pt x="137" y="1045"/>
                </a:lnTo>
                <a:lnTo>
                  <a:pt x="136" y="1035"/>
                </a:lnTo>
                <a:lnTo>
                  <a:pt x="134" y="1025"/>
                </a:lnTo>
                <a:lnTo>
                  <a:pt x="132" y="1014"/>
                </a:lnTo>
                <a:lnTo>
                  <a:pt x="131" y="989"/>
                </a:lnTo>
                <a:lnTo>
                  <a:pt x="131" y="981"/>
                </a:lnTo>
                <a:lnTo>
                  <a:pt x="131" y="976"/>
                </a:lnTo>
                <a:lnTo>
                  <a:pt x="132" y="973"/>
                </a:lnTo>
                <a:lnTo>
                  <a:pt x="137" y="951"/>
                </a:lnTo>
                <a:lnTo>
                  <a:pt x="141" y="929"/>
                </a:lnTo>
                <a:lnTo>
                  <a:pt x="141" y="926"/>
                </a:lnTo>
                <a:lnTo>
                  <a:pt x="139" y="921"/>
                </a:lnTo>
                <a:lnTo>
                  <a:pt x="137" y="909"/>
                </a:lnTo>
                <a:lnTo>
                  <a:pt x="136" y="889"/>
                </a:lnTo>
                <a:lnTo>
                  <a:pt x="134" y="865"/>
                </a:lnTo>
                <a:lnTo>
                  <a:pt x="134" y="855"/>
                </a:lnTo>
                <a:lnTo>
                  <a:pt x="134" y="845"/>
                </a:lnTo>
                <a:lnTo>
                  <a:pt x="129" y="835"/>
                </a:lnTo>
                <a:lnTo>
                  <a:pt x="126" y="825"/>
                </a:lnTo>
                <a:lnTo>
                  <a:pt x="121" y="805"/>
                </a:lnTo>
                <a:lnTo>
                  <a:pt x="117" y="793"/>
                </a:lnTo>
                <a:lnTo>
                  <a:pt x="114" y="783"/>
                </a:lnTo>
                <a:lnTo>
                  <a:pt x="110" y="773"/>
                </a:lnTo>
                <a:lnTo>
                  <a:pt x="107" y="763"/>
                </a:lnTo>
                <a:lnTo>
                  <a:pt x="105" y="751"/>
                </a:lnTo>
                <a:lnTo>
                  <a:pt x="105" y="741"/>
                </a:lnTo>
                <a:lnTo>
                  <a:pt x="105" y="719"/>
                </a:lnTo>
                <a:lnTo>
                  <a:pt x="105" y="699"/>
                </a:lnTo>
                <a:lnTo>
                  <a:pt x="109" y="689"/>
                </a:lnTo>
                <a:lnTo>
                  <a:pt x="110" y="677"/>
                </a:lnTo>
                <a:lnTo>
                  <a:pt x="112" y="657"/>
                </a:lnTo>
                <a:lnTo>
                  <a:pt x="110" y="652"/>
                </a:lnTo>
                <a:lnTo>
                  <a:pt x="107" y="649"/>
                </a:lnTo>
                <a:lnTo>
                  <a:pt x="104" y="647"/>
                </a:lnTo>
                <a:lnTo>
                  <a:pt x="100" y="642"/>
                </a:lnTo>
                <a:lnTo>
                  <a:pt x="99" y="639"/>
                </a:lnTo>
                <a:lnTo>
                  <a:pt x="99" y="632"/>
                </a:lnTo>
                <a:lnTo>
                  <a:pt x="100" y="622"/>
                </a:lnTo>
                <a:lnTo>
                  <a:pt x="107" y="603"/>
                </a:lnTo>
                <a:lnTo>
                  <a:pt x="107" y="600"/>
                </a:lnTo>
                <a:lnTo>
                  <a:pt x="107" y="598"/>
                </a:lnTo>
                <a:lnTo>
                  <a:pt x="102" y="597"/>
                </a:lnTo>
                <a:lnTo>
                  <a:pt x="95" y="588"/>
                </a:lnTo>
                <a:lnTo>
                  <a:pt x="80" y="573"/>
                </a:lnTo>
                <a:lnTo>
                  <a:pt x="50" y="540"/>
                </a:lnTo>
                <a:lnTo>
                  <a:pt x="37" y="523"/>
                </a:lnTo>
                <a:lnTo>
                  <a:pt x="25" y="506"/>
                </a:lnTo>
                <a:lnTo>
                  <a:pt x="20" y="498"/>
                </a:lnTo>
                <a:lnTo>
                  <a:pt x="16" y="486"/>
                </a:lnTo>
                <a:lnTo>
                  <a:pt x="15" y="476"/>
                </a:lnTo>
                <a:lnTo>
                  <a:pt x="15" y="466"/>
                </a:lnTo>
                <a:lnTo>
                  <a:pt x="15" y="461"/>
                </a:lnTo>
                <a:lnTo>
                  <a:pt x="15" y="459"/>
                </a:lnTo>
                <a:lnTo>
                  <a:pt x="13" y="459"/>
                </a:lnTo>
                <a:lnTo>
                  <a:pt x="8" y="458"/>
                </a:lnTo>
                <a:lnTo>
                  <a:pt x="5" y="454"/>
                </a:lnTo>
                <a:lnTo>
                  <a:pt x="1" y="449"/>
                </a:lnTo>
                <a:lnTo>
                  <a:pt x="1" y="444"/>
                </a:lnTo>
                <a:lnTo>
                  <a:pt x="0" y="434"/>
                </a:lnTo>
                <a:lnTo>
                  <a:pt x="1" y="424"/>
                </a:lnTo>
                <a:lnTo>
                  <a:pt x="3" y="414"/>
                </a:lnTo>
                <a:lnTo>
                  <a:pt x="8" y="395"/>
                </a:lnTo>
                <a:lnTo>
                  <a:pt x="16" y="374"/>
                </a:lnTo>
                <a:lnTo>
                  <a:pt x="18" y="367"/>
                </a:lnTo>
                <a:lnTo>
                  <a:pt x="16" y="362"/>
                </a:lnTo>
                <a:lnTo>
                  <a:pt x="18" y="354"/>
                </a:lnTo>
                <a:lnTo>
                  <a:pt x="22" y="343"/>
                </a:lnTo>
                <a:lnTo>
                  <a:pt x="27" y="333"/>
                </a:lnTo>
                <a:lnTo>
                  <a:pt x="32" y="325"/>
                </a:lnTo>
                <a:lnTo>
                  <a:pt x="35" y="322"/>
                </a:lnTo>
                <a:lnTo>
                  <a:pt x="35" y="317"/>
                </a:lnTo>
                <a:lnTo>
                  <a:pt x="35" y="307"/>
                </a:lnTo>
                <a:lnTo>
                  <a:pt x="35" y="302"/>
                </a:lnTo>
                <a:lnTo>
                  <a:pt x="37" y="296"/>
                </a:lnTo>
                <a:lnTo>
                  <a:pt x="45" y="275"/>
                </a:lnTo>
                <a:lnTo>
                  <a:pt x="48" y="266"/>
                </a:lnTo>
                <a:lnTo>
                  <a:pt x="52" y="258"/>
                </a:lnTo>
                <a:lnTo>
                  <a:pt x="58" y="250"/>
                </a:lnTo>
                <a:lnTo>
                  <a:pt x="62" y="246"/>
                </a:lnTo>
                <a:lnTo>
                  <a:pt x="62" y="243"/>
                </a:lnTo>
                <a:lnTo>
                  <a:pt x="62" y="241"/>
                </a:lnTo>
                <a:lnTo>
                  <a:pt x="65" y="238"/>
                </a:lnTo>
                <a:lnTo>
                  <a:pt x="68" y="234"/>
                </a:lnTo>
                <a:lnTo>
                  <a:pt x="77" y="229"/>
                </a:lnTo>
                <a:lnTo>
                  <a:pt x="95" y="223"/>
                </a:lnTo>
                <a:lnTo>
                  <a:pt x="115" y="213"/>
                </a:lnTo>
                <a:lnTo>
                  <a:pt x="136" y="204"/>
                </a:lnTo>
                <a:lnTo>
                  <a:pt x="176" y="181"/>
                </a:lnTo>
                <a:lnTo>
                  <a:pt x="179" y="177"/>
                </a:lnTo>
                <a:lnTo>
                  <a:pt x="183" y="172"/>
                </a:lnTo>
                <a:lnTo>
                  <a:pt x="189" y="161"/>
                </a:lnTo>
                <a:lnTo>
                  <a:pt x="188" y="161"/>
                </a:lnTo>
                <a:lnTo>
                  <a:pt x="188" y="162"/>
                </a:lnTo>
                <a:lnTo>
                  <a:pt x="186" y="164"/>
                </a:lnTo>
                <a:lnTo>
                  <a:pt x="184" y="162"/>
                </a:lnTo>
                <a:lnTo>
                  <a:pt x="186" y="162"/>
                </a:lnTo>
                <a:lnTo>
                  <a:pt x="183" y="154"/>
                </a:lnTo>
                <a:lnTo>
                  <a:pt x="179" y="151"/>
                </a:lnTo>
                <a:lnTo>
                  <a:pt x="176" y="147"/>
                </a:lnTo>
                <a:lnTo>
                  <a:pt x="169" y="142"/>
                </a:lnTo>
                <a:lnTo>
                  <a:pt x="166" y="139"/>
                </a:lnTo>
                <a:lnTo>
                  <a:pt x="164" y="134"/>
                </a:lnTo>
                <a:lnTo>
                  <a:pt x="161" y="125"/>
                </a:lnTo>
                <a:lnTo>
                  <a:pt x="159" y="115"/>
                </a:lnTo>
                <a:lnTo>
                  <a:pt x="157" y="105"/>
                </a:lnTo>
                <a:lnTo>
                  <a:pt x="156" y="97"/>
                </a:lnTo>
                <a:lnTo>
                  <a:pt x="157" y="77"/>
                </a:lnTo>
                <a:lnTo>
                  <a:pt x="156" y="68"/>
                </a:lnTo>
                <a:lnTo>
                  <a:pt x="157" y="65"/>
                </a:lnTo>
                <a:lnTo>
                  <a:pt x="159" y="62"/>
                </a:lnTo>
                <a:lnTo>
                  <a:pt x="159" y="53"/>
                </a:lnTo>
                <a:lnTo>
                  <a:pt x="161" y="45"/>
                </a:lnTo>
                <a:lnTo>
                  <a:pt x="164" y="38"/>
                </a:lnTo>
                <a:lnTo>
                  <a:pt x="166" y="35"/>
                </a:lnTo>
                <a:lnTo>
                  <a:pt x="169" y="33"/>
                </a:lnTo>
                <a:lnTo>
                  <a:pt x="169" y="31"/>
                </a:lnTo>
                <a:lnTo>
                  <a:pt x="171" y="30"/>
                </a:lnTo>
                <a:lnTo>
                  <a:pt x="174" y="26"/>
                </a:lnTo>
                <a:lnTo>
                  <a:pt x="178" y="23"/>
                </a:lnTo>
                <a:lnTo>
                  <a:pt x="178" y="21"/>
                </a:lnTo>
                <a:lnTo>
                  <a:pt x="178" y="20"/>
                </a:lnTo>
                <a:lnTo>
                  <a:pt x="184" y="18"/>
                </a:lnTo>
                <a:lnTo>
                  <a:pt x="188" y="15"/>
                </a:lnTo>
                <a:lnTo>
                  <a:pt x="193" y="13"/>
                </a:lnTo>
                <a:lnTo>
                  <a:pt x="199" y="10"/>
                </a:lnTo>
                <a:lnTo>
                  <a:pt x="203" y="10"/>
                </a:lnTo>
                <a:lnTo>
                  <a:pt x="203" y="11"/>
                </a:lnTo>
                <a:lnTo>
                  <a:pt x="206" y="8"/>
                </a:lnTo>
                <a:lnTo>
                  <a:pt x="209" y="8"/>
                </a:lnTo>
                <a:lnTo>
                  <a:pt x="209" y="6"/>
                </a:lnTo>
                <a:lnTo>
                  <a:pt x="209" y="5"/>
                </a:lnTo>
                <a:lnTo>
                  <a:pt x="211" y="3"/>
                </a:lnTo>
                <a:lnTo>
                  <a:pt x="214" y="3"/>
                </a:lnTo>
                <a:lnTo>
                  <a:pt x="218" y="3"/>
                </a:lnTo>
                <a:lnTo>
                  <a:pt x="219" y="5"/>
                </a:lnTo>
                <a:lnTo>
                  <a:pt x="223" y="3"/>
                </a:lnTo>
                <a:lnTo>
                  <a:pt x="226" y="1"/>
                </a:lnTo>
                <a:lnTo>
                  <a:pt x="230" y="1"/>
                </a:lnTo>
                <a:lnTo>
                  <a:pt x="231" y="0"/>
                </a:lnTo>
                <a:lnTo>
                  <a:pt x="236" y="0"/>
                </a:lnTo>
                <a:lnTo>
                  <a:pt x="240" y="1"/>
                </a:lnTo>
                <a:lnTo>
                  <a:pt x="240" y="3"/>
                </a:lnTo>
                <a:lnTo>
                  <a:pt x="240" y="5"/>
                </a:lnTo>
                <a:lnTo>
                  <a:pt x="243" y="5"/>
                </a:lnTo>
                <a:lnTo>
                  <a:pt x="245" y="6"/>
                </a:lnTo>
                <a:lnTo>
                  <a:pt x="248" y="5"/>
                </a:lnTo>
                <a:lnTo>
                  <a:pt x="256" y="8"/>
                </a:lnTo>
                <a:lnTo>
                  <a:pt x="256" y="6"/>
                </a:lnTo>
                <a:lnTo>
                  <a:pt x="258" y="6"/>
                </a:lnTo>
                <a:lnTo>
                  <a:pt x="258" y="8"/>
                </a:lnTo>
                <a:lnTo>
                  <a:pt x="261" y="10"/>
                </a:lnTo>
                <a:lnTo>
                  <a:pt x="265" y="10"/>
                </a:lnTo>
                <a:lnTo>
                  <a:pt x="268" y="11"/>
                </a:lnTo>
                <a:lnTo>
                  <a:pt x="270" y="13"/>
                </a:lnTo>
                <a:lnTo>
                  <a:pt x="268" y="15"/>
                </a:lnTo>
                <a:lnTo>
                  <a:pt x="271" y="15"/>
                </a:lnTo>
                <a:lnTo>
                  <a:pt x="270" y="16"/>
                </a:lnTo>
                <a:lnTo>
                  <a:pt x="273" y="15"/>
                </a:lnTo>
                <a:lnTo>
                  <a:pt x="271" y="16"/>
                </a:lnTo>
                <a:lnTo>
                  <a:pt x="273" y="16"/>
                </a:lnTo>
                <a:lnTo>
                  <a:pt x="277" y="18"/>
                </a:lnTo>
                <a:lnTo>
                  <a:pt x="278" y="20"/>
                </a:lnTo>
                <a:lnTo>
                  <a:pt x="277" y="21"/>
                </a:lnTo>
                <a:lnTo>
                  <a:pt x="275" y="20"/>
                </a:lnTo>
                <a:lnTo>
                  <a:pt x="277" y="23"/>
                </a:lnTo>
                <a:lnTo>
                  <a:pt x="280" y="28"/>
                </a:lnTo>
                <a:lnTo>
                  <a:pt x="288" y="33"/>
                </a:lnTo>
                <a:lnTo>
                  <a:pt x="287" y="35"/>
                </a:lnTo>
                <a:lnTo>
                  <a:pt x="290" y="40"/>
                </a:lnTo>
                <a:lnTo>
                  <a:pt x="293" y="47"/>
                </a:lnTo>
                <a:lnTo>
                  <a:pt x="290" y="43"/>
                </a:lnTo>
                <a:lnTo>
                  <a:pt x="293" y="52"/>
                </a:lnTo>
                <a:lnTo>
                  <a:pt x="297" y="60"/>
                </a:lnTo>
                <a:lnTo>
                  <a:pt x="297" y="68"/>
                </a:lnTo>
                <a:lnTo>
                  <a:pt x="300" y="78"/>
                </a:lnTo>
                <a:lnTo>
                  <a:pt x="302" y="83"/>
                </a:lnTo>
                <a:lnTo>
                  <a:pt x="302" y="85"/>
                </a:lnTo>
                <a:lnTo>
                  <a:pt x="302" y="87"/>
                </a:lnTo>
                <a:lnTo>
                  <a:pt x="303" y="87"/>
                </a:lnTo>
                <a:lnTo>
                  <a:pt x="303" y="88"/>
                </a:lnTo>
                <a:lnTo>
                  <a:pt x="302" y="93"/>
                </a:lnTo>
                <a:lnTo>
                  <a:pt x="300" y="95"/>
                </a:lnTo>
                <a:lnTo>
                  <a:pt x="298" y="97"/>
                </a:lnTo>
                <a:lnTo>
                  <a:pt x="298" y="102"/>
                </a:lnTo>
                <a:lnTo>
                  <a:pt x="298" y="109"/>
                </a:lnTo>
                <a:lnTo>
                  <a:pt x="298" y="114"/>
                </a:lnTo>
                <a:lnTo>
                  <a:pt x="298" y="120"/>
                </a:lnTo>
                <a:lnTo>
                  <a:pt x="298" y="125"/>
                </a:lnTo>
                <a:lnTo>
                  <a:pt x="298" y="132"/>
                </a:lnTo>
                <a:lnTo>
                  <a:pt x="295" y="135"/>
                </a:lnTo>
                <a:lnTo>
                  <a:pt x="292" y="139"/>
                </a:lnTo>
                <a:lnTo>
                  <a:pt x="290" y="140"/>
                </a:lnTo>
                <a:lnTo>
                  <a:pt x="290" y="142"/>
                </a:lnTo>
                <a:lnTo>
                  <a:pt x="288" y="151"/>
                </a:lnTo>
                <a:lnTo>
                  <a:pt x="285" y="162"/>
                </a:lnTo>
                <a:lnTo>
                  <a:pt x="282" y="174"/>
                </a:lnTo>
                <a:lnTo>
                  <a:pt x="303" y="174"/>
                </a:lnTo>
                <a:lnTo>
                  <a:pt x="308" y="176"/>
                </a:lnTo>
                <a:lnTo>
                  <a:pt x="313" y="177"/>
                </a:lnTo>
                <a:lnTo>
                  <a:pt x="322" y="182"/>
                </a:lnTo>
                <a:lnTo>
                  <a:pt x="340" y="196"/>
                </a:lnTo>
                <a:lnTo>
                  <a:pt x="349" y="199"/>
                </a:lnTo>
                <a:lnTo>
                  <a:pt x="359" y="203"/>
                </a:lnTo>
                <a:lnTo>
                  <a:pt x="369" y="206"/>
                </a:lnTo>
                <a:lnTo>
                  <a:pt x="379" y="209"/>
                </a:lnTo>
                <a:lnTo>
                  <a:pt x="387" y="214"/>
                </a:lnTo>
                <a:lnTo>
                  <a:pt x="392" y="218"/>
                </a:lnTo>
                <a:lnTo>
                  <a:pt x="396" y="221"/>
                </a:lnTo>
                <a:lnTo>
                  <a:pt x="404" y="229"/>
                </a:lnTo>
                <a:lnTo>
                  <a:pt x="411" y="238"/>
                </a:lnTo>
                <a:lnTo>
                  <a:pt x="416" y="248"/>
                </a:lnTo>
                <a:lnTo>
                  <a:pt x="419" y="258"/>
                </a:lnTo>
                <a:lnTo>
                  <a:pt x="426" y="280"/>
                </a:lnTo>
                <a:lnTo>
                  <a:pt x="433" y="302"/>
                </a:lnTo>
                <a:lnTo>
                  <a:pt x="438" y="318"/>
                </a:lnTo>
                <a:lnTo>
                  <a:pt x="441" y="337"/>
                </a:lnTo>
                <a:lnTo>
                  <a:pt x="449" y="385"/>
                </a:lnTo>
                <a:lnTo>
                  <a:pt x="449" y="390"/>
                </a:lnTo>
                <a:lnTo>
                  <a:pt x="451" y="395"/>
                </a:lnTo>
                <a:lnTo>
                  <a:pt x="458" y="406"/>
                </a:lnTo>
                <a:lnTo>
                  <a:pt x="461" y="414"/>
                </a:lnTo>
                <a:lnTo>
                  <a:pt x="466" y="424"/>
                </a:lnTo>
                <a:lnTo>
                  <a:pt x="469" y="434"/>
                </a:lnTo>
                <a:lnTo>
                  <a:pt x="471" y="442"/>
                </a:lnTo>
                <a:lnTo>
                  <a:pt x="469" y="464"/>
                </a:lnTo>
                <a:lnTo>
                  <a:pt x="468" y="468"/>
                </a:lnTo>
                <a:lnTo>
                  <a:pt x="463" y="471"/>
                </a:lnTo>
                <a:lnTo>
                  <a:pt x="453" y="474"/>
                </a:lnTo>
                <a:lnTo>
                  <a:pt x="449" y="474"/>
                </a:lnTo>
                <a:lnTo>
                  <a:pt x="446" y="476"/>
                </a:lnTo>
                <a:lnTo>
                  <a:pt x="441" y="488"/>
                </a:lnTo>
                <a:lnTo>
                  <a:pt x="441" y="493"/>
                </a:lnTo>
                <a:lnTo>
                  <a:pt x="439" y="496"/>
                </a:lnTo>
                <a:lnTo>
                  <a:pt x="434" y="506"/>
                </a:lnTo>
                <a:lnTo>
                  <a:pt x="422" y="525"/>
                </a:lnTo>
                <a:lnTo>
                  <a:pt x="397" y="562"/>
                </a:lnTo>
                <a:lnTo>
                  <a:pt x="396" y="565"/>
                </a:lnTo>
                <a:lnTo>
                  <a:pt x="397" y="570"/>
                </a:lnTo>
                <a:lnTo>
                  <a:pt x="401" y="582"/>
                </a:lnTo>
                <a:lnTo>
                  <a:pt x="404" y="602"/>
                </a:lnTo>
                <a:lnTo>
                  <a:pt x="406" y="610"/>
                </a:lnTo>
                <a:lnTo>
                  <a:pt x="406" y="615"/>
                </a:lnTo>
                <a:lnTo>
                  <a:pt x="409" y="620"/>
                </a:lnTo>
                <a:lnTo>
                  <a:pt x="419" y="640"/>
                </a:lnTo>
                <a:lnTo>
                  <a:pt x="426" y="650"/>
                </a:lnTo>
                <a:lnTo>
                  <a:pt x="429" y="660"/>
                </a:lnTo>
                <a:lnTo>
                  <a:pt x="433" y="669"/>
                </a:lnTo>
                <a:lnTo>
                  <a:pt x="433" y="681"/>
                </a:lnTo>
                <a:lnTo>
                  <a:pt x="433" y="691"/>
                </a:lnTo>
                <a:lnTo>
                  <a:pt x="433" y="701"/>
                </a:lnTo>
                <a:lnTo>
                  <a:pt x="429" y="711"/>
                </a:lnTo>
                <a:lnTo>
                  <a:pt x="428" y="716"/>
                </a:lnTo>
                <a:lnTo>
                  <a:pt x="429" y="721"/>
                </a:lnTo>
                <a:lnTo>
                  <a:pt x="433" y="739"/>
                </a:lnTo>
                <a:lnTo>
                  <a:pt x="436" y="770"/>
                </a:lnTo>
                <a:lnTo>
                  <a:pt x="438" y="776"/>
                </a:lnTo>
                <a:lnTo>
                  <a:pt x="441" y="785"/>
                </a:lnTo>
                <a:lnTo>
                  <a:pt x="448" y="806"/>
                </a:lnTo>
                <a:lnTo>
                  <a:pt x="451" y="828"/>
                </a:lnTo>
                <a:lnTo>
                  <a:pt x="454" y="848"/>
                </a:lnTo>
                <a:lnTo>
                  <a:pt x="456" y="870"/>
                </a:lnTo>
                <a:lnTo>
                  <a:pt x="458" y="892"/>
                </a:lnTo>
                <a:lnTo>
                  <a:pt x="458" y="912"/>
                </a:lnTo>
                <a:lnTo>
                  <a:pt x="458" y="924"/>
                </a:lnTo>
                <a:lnTo>
                  <a:pt x="456" y="936"/>
                </a:lnTo>
                <a:lnTo>
                  <a:pt x="453" y="954"/>
                </a:lnTo>
                <a:lnTo>
                  <a:pt x="451" y="978"/>
                </a:lnTo>
                <a:lnTo>
                  <a:pt x="451" y="989"/>
                </a:lnTo>
                <a:lnTo>
                  <a:pt x="453" y="999"/>
                </a:lnTo>
                <a:lnTo>
                  <a:pt x="458" y="1021"/>
                </a:lnTo>
                <a:lnTo>
                  <a:pt x="458" y="1031"/>
                </a:lnTo>
                <a:lnTo>
                  <a:pt x="458" y="1043"/>
                </a:lnTo>
                <a:lnTo>
                  <a:pt x="456" y="1051"/>
                </a:lnTo>
                <a:lnTo>
                  <a:pt x="454" y="1061"/>
                </a:lnTo>
                <a:lnTo>
                  <a:pt x="449" y="1071"/>
                </a:lnTo>
                <a:lnTo>
                  <a:pt x="449" y="1073"/>
                </a:lnTo>
                <a:lnTo>
                  <a:pt x="449" y="1075"/>
                </a:lnTo>
                <a:lnTo>
                  <a:pt x="451" y="1080"/>
                </a:lnTo>
                <a:lnTo>
                  <a:pt x="454" y="1102"/>
                </a:lnTo>
                <a:lnTo>
                  <a:pt x="454" y="1125"/>
                </a:lnTo>
                <a:lnTo>
                  <a:pt x="454" y="1169"/>
                </a:lnTo>
                <a:lnTo>
                  <a:pt x="453" y="1214"/>
                </a:lnTo>
                <a:lnTo>
                  <a:pt x="451" y="1253"/>
                </a:lnTo>
                <a:lnTo>
                  <a:pt x="451" y="1268"/>
                </a:lnTo>
                <a:lnTo>
                  <a:pt x="451" y="1273"/>
                </a:lnTo>
                <a:lnTo>
                  <a:pt x="449" y="1276"/>
                </a:lnTo>
                <a:lnTo>
                  <a:pt x="446" y="1281"/>
                </a:lnTo>
                <a:lnTo>
                  <a:pt x="446" y="1285"/>
                </a:lnTo>
                <a:lnTo>
                  <a:pt x="448" y="1295"/>
                </a:lnTo>
                <a:lnTo>
                  <a:pt x="448" y="1305"/>
                </a:lnTo>
                <a:lnTo>
                  <a:pt x="444" y="1315"/>
                </a:lnTo>
                <a:lnTo>
                  <a:pt x="443" y="1320"/>
                </a:lnTo>
                <a:lnTo>
                  <a:pt x="441" y="1323"/>
                </a:lnTo>
                <a:lnTo>
                  <a:pt x="441" y="1328"/>
                </a:lnTo>
                <a:lnTo>
                  <a:pt x="443" y="1333"/>
                </a:lnTo>
                <a:lnTo>
                  <a:pt x="443" y="1340"/>
                </a:lnTo>
                <a:lnTo>
                  <a:pt x="444" y="1355"/>
                </a:lnTo>
                <a:lnTo>
                  <a:pt x="444" y="1358"/>
                </a:lnTo>
                <a:lnTo>
                  <a:pt x="446" y="1362"/>
                </a:lnTo>
                <a:lnTo>
                  <a:pt x="451" y="1365"/>
                </a:lnTo>
                <a:lnTo>
                  <a:pt x="456" y="1368"/>
                </a:lnTo>
                <a:lnTo>
                  <a:pt x="461" y="1370"/>
                </a:lnTo>
                <a:lnTo>
                  <a:pt x="466" y="1370"/>
                </a:lnTo>
                <a:lnTo>
                  <a:pt x="476" y="1370"/>
                </a:lnTo>
                <a:lnTo>
                  <a:pt x="498" y="1370"/>
                </a:lnTo>
                <a:lnTo>
                  <a:pt x="503" y="1372"/>
                </a:lnTo>
                <a:lnTo>
                  <a:pt x="508" y="1373"/>
                </a:lnTo>
                <a:lnTo>
                  <a:pt x="511" y="1377"/>
                </a:lnTo>
                <a:lnTo>
                  <a:pt x="515" y="1380"/>
                </a:lnTo>
                <a:lnTo>
                  <a:pt x="516" y="1384"/>
                </a:lnTo>
                <a:lnTo>
                  <a:pt x="518" y="1389"/>
                </a:lnTo>
                <a:lnTo>
                  <a:pt x="516" y="1394"/>
                </a:lnTo>
                <a:lnTo>
                  <a:pt x="515" y="1399"/>
                </a:lnTo>
                <a:lnTo>
                  <a:pt x="510" y="1407"/>
                </a:lnTo>
                <a:lnTo>
                  <a:pt x="503" y="1415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48" name="Freeform 60"/>
          <p:cNvSpPr>
            <a:spLocks noChangeArrowheads="1"/>
          </p:cNvSpPr>
          <p:nvPr/>
        </p:nvSpPr>
        <p:spPr bwMode="auto">
          <a:xfrm>
            <a:off x="2489008" y="4938527"/>
            <a:ext cx="1033720" cy="2868724"/>
          </a:xfrm>
          <a:custGeom>
            <a:avLst/>
            <a:gdLst>
              <a:gd name="T0" fmla="*/ 181 w 507"/>
              <a:gd name="T1" fmla="*/ 39 h 1407"/>
              <a:gd name="T2" fmla="*/ 178 w 507"/>
              <a:gd name="T3" fmla="*/ 127 h 1407"/>
              <a:gd name="T4" fmla="*/ 206 w 507"/>
              <a:gd name="T5" fmla="*/ 183 h 1407"/>
              <a:gd name="T6" fmla="*/ 163 w 507"/>
              <a:gd name="T7" fmla="*/ 218 h 1407"/>
              <a:gd name="T8" fmla="*/ 118 w 507"/>
              <a:gd name="T9" fmla="*/ 235 h 1407"/>
              <a:gd name="T10" fmla="*/ 71 w 507"/>
              <a:gd name="T11" fmla="*/ 268 h 1407"/>
              <a:gd name="T12" fmla="*/ 52 w 507"/>
              <a:gd name="T13" fmla="*/ 404 h 1407"/>
              <a:gd name="T14" fmla="*/ 27 w 507"/>
              <a:gd name="T15" fmla="*/ 448 h 1407"/>
              <a:gd name="T16" fmla="*/ 29 w 507"/>
              <a:gd name="T17" fmla="*/ 497 h 1407"/>
              <a:gd name="T18" fmla="*/ 20 w 507"/>
              <a:gd name="T19" fmla="*/ 542 h 1407"/>
              <a:gd name="T20" fmla="*/ 7 w 507"/>
              <a:gd name="T21" fmla="*/ 647 h 1407"/>
              <a:gd name="T22" fmla="*/ 14 w 507"/>
              <a:gd name="T23" fmla="*/ 718 h 1407"/>
              <a:gd name="T24" fmla="*/ 124 w 507"/>
              <a:gd name="T25" fmla="*/ 740 h 1407"/>
              <a:gd name="T26" fmla="*/ 146 w 507"/>
              <a:gd name="T27" fmla="*/ 721 h 1407"/>
              <a:gd name="T28" fmla="*/ 144 w 507"/>
              <a:gd name="T29" fmla="*/ 797 h 1407"/>
              <a:gd name="T30" fmla="*/ 153 w 507"/>
              <a:gd name="T31" fmla="*/ 835 h 1407"/>
              <a:gd name="T32" fmla="*/ 161 w 507"/>
              <a:gd name="T33" fmla="*/ 908 h 1407"/>
              <a:gd name="T34" fmla="*/ 175 w 507"/>
              <a:gd name="T35" fmla="*/ 958 h 1407"/>
              <a:gd name="T36" fmla="*/ 153 w 507"/>
              <a:gd name="T37" fmla="*/ 1064 h 1407"/>
              <a:gd name="T38" fmla="*/ 153 w 507"/>
              <a:gd name="T39" fmla="*/ 1248 h 1407"/>
              <a:gd name="T40" fmla="*/ 165 w 507"/>
              <a:gd name="T41" fmla="*/ 1319 h 1407"/>
              <a:gd name="T42" fmla="*/ 188 w 507"/>
              <a:gd name="T43" fmla="*/ 1369 h 1407"/>
              <a:gd name="T44" fmla="*/ 233 w 507"/>
              <a:gd name="T45" fmla="*/ 1402 h 1407"/>
              <a:gd name="T46" fmla="*/ 316 w 507"/>
              <a:gd name="T47" fmla="*/ 1394 h 1407"/>
              <a:gd name="T48" fmla="*/ 299 w 507"/>
              <a:gd name="T49" fmla="*/ 1354 h 1407"/>
              <a:gd name="T50" fmla="*/ 265 w 507"/>
              <a:gd name="T51" fmla="*/ 1287 h 1407"/>
              <a:gd name="T52" fmla="*/ 267 w 507"/>
              <a:gd name="T53" fmla="*/ 1206 h 1407"/>
              <a:gd name="T54" fmla="*/ 258 w 507"/>
              <a:gd name="T55" fmla="*/ 1057 h 1407"/>
              <a:gd name="T56" fmla="*/ 263 w 507"/>
              <a:gd name="T57" fmla="*/ 1008 h 1407"/>
              <a:gd name="T58" fmla="*/ 294 w 507"/>
              <a:gd name="T59" fmla="*/ 887 h 1407"/>
              <a:gd name="T60" fmla="*/ 302 w 507"/>
              <a:gd name="T61" fmla="*/ 990 h 1407"/>
              <a:gd name="T62" fmla="*/ 310 w 507"/>
              <a:gd name="T63" fmla="*/ 1030 h 1407"/>
              <a:gd name="T64" fmla="*/ 302 w 507"/>
              <a:gd name="T65" fmla="*/ 1072 h 1407"/>
              <a:gd name="T66" fmla="*/ 285 w 507"/>
              <a:gd name="T67" fmla="*/ 1184 h 1407"/>
              <a:gd name="T68" fmla="*/ 289 w 507"/>
              <a:gd name="T69" fmla="*/ 1268 h 1407"/>
              <a:gd name="T70" fmla="*/ 305 w 507"/>
              <a:gd name="T71" fmla="*/ 1339 h 1407"/>
              <a:gd name="T72" fmla="*/ 332 w 507"/>
              <a:gd name="T73" fmla="*/ 1381 h 1407"/>
              <a:gd name="T74" fmla="*/ 411 w 507"/>
              <a:gd name="T75" fmla="*/ 1376 h 1407"/>
              <a:gd name="T76" fmla="*/ 389 w 507"/>
              <a:gd name="T77" fmla="*/ 1308 h 1407"/>
              <a:gd name="T78" fmla="*/ 388 w 507"/>
              <a:gd name="T79" fmla="*/ 1258 h 1407"/>
              <a:gd name="T80" fmla="*/ 393 w 507"/>
              <a:gd name="T81" fmla="*/ 1189 h 1407"/>
              <a:gd name="T82" fmla="*/ 396 w 507"/>
              <a:gd name="T83" fmla="*/ 1032 h 1407"/>
              <a:gd name="T84" fmla="*/ 403 w 507"/>
              <a:gd name="T85" fmla="*/ 949 h 1407"/>
              <a:gd name="T86" fmla="*/ 411 w 507"/>
              <a:gd name="T87" fmla="*/ 889 h 1407"/>
              <a:gd name="T88" fmla="*/ 418 w 507"/>
              <a:gd name="T89" fmla="*/ 804 h 1407"/>
              <a:gd name="T90" fmla="*/ 446 w 507"/>
              <a:gd name="T91" fmla="*/ 716 h 1407"/>
              <a:gd name="T92" fmla="*/ 448 w 507"/>
              <a:gd name="T93" fmla="*/ 755 h 1407"/>
              <a:gd name="T94" fmla="*/ 451 w 507"/>
              <a:gd name="T95" fmla="*/ 780 h 1407"/>
              <a:gd name="T96" fmla="*/ 463 w 507"/>
              <a:gd name="T97" fmla="*/ 746 h 1407"/>
              <a:gd name="T98" fmla="*/ 477 w 507"/>
              <a:gd name="T99" fmla="*/ 768 h 1407"/>
              <a:gd name="T100" fmla="*/ 468 w 507"/>
              <a:gd name="T101" fmla="*/ 785 h 1407"/>
              <a:gd name="T102" fmla="*/ 480 w 507"/>
              <a:gd name="T103" fmla="*/ 797 h 1407"/>
              <a:gd name="T104" fmla="*/ 505 w 507"/>
              <a:gd name="T105" fmla="*/ 757 h 1407"/>
              <a:gd name="T106" fmla="*/ 500 w 507"/>
              <a:gd name="T107" fmla="*/ 718 h 1407"/>
              <a:gd name="T108" fmla="*/ 493 w 507"/>
              <a:gd name="T109" fmla="*/ 646 h 1407"/>
              <a:gd name="T110" fmla="*/ 455 w 507"/>
              <a:gd name="T111" fmla="*/ 455 h 1407"/>
              <a:gd name="T112" fmla="*/ 433 w 507"/>
              <a:gd name="T113" fmla="*/ 376 h 1407"/>
              <a:gd name="T114" fmla="*/ 409 w 507"/>
              <a:gd name="T115" fmla="*/ 267 h 1407"/>
              <a:gd name="T116" fmla="*/ 336 w 507"/>
              <a:gd name="T117" fmla="*/ 220 h 1407"/>
              <a:gd name="T118" fmla="*/ 317 w 507"/>
              <a:gd name="T119" fmla="*/ 186 h 1407"/>
              <a:gd name="T120" fmla="*/ 332 w 507"/>
              <a:gd name="T121" fmla="*/ 117 h 1407"/>
              <a:gd name="T122" fmla="*/ 339 w 507"/>
              <a:gd name="T123" fmla="*/ 67 h 1407"/>
              <a:gd name="T124" fmla="*/ 272 w 507"/>
              <a:gd name="T125" fmla="*/ 3 h 140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507"/>
              <a:gd name="T190" fmla="*/ 0 h 1407"/>
              <a:gd name="T191" fmla="*/ 507 w 507"/>
              <a:gd name="T192" fmla="*/ 1407 h 140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507" h="1407">
                <a:moveTo>
                  <a:pt x="245" y="0"/>
                </a:moveTo>
                <a:lnTo>
                  <a:pt x="245" y="0"/>
                </a:lnTo>
                <a:lnTo>
                  <a:pt x="235" y="0"/>
                </a:lnTo>
                <a:lnTo>
                  <a:pt x="225" y="2"/>
                </a:lnTo>
                <a:lnTo>
                  <a:pt x="215" y="3"/>
                </a:lnTo>
                <a:lnTo>
                  <a:pt x="205" y="8"/>
                </a:lnTo>
                <a:lnTo>
                  <a:pt x="198" y="13"/>
                </a:lnTo>
                <a:lnTo>
                  <a:pt x="190" y="20"/>
                </a:lnTo>
                <a:lnTo>
                  <a:pt x="185" y="28"/>
                </a:lnTo>
                <a:lnTo>
                  <a:pt x="181" y="39"/>
                </a:lnTo>
                <a:lnTo>
                  <a:pt x="175" y="62"/>
                </a:lnTo>
                <a:lnTo>
                  <a:pt x="171" y="74"/>
                </a:lnTo>
                <a:lnTo>
                  <a:pt x="170" y="86"/>
                </a:lnTo>
                <a:lnTo>
                  <a:pt x="170" y="96"/>
                </a:lnTo>
                <a:lnTo>
                  <a:pt x="171" y="107"/>
                </a:lnTo>
                <a:lnTo>
                  <a:pt x="173" y="117"/>
                </a:lnTo>
                <a:lnTo>
                  <a:pt x="178" y="127"/>
                </a:lnTo>
                <a:lnTo>
                  <a:pt x="181" y="136"/>
                </a:lnTo>
                <a:lnTo>
                  <a:pt x="188" y="144"/>
                </a:lnTo>
                <a:lnTo>
                  <a:pt x="195" y="154"/>
                </a:lnTo>
                <a:lnTo>
                  <a:pt x="200" y="164"/>
                </a:lnTo>
                <a:lnTo>
                  <a:pt x="203" y="173"/>
                </a:lnTo>
                <a:lnTo>
                  <a:pt x="205" y="178"/>
                </a:lnTo>
                <a:lnTo>
                  <a:pt x="206" y="183"/>
                </a:lnTo>
                <a:lnTo>
                  <a:pt x="205" y="193"/>
                </a:lnTo>
                <a:lnTo>
                  <a:pt x="203" y="196"/>
                </a:lnTo>
                <a:lnTo>
                  <a:pt x="201" y="201"/>
                </a:lnTo>
                <a:lnTo>
                  <a:pt x="198" y="205"/>
                </a:lnTo>
                <a:lnTo>
                  <a:pt x="195" y="208"/>
                </a:lnTo>
                <a:lnTo>
                  <a:pt x="185" y="211"/>
                </a:lnTo>
                <a:lnTo>
                  <a:pt x="163" y="218"/>
                </a:lnTo>
                <a:lnTo>
                  <a:pt x="154" y="223"/>
                </a:lnTo>
                <a:lnTo>
                  <a:pt x="151" y="226"/>
                </a:lnTo>
                <a:lnTo>
                  <a:pt x="148" y="228"/>
                </a:lnTo>
                <a:lnTo>
                  <a:pt x="138" y="231"/>
                </a:lnTo>
                <a:lnTo>
                  <a:pt x="128" y="233"/>
                </a:lnTo>
                <a:lnTo>
                  <a:pt x="118" y="235"/>
                </a:lnTo>
                <a:lnTo>
                  <a:pt x="112" y="235"/>
                </a:lnTo>
                <a:lnTo>
                  <a:pt x="107" y="238"/>
                </a:lnTo>
                <a:lnTo>
                  <a:pt x="97" y="243"/>
                </a:lnTo>
                <a:lnTo>
                  <a:pt x="87" y="250"/>
                </a:lnTo>
                <a:lnTo>
                  <a:pt x="81" y="257"/>
                </a:lnTo>
                <a:lnTo>
                  <a:pt x="74" y="263"/>
                </a:lnTo>
                <a:lnTo>
                  <a:pt x="71" y="268"/>
                </a:lnTo>
                <a:lnTo>
                  <a:pt x="69" y="273"/>
                </a:lnTo>
                <a:lnTo>
                  <a:pt x="67" y="285"/>
                </a:lnTo>
                <a:lnTo>
                  <a:pt x="59" y="329"/>
                </a:lnTo>
                <a:lnTo>
                  <a:pt x="52" y="372"/>
                </a:lnTo>
                <a:lnTo>
                  <a:pt x="52" y="391"/>
                </a:lnTo>
                <a:lnTo>
                  <a:pt x="52" y="404"/>
                </a:lnTo>
                <a:lnTo>
                  <a:pt x="49" y="408"/>
                </a:lnTo>
                <a:lnTo>
                  <a:pt x="45" y="411"/>
                </a:lnTo>
                <a:lnTo>
                  <a:pt x="39" y="419"/>
                </a:lnTo>
                <a:lnTo>
                  <a:pt x="34" y="428"/>
                </a:lnTo>
                <a:lnTo>
                  <a:pt x="29" y="436"/>
                </a:lnTo>
                <a:lnTo>
                  <a:pt x="27" y="443"/>
                </a:lnTo>
                <a:lnTo>
                  <a:pt x="27" y="448"/>
                </a:lnTo>
                <a:lnTo>
                  <a:pt x="25" y="451"/>
                </a:lnTo>
                <a:lnTo>
                  <a:pt x="24" y="456"/>
                </a:lnTo>
                <a:lnTo>
                  <a:pt x="22" y="468"/>
                </a:lnTo>
                <a:lnTo>
                  <a:pt x="20" y="478"/>
                </a:lnTo>
                <a:lnTo>
                  <a:pt x="22" y="488"/>
                </a:lnTo>
                <a:lnTo>
                  <a:pt x="25" y="493"/>
                </a:lnTo>
                <a:lnTo>
                  <a:pt x="29" y="497"/>
                </a:lnTo>
                <a:lnTo>
                  <a:pt x="39" y="502"/>
                </a:lnTo>
                <a:lnTo>
                  <a:pt x="37" y="505"/>
                </a:lnTo>
                <a:lnTo>
                  <a:pt x="34" y="512"/>
                </a:lnTo>
                <a:lnTo>
                  <a:pt x="29" y="520"/>
                </a:lnTo>
                <a:lnTo>
                  <a:pt x="24" y="528"/>
                </a:lnTo>
                <a:lnTo>
                  <a:pt x="20" y="538"/>
                </a:lnTo>
                <a:lnTo>
                  <a:pt x="20" y="542"/>
                </a:lnTo>
                <a:lnTo>
                  <a:pt x="20" y="545"/>
                </a:lnTo>
                <a:lnTo>
                  <a:pt x="17" y="559"/>
                </a:lnTo>
                <a:lnTo>
                  <a:pt x="14" y="569"/>
                </a:lnTo>
                <a:lnTo>
                  <a:pt x="12" y="580"/>
                </a:lnTo>
                <a:lnTo>
                  <a:pt x="10" y="602"/>
                </a:lnTo>
                <a:lnTo>
                  <a:pt x="7" y="647"/>
                </a:lnTo>
                <a:lnTo>
                  <a:pt x="3" y="666"/>
                </a:lnTo>
                <a:lnTo>
                  <a:pt x="0" y="686"/>
                </a:lnTo>
                <a:lnTo>
                  <a:pt x="0" y="694"/>
                </a:lnTo>
                <a:lnTo>
                  <a:pt x="2" y="705"/>
                </a:lnTo>
                <a:lnTo>
                  <a:pt x="3" y="710"/>
                </a:lnTo>
                <a:lnTo>
                  <a:pt x="5" y="713"/>
                </a:lnTo>
                <a:lnTo>
                  <a:pt x="8" y="716"/>
                </a:lnTo>
                <a:lnTo>
                  <a:pt x="14" y="718"/>
                </a:lnTo>
                <a:lnTo>
                  <a:pt x="60" y="728"/>
                </a:lnTo>
                <a:lnTo>
                  <a:pt x="104" y="736"/>
                </a:lnTo>
                <a:lnTo>
                  <a:pt x="114" y="738"/>
                </a:lnTo>
                <a:lnTo>
                  <a:pt x="119" y="738"/>
                </a:lnTo>
                <a:lnTo>
                  <a:pt x="124" y="740"/>
                </a:lnTo>
                <a:lnTo>
                  <a:pt x="129" y="738"/>
                </a:lnTo>
                <a:lnTo>
                  <a:pt x="133" y="736"/>
                </a:lnTo>
                <a:lnTo>
                  <a:pt x="139" y="730"/>
                </a:lnTo>
                <a:lnTo>
                  <a:pt x="143" y="720"/>
                </a:lnTo>
                <a:lnTo>
                  <a:pt x="146" y="715"/>
                </a:lnTo>
                <a:lnTo>
                  <a:pt x="148" y="713"/>
                </a:lnTo>
                <a:lnTo>
                  <a:pt x="146" y="716"/>
                </a:lnTo>
                <a:lnTo>
                  <a:pt x="146" y="721"/>
                </a:lnTo>
                <a:lnTo>
                  <a:pt x="144" y="733"/>
                </a:lnTo>
                <a:lnTo>
                  <a:pt x="141" y="755"/>
                </a:lnTo>
                <a:lnTo>
                  <a:pt x="139" y="775"/>
                </a:lnTo>
                <a:lnTo>
                  <a:pt x="143" y="785"/>
                </a:lnTo>
                <a:lnTo>
                  <a:pt x="144" y="797"/>
                </a:lnTo>
                <a:lnTo>
                  <a:pt x="143" y="802"/>
                </a:lnTo>
                <a:lnTo>
                  <a:pt x="143" y="807"/>
                </a:lnTo>
                <a:lnTo>
                  <a:pt x="146" y="810"/>
                </a:lnTo>
                <a:lnTo>
                  <a:pt x="149" y="815"/>
                </a:lnTo>
                <a:lnTo>
                  <a:pt x="151" y="819"/>
                </a:lnTo>
                <a:lnTo>
                  <a:pt x="151" y="824"/>
                </a:lnTo>
                <a:lnTo>
                  <a:pt x="153" y="835"/>
                </a:lnTo>
                <a:lnTo>
                  <a:pt x="158" y="857"/>
                </a:lnTo>
                <a:lnTo>
                  <a:pt x="161" y="867"/>
                </a:lnTo>
                <a:lnTo>
                  <a:pt x="161" y="872"/>
                </a:lnTo>
                <a:lnTo>
                  <a:pt x="161" y="877"/>
                </a:lnTo>
                <a:lnTo>
                  <a:pt x="161" y="897"/>
                </a:lnTo>
                <a:lnTo>
                  <a:pt x="161" y="908"/>
                </a:lnTo>
                <a:lnTo>
                  <a:pt x="165" y="918"/>
                </a:lnTo>
                <a:lnTo>
                  <a:pt x="170" y="928"/>
                </a:lnTo>
                <a:lnTo>
                  <a:pt x="173" y="938"/>
                </a:lnTo>
                <a:lnTo>
                  <a:pt x="176" y="951"/>
                </a:lnTo>
                <a:lnTo>
                  <a:pt x="176" y="954"/>
                </a:lnTo>
                <a:lnTo>
                  <a:pt x="175" y="958"/>
                </a:lnTo>
                <a:lnTo>
                  <a:pt x="170" y="968"/>
                </a:lnTo>
                <a:lnTo>
                  <a:pt x="168" y="980"/>
                </a:lnTo>
                <a:lnTo>
                  <a:pt x="168" y="990"/>
                </a:lnTo>
                <a:lnTo>
                  <a:pt x="166" y="1000"/>
                </a:lnTo>
                <a:lnTo>
                  <a:pt x="163" y="1022"/>
                </a:lnTo>
                <a:lnTo>
                  <a:pt x="158" y="1043"/>
                </a:lnTo>
                <a:lnTo>
                  <a:pt x="153" y="1064"/>
                </a:lnTo>
                <a:lnTo>
                  <a:pt x="151" y="1074"/>
                </a:lnTo>
                <a:lnTo>
                  <a:pt x="149" y="1084"/>
                </a:lnTo>
                <a:lnTo>
                  <a:pt x="149" y="1129"/>
                </a:lnTo>
                <a:lnTo>
                  <a:pt x="149" y="1173"/>
                </a:lnTo>
                <a:lnTo>
                  <a:pt x="149" y="1218"/>
                </a:lnTo>
                <a:lnTo>
                  <a:pt x="151" y="1238"/>
                </a:lnTo>
                <a:lnTo>
                  <a:pt x="153" y="1248"/>
                </a:lnTo>
                <a:lnTo>
                  <a:pt x="156" y="1258"/>
                </a:lnTo>
                <a:lnTo>
                  <a:pt x="163" y="1278"/>
                </a:lnTo>
                <a:lnTo>
                  <a:pt x="168" y="1288"/>
                </a:lnTo>
                <a:lnTo>
                  <a:pt x="170" y="1293"/>
                </a:lnTo>
                <a:lnTo>
                  <a:pt x="170" y="1298"/>
                </a:lnTo>
                <a:lnTo>
                  <a:pt x="166" y="1308"/>
                </a:lnTo>
                <a:lnTo>
                  <a:pt x="165" y="1319"/>
                </a:lnTo>
                <a:lnTo>
                  <a:pt x="166" y="1329"/>
                </a:lnTo>
                <a:lnTo>
                  <a:pt x="168" y="1337"/>
                </a:lnTo>
                <a:lnTo>
                  <a:pt x="170" y="1349"/>
                </a:lnTo>
                <a:lnTo>
                  <a:pt x="171" y="1355"/>
                </a:lnTo>
                <a:lnTo>
                  <a:pt x="175" y="1359"/>
                </a:lnTo>
                <a:lnTo>
                  <a:pt x="183" y="1365"/>
                </a:lnTo>
                <a:lnTo>
                  <a:pt x="188" y="1369"/>
                </a:lnTo>
                <a:lnTo>
                  <a:pt x="193" y="1369"/>
                </a:lnTo>
                <a:lnTo>
                  <a:pt x="196" y="1371"/>
                </a:lnTo>
                <a:lnTo>
                  <a:pt x="200" y="1374"/>
                </a:lnTo>
                <a:lnTo>
                  <a:pt x="208" y="1382"/>
                </a:lnTo>
                <a:lnTo>
                  <a:pt x="215" y="1391"/>
                </a:lnTo>
                <a:lnTo>
                  <a:pt x="225" y="1397"/>
                </a:lnTo>
                <a:lnTo>
                  <a:pt x="233" y="1402"/>
                </a:lnTo>
                <a:lnTo>
                  <a:pt x="243" y="1406"/>
                </a:lnTo>
                <a:lnTo>
                  <a:pt x="265" y="1407"/>
                </a:lnTo>
                <a:lnTo>
                  <a:pt x="275" y="1407"/>
                </a:lnTo>
                <a:lnTo>
                  <a:pt x="285" y="1406"/>
                </a:lnTo>
                <a:lnTo>
                  <a:pt x="295" y="1402"/>
                </a:lnTo>
                <a:lnTo>
                  <a:pt x="305" y="1399"/>
                </a:lnTo>
                <a:lnTo>
                  <a:pt x="316" y="1394"/>
                </a:lnTo>
                <a:lnTo>
                  <a:pt x="319" y="1391"/>
                </a:lnTo>
                <a:lnTo>
                  <a:pt x="322" y="1387"/>
                </a:lnTo>
                <a:lnTo>
                  <a:pt x="322" y="1382"/>
                </a:lnTo>
                <a:lnTo>
                  <a:pt x="321" y="1377"/>
                </a:lnTo>
                <a:lnTo>
                  <a:pt x="316" y="1369"/>
                </a:lnTo>
                <a:lnTo>
                  <a:pt x="307" y="1362"/>
                </a:lnTo>
                <a:lnTo>
                  <a:pt x="299" y="1354"/>
                </a:lnTo>
                <a:lnTo>
                  <a:pt x="285" y="1339"/>
                </a:lnTo>
                <a:lnTo>
                  <a:pt x="282" y="1334"/>
                </a:lnTo>
                <a:lnTo>
                  <a:pt x="282" y="1329"/>
                </a:lnTo>
                <a:lnTo>
                  <a:pt x="280" y="1315"/>
                </a:lnTo>
                <a:lnTo>
                  <a:pt x="275" y="1303"/>
                </a:lnTo>
                <a:lnTo>
                  <a:pt x="274" y="1297"/>
                </a:lnTo>
                <a:lnTo>
                  <a:pt x="270" y="1292"/>
                </a:lnTo>
                <a:lnTo>
                  <a:pt x="265" y="1287"/>
                </a:lnTo>
                <a:lnTo>
                  <a:pt x="260" y="1283"/>
                </a:lnTo>
                <a:lnTo>
                  <a:pt x="265" y="1275"/>
                </a:lnTo>
                <a:lnTo>
                  <a:pt x="269" y="1265"/>
                </a:lnTo>
                <a:lnTo>
                  <a:pt x="270" y="1255"/>
                </a:lnTo>
                <a:lnTo>
                  <a:pt x="270" y="1245"/>
                </a:lnTo>
                <a:lnTo>
                  <a:pt x="267" y="1230"/>
                </a:lnTo>
                <a:lnTo>
                  <a:pt x="267" y="1206"/>
                </a:lnTo>
                <a:lnTo>
                  <a:pt x="262" y="1114"/>
                </a:lnTo>
                <a:lnTo>
                  <a:pt x="260" y="1082"/>
                </a:lnTo>
                <a:lnTo>
                  <a:pt x="258" y="1075"/>
                </a:lnTo>
                <a:lnTo>
                  <a:pt x="258" y="1067"/>
                </a:lnTo>
                <a:lnTo>
                  <a:pt x="260" y="1062"/>
                </a:lnTo>
                <a:lnTo>
                  <a:pt x="258" y="1057"/>
                </a:lnTo>
                <a:lnTo>
                  <a:pt x="257" y="1047"/>
                </a:lnTo>
                <a:lnTo>
                  <a:pt x="258" y="1042"/>
                </a:lnTo>
                <a:lnTo>
                  <a:pt x="260" y="1038"/>
                </a:lnTo>
                <a:lnTo>
                  <a:pt x="263" y="1027"/>
                </a:lnTo>
                <a:lnTo>
                  <a:pt x="263" y="1018"/>
                </a:lnTo>
                <a:lnTo>
                  <a:pt x="263" y="1008"/>
                </a:lnTo>
                <a:lnTo>
                  <a:pt x="270" y="985"/>
                </a:lnTo>
                <a:lnTo>
                  <a:pt x="279" y="944"/>
                </a:lnTo>
                <a:lnTo>
                  <a:pt x="290" y="889"/>
                </a:lnTo>
                <a:lnTo>
                  <a:pt x="290" y="884"/>
                </a:lnTo>
                <a:lnTo>
                  <a:pt x="292" y="884"/>
                </a:lnTo>
                <a:lnTo>
                  <a:pt x="294" y="887"/>
                </a:lnTo>
                <a:lnTo>
                  <a:pt x="297" y="892"/>
                </a:lnTo>
                <a:lnTo>
                  <a:pt x="297" y="899"/>
                </a:lnTo>
                <a:lnTo>
                  <a:pt x="297" y="909"/>
                </a:lnTo>
                <a:lnTo>
                  <a:pt x="297" y="953"/>
                </a:lnTo>
                <a:lnTo>
                  <a:pt x="299" y="976"/>
                </a:lnTo>
                <a:lnTo>
                  <a:pt x="300" y="985"/>
                </a:lnTo>
                <a:lnTo>
                  <a:pt x="302" y="990"/>
                </a:lnTo>
                <a:lnTo>
                  <a:pt x="304" y="993"/>
                </a:lnTo>
                <a:lnTo>
                  <a:pt x="304" y="998"/>
                </a:lnTo>
                <a:lnTo>
                  <a:pt x="304" y="1001"/>
                </a:lnTo>
                <a:lnTo>
                  <a:pt x="304" y="1012"/>
                </a:lnTo>
                <a:lnTo>
                  <a:pt x="305" y="1022"/>
                </a:lnTo>
                <a:lnTo>
                  <a:pt x="310" y="1028"/>
                </a:lnTo>
                <a:lnTo>
                  <a:pt x="310" y="1030"/>
                </a:lnTo>
                <a:lnTo>
                  <a:pt x="310" y="1033"/>
                </a:lnTo>
                <a:lnTo>
                  <a:pt x="307" y="1037"/>
                </a:lnTo>
                <a:lnTo>
                  <a:pt x="304" y="1042"/>
                </a:lnTo>
                <a:lnTo>
                  <a:pt x="304" y="1047"/>
                </a:lnTo>
                <a:lnTo>
                  <a:pt x="302" y="1057"/>
                </a:lnTo>
                <a:lnTo>
                  <a:pt x="302" y="1067"/>
                </a:lnTo>
                <a:lnTo>
                  <a:pt x="302" y="1072"/>
                </a:lnTo>
                <a:lnTo>
                  <a:pt x="300" y="1075"/>
                </a:lnTo>
                <a:lnTo>
                  <a:pt x="299" y="1090"/>
                </a:lnTo>
                <a:lnTo>
                  <a:pt x="295" y="1110"/>
                </a:lnTo>
                <a:lnTo>
                  <a:pt x="289" y="1154"/>
                </a:lnTo>
                <a:lnTo>
                  <a:pt x="285" y="1174"/>
                </a:lnTo>
                <a:lnTo>
                  <a:pt x="285" y="1184"/>
                </a:lnTo>
                <a:lnTo>
                  <a:pt x="285" y="1194"/>
                </a:lnTo>
                <a:lnTo>
                  <a:pt x="285" y="1216"/>
                </a:lnTo>
                <a:lnTo>
                  <a:pt x="287" y="1238"/>
                </a:lnTo>
                <a:lnTo>
                  <a:pt x="287" y="1250"/>
                </a:lnTo>
                <a:lnTo>
                  <a:pt x="289" y="1260"/>
                </a:lnTo>
                <a:lnTo>
                  <a:pt x="289" y="1265"/>
                </a:lnTo>
                <a:lnTo>
                  <a:pt x="289" y="1268"/>
                </a:lnTo>
                <a:lnTo>
                  <a:pt x="287" y="1280"/>
                </a:lnTo>
                <a:lnTo>
                  <a:pt x="287" y="1290"/>
                </a:lnTo>
                <a:lnTo>
                  <a:pt x="289" y="1300"/>
                </a:lnTo>
                <a:lnTo>
                  <a:pt x="290" y="1310"/>
                </a:lnTo>
                <a:lnTo>
                  <a:pt x="295" y="1319"/>
                </a:lnTo>
                <a:lnTo>
                  <a:pt x="302" y="1329"/>
                </a:lnTo>
                <a:lnTo>
                  <a:pt x="305" y="1339"/>
                </a:lnTo>
                <a:lnTo>
                  <a:pt x="310" y="1349"/>
                </a:lnTo>
                <a:lnTo>
                  <a:pt x="316" y="1357"/>
                </a:lnTo>
                <a:lnTo>
                  <a:pt x="317" y="1360"/>
                </a:lnTo>
                <a:lnTo>
                  <a:pt x="319" y="1365"/>
                </a:lnTo>
                <a:lnTo>
                  <a:pt x="326" y="1374"/>
                </a:lnTo>
                <a:lnTo>
                  <a:pt x="332" y="1381"/>
                </a:lnTo>
                <a:lnTo>
                  <a:pt x="342" y="1386"/>
                </a:lnTo>
                <a:lnTo>
                  <a:pt x="362" y="1389"/>
                </a:lnTo>
                <a:lnTo>
                  <a:pt x="384" y="1389"/>
                </a:lnTo>
                <a:lnTo>
                  <a:pt x="394" y="1386"/>
                </a:lnTo>
                <a:lnTo>
                  <a:pt x="404" y="1382"/>
                </a:lnTo>
                <a:lnTo>
                  <a:pt x="408" y="1379"/>
                </a:lnTo>
                <a:lnTo>
                  <a:pt x="411" y="1376"/>
                </a:lnTo>
                <a:lnTo>
                  <a:pt x="413" y="1371"/>
                </a:lnTo>
                <a:lnTo>
                  <a:pt x="414" y="1365"/>
                </a:lnTo>
                <a:lnTo>
                  <a:pt x="414" y="1354"/>
                </a:lnTo>
                <a:lnTo>
                  <a:pt x="411" y="1344"/>
                </a:lnTo>
                <a:lnTo>
                  <a:pt x="404" y="1334"/>
                </a:lnTo>
                <a:lnTo>
                  <a:pt x="399" y="1325"/>
                </a:lnTo>
                <a:lnTo>
                  <a:pt x="389" y="1308"/>
                </a:lnTo>
                <a:lnTo>
                  <a:pt x="383" y="1297"/>
                </a:lnTo>
                <a:lnTo>
                  <a:pt x="384" y="1293"/>
                </a:lnTo>
                <a:lnTo>
                  <a:pt x="388" y="1288"/>
                </a:lnTo>
                <a:lnTo>
                  <a:pt x="389" y="1278"/>
                </a:lnTo>
                <a:lnTo>
                  <a:pt x="391" y="1268"/>
                </a:lnTo>
                <a:lnTo>
                  <a:pt x="389" y="1263"/>
                </a:lnTo>
                <a:lnTo>
                  <a:pt x="388" y="1258"/>
                </a:lnTo>
                <a:lnTo>
                  <a:pt x="388" y="1256"/>
                </a:lnTo>
                <a:lnTo>
                  <a:pt x="388" y="1255"/>
                </a:lnTo>
                <a:lnTo>
                  <a:pt x="391" y="1250"/>
                </a:lnTo>
                <a:lnTo>
                  <a:pt x="394" y="1240"/>
                </a:lnTo>
                <a:lnTo>
                  <a:pt x="396" y="1230"/>
                </a:lnTo>
                <a:lnTo>
                  <a:pt x="396" y="1209"/>
                </a:lnTo>
                <a:lnTo>
                  <a:pt x="393" y="1189"/>
                </a:lnTo>
                <a:lnTo>
                  <a:pt x="391" y="1184"/>
                </a:lnTo>
                <a:lnTo>
                  <a:pt x="389" y="1179"/>
                </a:lnTo>
                <a:lnTo>
                  <a:pt x="391" y="1166"/>
                </a:lnTo>
                <a:lnTo>
                  <a:pt x="394" y="1119"/>
                </a:lnTo>
                <a:lnTo>
                  <a:pt x="396" y="1075"/>
                </a:lnTo>
                <a:lnTo>
                  <a:pt x="396" y="1032"/>
                </a:lnTo>
                <a:lnTo>
                  <a:pt x="394" y="1013"/>
                </a:lnTo>
                <a:lnTo>
                  <a:pt x="396" y="1008"/>
                </a:lnTo>
                <a:lnTo>
                  <a:pt x="396" y="1003"/>
                </a:lnTo>
                <a:lnTo>
                  <a:pt x="399" y="995"/>
                </a:lnTo>
                <a:lnTo>
                  <a:pt x="403" y="971"/>
                </a:lnTo>
                <a:lnTo>
                  <a:pt x="403" y="961"/>
                </a:lnTo>
                <a:lnTo>
                  <a:pt x="403" y="949"/>
                </a:lnTo>
                <a:lnTo>
                  <a:pt x="399" y="939"/>
                </a:lnTo>
                <a:lnTo>
                  <a:pt x="399" y="938"/>
                </a:lnTo>
                <a:lnTo>
                  <a:pt x="399" y="934"/>
                </a:lnTo>
                <a:lnTo>
                  <a:pt x="401" y="928"/>
                </a:lnTo>
                <a:lnTo>
                  <a:pt x="406" y="911"/>
                </a:lnTo>
                <a:lnTo>
                  <a:pt x="411" y="889"/>
                </a:lnTo>
                <a:lnTo>
                  <a:pt x="414" y="866"/>
                </a:lnTo>
                <a:lnTo>
                  <a:pt x="416" y="845"/>
                </a:lnTo>
                <a:lnTo>
                  <a:pt x="416" y="824"/>
                </a:lnTo>
                <a:lnTo>
                  <a:pt x="414" y="814"/>
                </a:lnTo>
                <a:lnTo>
                  <a:pt x="416" y="809"/>
                </a:lnTo>
                <a:lnTo>
                  <a:pt x="418" y="804"/>
                </a:lnTo>
                <a:lnTo>
                  <a:pt x="421" y="785"/>
                </a:lnTo>
                <a:lnTo>
                  <a:pt x="426" y="765"/>
                </a:lnTo>
                <a:lnTo>
                  <a:pt x="430" y="745"/>
                </a:lnTo>
                <a:lnTo>
                  <a:pt x="430" y="725"/>
                </a:lnTo>
                <a:lnTo>
                  <a:pt x="428" y="705"/>
                </a:lnTo>
                <a:lnTo>
                  <a:pt x="436" y="711"/>
                </a:lnTo>
                <a:lnTo>
                  <a:pt x="446" y="716"/>
                </a:lnTo>
                <a:lnTo>
                  <a:pt x="448" y="718"/>
                </a:lnTo>
                <a:lnTo>
                  <a:pt x="448" y="720"/>
                </a:lnTo>
                <a:lnTo>
                  <a:pt x="448" y="725"/>
                </a:lnTo>
                <a:lnTo>
                  <a:pt x="448" y="735"/>
                </a:lnTo>
                <a:lnTo>
                  <a:pt x="450" y="738"/>
                </a:lnTo>
                <a:lnTo>
                  <a:pt x="450" y="743"/>
                </a:lnTo>
                <a:lnTo>
                  <a:pt x="448" y="755"/>
                </a:lnTo>
                <a:lnTo>
                  <a:pt x="448" y="760"/>
                </a:lnTo>
                <a:lnTo>
                  <a:pt x="448" y="765"/>
                </a:lnTo>
                <a:lnTo>
                  <a:pt x="446" y="770"/>
                </a:lnTo>
                <a:lnTo>
                  <a:pt x="446" y="775"/>
                </a:lnTo>
                <a:lnTo>
                  <a:pt x="448" y="778"/>
                </a:lnTo>
                <a:lnTo>
                  <a:pt x="450" y="780"/>
                </a:lnTo>
                <a:lnTo>
                  <a:pt x="451" y="780"/>
                </a:lnTo>
                <a:lnTo>
                  <a:pt x="453" y="780"/>
                </a:lnTo>
                <a:lnTo>
                  <a:pt x="455" y="780"/>
                </a:lnTo>
                <a:lnTo>
                  <a:pt x="458" y="777"/>
                </a:lnTo>
                <a:lnTo>
                  <a:pt x="461" y="772"/>
                </a:lnTo>
                <a:lnTo>
                  <a:pt x="463" y="767"/>
                </a:lnTo>
                <a:lnTo>
                  <a:pt x="463" y="755"/>
                </a:lnTo>
                <a:lnTo>
                  <a:pt x="463" y="746"/>
                </a:lnTo>
                <a:lnTo>
                  <a:pt x="467" y="743"/>
                </a:lnTo>
                <a:lnTo>
                  <a:pt x="470" y="745"/>
                </a:lnTo>
                <a:lnTo>
                  <a:pt x="473" y="748"/>
                </a:lnTo>
                <a:lnTo>
                  <a:pt x="475" y="753"/>
                </a:lnTo>
                <a:lnTo>
                  <a:pt x="477" y="758"/>
                </a:lnTo>
                <a:lnTo>
                  <a:pt x="477" y="763"/>
                </a:lnTo>
                <a:lnTo>
                  <a:pt x="477" y="768"/>
                </a:lnTo>
                <a:lnTo>
                  <a:pt x="478" y="773"/>
                </a:lnTo>
                <a:lnTo>
                  <a:pt x="477" y="773"/>
                </a:lnTo>
                <a:lnTo>
                  <a:pt x="475" y="775"/>
                </a:lnTo>
                <a:lnTo>
                  <a:pt x="472" y="780"/>
                </a:lnTo>
                <a:lnTo>
                  <a:pt x="470" y="780"/>
                </a:lnTo>
                <a:lnTo>
                  <a:pt x="470" y="782"/>
                </a:lnTo>
                <a:lnTo>
                  <a:pt x="468" y="785"/>
                </a:lnTo>
                <a:lnTo>
                  <a:pt x="467" y="785"/>
                </a:lnTo>
                <a:lnTo>
                  <a:pt x="460" y="793"/>
                </a:lnTo>
                <a:lnTo>
                  <a:pt x="458" y="798"/>
                </a:lnTo>
                <a:lnTo>
                  <a:pt x="458" y="800"/>
                </a:lnTo>
                <a:lnTo>
                  <a:pt x="460" y="802"/>
                </a:lnTo>
                <a:lnTo>
                  <a:pt x="465" y="804"/>
                </a:lnTo>
                <a:lnTo>
                  <a:pt x="470" y="802"/>
                </a:lnTo>
                <a:lnTo>
                  <a:pt x="480" y="797"/>
                </a:lnTo>
                <a:lnTo>
                  <a:pt x="495" y="785"/>
                </a:lnTo>
                <a:lnTo>
                  <a:pt x="498" y="780"/>
                </a:lnTo>
                <a:lnTo>
                  <a:pt x="500" y="777"/>
                </a:lnTo>
                <a:lnTo>
                  <a:pt x="502" y="772"/>
                </a:lnTo>
                <a:lnTo>
                  <a:pt x="503" y="767"/>
                </a:lnTo>
                <a:lnTo>
                  <a:pt x="505" y="763"/>
                </a:lnTo>
                <a:lnTo>
                  <a:pt x="505" y="757"/>
                </a:lnTo>
                <a:lnTo>
                  <a:pt x="505" y="752"/>
                </a:lnTo>
                <a:lnTo>
                  <a:pt x="505" y="746"/>
                </a:lnTo>
                <a:lnTo>
                  <a:pt x="505" y="743"/>
                </a:lnTo>
                <a:lnTo>
                  <a:pt x="507" y="738"/>
                </a:lnTo>
                <a:lnTo>
                  <a:pt x="503" y="728"/>
                </a:lnTo>
                <a:lnTo>
                  <a:pt x="502" y="723"/>
                </a:lnTo>
                <a:lnTo>
                  <a:pt x="500" y="718"/>
                </a:lnTo>
                <a:lnTo>
                  <a:pt x="502" y="706"/>
                </a:lnTo>
                <a:lnTo>
                  <a:pt x="503" y="686"/>
                </a:lnTo>
                <a:lnTo>
                  <a:pt x="503" y="676"/>
                </a:lnTo>
                <a:lnTo>
                  <a:pt x="502" y="666"/>
                </a:lnTo>
                <a:lnTo>
                  <a:pt x="497" y="656"/>
                </a:lnTo>
                <a:lnTo>
                  <a:pt x="493" y="646"/>
                </a:lnTo>
                <a:lnTo>
                  <a:pt x="492" y="636"/>
                </a:lnTo>
                <a:lnTo>
                  <a:pt x="492" y="626"/>
                </a:lnTo>
                <a:lnTo>
                  <a:pt x="488" y="607"/>
                </a:lnTo>
                <a:lnTo>
                  <a:pt x="485" y="587"/>
                </a:lnTo>
                <a:lnTo>
                  <a:pt x="475" y="540"/>
                </a:lnTo>
                <a:lnTo>
                  <a:pt x="467" y="498"/>
                </a:lnTo>
                <a:lnTo>
                  <a:pt x="455" y="455"/>
                </a:lnTo>
                <a:lnTo>
                  <a:pt x="450" y="434"/>
                </a:lnTo>
                <a:lnTo>
                  <a:pt x="443" y="414"/>
                </a:lnTo>
                <a:lnTo>
                  <a:pt x="438" y="403"/>
                </a:lnTo>
                <a:lnTo>
                  <a:pt x="436" y="399"/>
                </a:lnTo>
                <a:lnTo>
                  <a:pt x="435" y="396"/>
                </a:lnTo>
                <a:lnTo>
                  <a:pt x="433" y="376"/>
                </a:lnTo>
                <a:lnTo>
                  <a:pt x="425" y="327"/>
                </a:lnTo>
                <a:lnTo>
                  <a:pt x="421" y="307"/>
                </a:lnTo>
                <a:lnTo>
                  <a:pt x="416" y="287"/>
                </a:lnTo>
                <a:lnTo>
                  <a:pt x="413" y="278"/>
                </a:lnTo>
                <a:lnTo>
                  <a:pt x="409" y="267"/>
                </a:lnTo>
                <a:lnTo>
                  <a:pt x="404" y="257"/>
                </a:lnTo>
                <a:lnTo>
                  <a:pt x="398" y="250"/>
                </a:lnTo>
                <a:lnTo>
                  <a:pt x="391" y="242"/>
                </a:lnTo>
                <a:lnTo>
                  <a:pt x="383" y="235"/>
                </a:lnTo>
                <a:lnTo>
                  <a:pt x="374" y="230"/>
                </a:lnTo>
                <a:lnTo>
                  <a:pt x="364" y="228"/>
                </a:lnTo>
                <a:lnTo>
                  <a:pt x="336" y="220"/>
                </a:lnTo>
                <a:lnTo>
                  <a:pt x="324" y="216"/>
                </a:lnTo>
                <a:lnTo>
                  <a:pt x="317" y="215"/>
                </a:lnTo>
                <a:lnTo>
                  <a:pt x="310" y="215"/>
                </a:lnTo>
                <a:lnTo>
                  <a:pt x="314" y="211"/>
                </a:lnTo>
                <a:lnTo>
                  <a:pt x="316" y="206"/>
                </a:lnTo>
                <a:lnTo>
                  <a:pt x="316" y="196"/>
                </a:lnTo>
                <a:lnTo>
                  <a:pt x="317" y="186"/>
                </a:lnTo>
                <a:lnTo>
                  <a:pt x="319" y="176"/>
                </a:lnTo>
                <a:lnTo>
                  <a:pt x="326" y="158"/>
                </a:lnTo>
                <a:lnTo>
                  <a:pt x="329" y="146"/>
                </a:lnTo>
                <a:lnTo>
                  <a:pt x="329" y="136"/>
                </a:lnTo>
                <a:lnTo>
                  <a:pt x="329" y="126"/>
                </a:lnTo>
                <a:lnTo>
                  <a:pt x="332" y="117"/>
                </a:lnTo>
                <a:lnTo>
                  <a:pt x="334" y="112"/>
                </a:lnTo>
                <a:lnTo>
                  <a:pt x="336" y="107"/>
                </a:lnTo>
                <a:lnTo>
                  <a:pt x="336" y="97"/>
                </a:lnTo>
                <a:lnTo>
                  <a:pt x="336" y="92"/>
                </a:lnTo>
                <a:lnTo>
                  <a:pt x="337" y="87"/>
                </a:lnTo>
                <a:lnTo>
                  <a:pt x="339" y="82"/>
                </a:lnTo>
                <a:lnTo>
                  <a:pt x="339" y="77"/>
                </a:lnTo>
                <a:lnTo>
                  <a:pt x="339" y="67"/>
                </a:lnTo>
                <a:lnTo>
                  <a:pt x="336" y="57"/>
                </a:lnTo>
                <a:lnTo>
                  <a:pt x="331" y="45"/>
                </a:lnTo>
                <a:lnTo>
                  <a:pt x="322" y="32"/>
                </a:lnTo>
                <a:lnTo>
                  <a:pt x="312" y="22"/>
                </a:lnTo>
                <a:lnTo>
                  <a:pt x="307" y="17"/>
                </a:lnTo>
                <a:lnTo>
                  <a:pt x="300" y="13"/>
                </a:lnTo>
                <a:lnTo>
                  <a:pt x="287" y="8"/>
                </a:lnTo>
                <a:lnTo>
                  <a:pt x="272" y="3"/>
                </a:lnTo>
                <a:lnTo>
                  <a:pt x="258" y="0"/>
                </a:lnTo>
                <a:lnTo>
                  <a:pt x="245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49" name="Freeform 61"/>
          <p:cNvSpPr>
            <a:spLocks noChangeArrowheads="1"/>
          </p:cNvSpPr>
          <p:nvPr/>
        </p:nvSpPr>
        <p:spPr bwMode="auto">
          <a:xfrm>
            <a:off x="2489008" y="4938527"/>
            <a:ext cx="1033720" cy="2868724"/>
          </a:xfrm>
          <a:custGeom>
            <a:avLst/>
            <a:gdLst>
              <a:gd name="T0" fmla="*/ 181 w 507"/>
              <a:gd name="T1" fmla="*/ 39 h 1407"/>
              <a:gd name="T2" fmla="*/ 178 w 507"/>
              <a:gd name="T3" fmla="*/ 127 h 1407"/>
              <a:gd name="T4" fmla="*/ 206 w 507"/>
              <a:gd name="T5" fmla="*/ 183 h 1407"/>
              <a:gd name="T6" fmla="*/ 163 w 507"/>
              <a:gd name="T7" fmla="*/ 218 h 1407"/>
              <a:gd name="T8" fmla="*/ 118 w 507"/>
              <a:gd name="T9" fmla="*/ 235 h 1407"/>
              <a:gd name="T10" fmla="*/ 71 w 507"/>
              <a:gd name="T11" fmla="*/ 268 h 1407"/>
              <a:gd name="T12" fmla="*/ 52 w 507"/>
              <a:gd name="T13" fmla="*/ 404 h 1407"/>
              <a:gd name="T14" fmla="*/ 27 w 507"/>
              <a:gd name="T15" fmla="*/ 448 h 1407"/>
              <a:gd name="T16" fmla="*/ 29 w 507"/>
              <a:gd name="T17" fmla="*/ 497 h 1407"/>
              <a:gd name="T18" fmla="*/ 20 w 507"/>
              <a:gd name="T19" fmla="*/ 542 h 1407"/>
              <a:gd name="T20" fmla="*/ 7 w 507"/>
              <a:gd name="T21" fmla="*/ 647 h 1407"/>
              <a:gd name="T22" fmla="*/ 14 w 507"/>
              <a:gd name="T23" fmla="*/ 718 h 1407"/>
              <a:gd name="T24" fmla="*/ 124 w 507"/>
              <a:gd name="T25" fmla="*/ 740 h 1407"/>
              <a:gd name="T26" fmla="*/ 146 w 507"/>
              <a:gd name="T27" fmla="*/ 721 h 1407"/>
              <a:gd name="T28" fmla="*/ 144 w 507"/>
              <a:gd name="T29" fmla="*/ 797 h 1407"/>
              <a:gd name="T30" fmla="*/ 153 w 507"/>
              <a:gd name="T31" fmla="*/ 835 h 1407"/>
              <a:gd name="T32" fmla="*/ 161 w 507"/>
              <a:gd name="T33" fmla="*/ 908 h 1407"/>
              <a:gd name="T34" fmla="*/ 175 w 507"/>
              <a:gd name="T35" fmla="*/ 958 h 1407"/>
              <a:gd name="T36" fmla="*/ 153 w 507"/>
              <a:gd name="T37" fmla="*/ 1064 h 1407"/>
              <a:gd name="T38" fmla="*/ 153 w 507"/>
              <a:gd name="T39" fmla="*/ 1248 h 1407"/>
              <a:gd name="T40" fmla="*/ 165 w 507"/>
              <a:gd name="T41" fmla="*/ 1319 h 1407"/>
              <a:gd name="T42" fmla="*/ 188 w 507"/>
              <a:gd name="T43" fmla="*/ 1369 h 1407"/>
              <a:gd name="T44" fmla="*/ 233 w 507"/>
              <a:gd name="T45" fmla="*/ 1402 h 1407"/>
              <a:gd name="T46" fmla="*/ 316 w 507"/>
              <a:gd name="T47" fmla="*/ 1394 h 1407"/>
              <a:gd name="T48" fmla="*/ 299 w 507"/>
              <a:gd name="T49" fmla="*/ 1354 h 1407"/>
              <a:gd name="T50" fmla="*/ 265 w 507"/>
              <a:gd name="T51" fmla="*/ 1287 h 1407"/>
              <a:gd name="T52" fmla="*/ 267 w 507"/>
              <a:gd name="T53" fmla="*/ 1206 h 1407"/>
              <a:gd name="T54" fmla="*/ 258 w 507"/>
              <a:gd name="T55" fmla="*/ 1057 h 1407"/>
              <a:gd name="T56" fmla="*/ 263 w 507"/>
              <a:gd name="T57" fmla="*/ 1008 h 1407"/>
              <a:gd name="T58" fmla="*/ 294 w 507"/>
              <a:gd name="T59" fmla="*/ 887 h 1407"/>
              <a:gd name="T60" fmla="*/ 302 w 507"/>
              <a:gd name="T61" fmla="*/ 990 h 1407"/>
              <a:gd name="T62" fmla="*/ 310 w 507"/>
              <a:gd name="T63" fmla="*/ 1030 h 1407"/>
              <a:gd name="T64" fmla="*/ 302 w 507"/>
              <a:gd name="T65" fmla="*/ 1072 h 1407"/>
              <a:gd name="T66" fmla="*/ 285 w 507"/>
              <a:gd name="T67" fmla="*/ 1184 h 1407"/>
              <a:gd name="T68" fmla="*/ 289 w 507"/>
              <a:gd name="T69" fmla="*/ 1268 h 1407"/>
              <a:gd name="T70" fmla="*/ 305 w 507"/>
              <a:gd name="T71" fmla="*/ 1339 h 1407"/>
              <a:gd name="T72" fmla="*/ 332 w 507"/>
              <a:gd name="T73" fmla="*/ 1381 h 1407"/>
              <a:gd name="T74" fmla="*/ 411 w 507"/>
              <a:gd name="T75" fmla="*/ 1376 h 1407"/>
              <a:gd name="T76" fmla="*/ 389 w 507"/>
              <a:gd name="T77" fmla="*/ 1308 h 1407"/>
              <a:gd name="T78" fmla="*/ 388 w 507"/>
              <a:gd name="T79" fmla="*/ 1258 h 1407"/>
              <a:gd name="T80" fmla="*/ 393 w 507"/>
              <a:gd name="T81" fmla="*/ 1189 h 1407"/>
              <a:gd name="T82" fmla="*/ 396 w 507"/>
              <a:gd name="T83" fmla="*/ 1032 h 1407"/>
              <a:gd name="T84" fmla="*/ 403 w 507"/>
              <a:gd name="T85" fmla="*/ 949 h 1407"/>
              <a:gd name="T86" fmla="*/ 411 w 507"/>
              <a:gd name="T87" fmla="*/ 889 h 1407"/>
              <a:gd name="T88" fmla="*/ 418 w 507"/>
              <a:gd name="T89" fmla="*/ 804 h 1407"/>
              <a:gd name="T90" fmla="*/ 446 w 507"/>
              <a:gd name="T91" fmla="*/ 716 h 1407"/>
              <a:gd name="T92" fmla="*/ 448 w 507"/>
              <a:gd name="T93" fmla="*/ 755 h 1407"/>
              <a:gd name="T94" fmla="*/ 451 w 507"/>
              <a:gd name="T95" fmla="*/ 780 h 1407"/>
              <a:gd name="T96" fmla="*/ 463 w 507"/>
              <a:gd name="T97" fmla="*/ 746 h 1407"/>
              <a:gd name="T98" fmla="*/ 477 w 507"/>
              <a:gd name="T99" fmla="*/ 768 h 1407"/>
              <a:gd name="T100" fmla="*/ 468 w 507"/>
              <a:gd name="T101" fmla="*/ 785 h 1407"/>
              <a:gd name="T102" fmla="*/ 480 w 507"/>
              <a:gd name="T103" fmla="*/ 797 h 1407"/>
              <a:gd name="T104" fmla="*/ 505 w 507"/>
              <a:gd name="T105" fmla="*/ 757 h 1407"/>
              <a:gd name="T106" fmla="*/ 500 w 507"/>
              <a:gd name="T107" fmla="*/ 718 h 1407"/>
              <a:gd name="T108" fmla="*/ 493 w 507"/>
              <a:gd name="T109" fmla="*/ 646 h 1407"/>
              <a:gd name="T110" fmla="*/ 455 w 507"/>
              <a:gd name="T111" fmla="*/ 455 h 1407"/>
              <a:gd name="T112" fmla="*/ 433 w 507"/>
              <a:gd name="T113" fmla="*/ 376 h 1407"/>
              <a:gd name="T114" fmla="*/ 409 w 507"/>
              <a:gd name="T115" fmla="*/ 267 h 1407"/>
              <a:gd name="T116" fmla="*/ 336 w 507"/>
              <a:gd name="T117" fmla="*/ 220 h 1407"/>
              <a:gd name="T118" fmla="*/ 317 w 507"/>
              <a:gd name="T119" fmla="*/ 186 h 1407"/>
              <a:gd name="T120" fmla="*/ 332 w 507"/>
              <a:gd name="T121" fmla="*/ 117 h 1407"/>
              <a:gd name="T122" fmla="*/ 339 w 507"/>
              <a:gd name="T123" fmla="*/ 67 h 1407"/>
              <a:gd name="T124" fmla="*/ 272 w 507"/>
              <a:gd name="T125" fmla="*/ 3 h 140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507"/>
              <a:gd name="T190" fmla="*/ 0 h 1407"/>
              <a:gd name="T191" fmla="*/ 507 w 507"/>
              <a:gd name="T192" fmla="*/ 1407 h 140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507" h="1407">
                <a:moveTo>
                  <a:pt x="245" y="0"/>
                </a:moveTo>
                <a:lnTo>
                  <a:pt x="245" y="0"/>
                </a:lnTo>
                <a:lnTo>
                  <a:pt x="235" y="0"/>
                </a:lnTo>
                <a:lnTo>
                  <a:pt x="225" y="2"/>
                </a:lnTo>
                <a:lnTo>
                  <a:pt x="215" y="3"/>
                </a:lnTo>
                <a:lnTo>
                  <a:pt x="205" y="8"/>
                </a:lnTo>
                <a:lnTo>
                  <a:pt x="198" y="13"/>
                </a:lnTo>
                <a:lnTo>
                  <a:pt x="190" y="20"/>
                </a:lnTo>
                <a:lnTo>
                  <a:pt x="185" y="28"/>
                </a:lnTo>
                <a:lnTo>
                  <a:pt x="181" y="39"/>
                </a:lnTo>
                <a:lnTo>
                  <a:pt x="175" y="62"/>
                </a:lnTo>
                <a:lnTo>
                  <a:pt x="171" y="74"/>
                </a:lnTo>
                <a:lnTo>
                  <a:pt x="170" y="86"/>
                </a:lnTo>
                <a:lnTo>
                  <a:pt x="170" y="96"/>
                </a:lnTo>
                <a:lnTo>
                  <a:pt x="171" y="107"/>
                </a:lnTo>
                <a:lnTo>
                  <a:pt x="173" y="117"/>
                </a:lnTo>
                <a:lnTo>
                  <a:pt x="178" y="127"/>
                </a:lnTo>
                <a:lnTo>
                  <a:pt x="181" y="136"/>
                </a:lnTo>
                <a:lnTo>
                  <a:pt x="188" y="144"/>
                </a:lnTo>
                <a:lnTo>
                  <a:pt x="195" y="154"/>
                </a:lnTo>
                <a:lnTo>
                  <a:pt x="200" y="164"/>
                </a:lnTo>
                <a:lnTo>
                  <a:pt x="203" y="173"/>
                </a:lnTo>
                <a:lnTo>
                  <a:pt x="205" y="178"/>
                </a:lnTo>
                <a:lnTo>
                  <a:pt x="206" y="183"/>
                </a:lnTo>
                <a:lnTo>
                  <a:pt x="205" y="193"/>
                </a:lnTo>
                <a:lnTo>
                  <a:pt x="203" y="196"/>
                </a:lnTo>
                <a:lnTo>
                  <a:pt x="201" y="201"/>
                </a:lnTo>
                <a:lnTo>
                  <a:pt x="198" y="205"/>
                </a:lnTo>
                <a:lnTo>
                  <a:pt x="195" y="208"/>
                </a:lnTo>
                <a:lnTo>
                  <a:pt x="185" y="211"/>
                </a:lnTo>
                <a:lnTo>
                  <a:pt x="163" y="218"/>
                </a:lnTo>
                <a:lnTo>
                  <a:pt x="154" y="223"/>
                </a:lnTo>
                <a:lnTo>
                  <a:pt x="151" y="226"/>
                </a:lnTo>
                <a:lnTo>
                  <a:pt x="148" y="228"/>
                </a:lnTo>
                <a:lnTo>
                  <a:pt x="138" y="231"/>
                </a:lnTo>
                <a:lnTo>
                  <a:pt x="128" y="233"/>
                </a:lnTo>
                <a:lnTo>
                  <a:pt x="118" y="235"/>
                </a:lnTo>
                <a:lnTo>
                  <a:pt x="112" y="235"/>
                </a:lnTo>
                <a:lnTo>
                  <a:pt x="107" y="238"/>
                </a:lnTo>
                <a:lnTo>
                  <a:pt x="97" y="243"/>
                </a:lnTo>
                <a:lnTo>
                  <a:pt x="87" y="250"/>
                </a:lnTo>
                <a:lnTo>
                  <a:pt x="81" y="257"/>
                </a:lnTo>
                <a:lnTo>
                  <a:pt x="74" y="263"/>
                </a:lnTo>
                <a:lnTo>
                  <a:pt x="71" y="268"/>
                </a:lnTo>
                <a:lnTo>
                  <a:pt x="69" y="273"/>
                </a:lnTo>
                <a:lnTo>
                  <a:pt x="67" y="285"/>
                </a:lnTo>
                <a:lnTo>
                  <a:pt x="59" y="329"/>
                </a:lnTo>
                <a:lnTo>
                  <a:pt x="52" y="372"/>
                </a:lnTo>
                <a:lnTo>
                  <a:pt x="52" y="391"/>
                </a:lnTo>
                <a:lnTo>
                  <a:pt x="52" y="404"/>
                </a:lnTo>
                <a:lnTo>
                  <a:pt x="49" y="408"/>
                </a:lnTo>
                <a:lnTo>
                  <a:pt x="45" y="411"/>
                </a:lnTo>
                <a:lnTo>
                  <a:pt x="39" y="419"/>
                </a:lnTo>
                <a:lnTo>
                  <a:pt x="34" y="428"/>
                </a:lnTo>
                <a:lnTo>
                  <a:pt x="29" y="436"/>
                </a:lnTo>
                <a:lnTo>
                  <a:pt x="27" y="443"/>
                </a:lnTo>
                <a:lnTo>
                  <a:pt x="27" y="448"/>
                </a:lnTo>
                <a:lnTo>
                  <a:pt x="25" y="451"/>
                </a:lnTo>
                <a:lnTo>
                  <a:pt x="24" y="456"/>
                </a:lnTo>
                <a:lnTo>
                  <a:pt x="22" y="468"/>
                </a:lnTo>
                <a:lnTo>
                  <a:pt x="20" y="478"/>
                </a:lnTo>
                <a:lnTo>
                  <a:pt x="22" y="488"/>
                </a:lnTo>
                <a:lnTo>
                  <a:pt x="25" y="493"/>
                </a:lnTo>
                <a:lnTo>
                  <a:pt x="29" y="497"/>
                </a:lnTo>
                <a:lnTo>
                  <a:pt x="39" y="502"/>
                </a:lnTo>
                <a:lnTo>
                  <a:pt x="37" y="505"/>
                </a:lnTo>
                <a:lnTo>
                  <a:pt x="34" y="512"/>
                </a:lnTo>
                <a:lnTo>
                  <a:pt x="29" y="520"/>
                </a:lnTo>
                <a:lnTo>
                  <a:pt x="24" y="528"/>
                </a:lnTo>
                <a:lnTo>
                  <a:pt x="20" y="538"/>
                </a:lnTo>
                <a:lnTo>
                  <a:pt x="20" y="542"/>
                </a:lnTo>
                <a:lnTo>
                  <a:pt x="20" y="545"/>
                </a:lnTo>
                <a:lnTo>
                  <a:pt x="17" y="559"/>
                </a:lnTo>
                <a:lnTo>
                  <a:pt x="14" y="569"/>
                </a:lnTo>
                <a:lnTo>
                  <a:pt x="12" y="580"/>
                </a:lnTo>
                <a:lnTo>
                  <a:pt x="10" y="602"/>
                </a:lnTo>
                <a:lnTo>
                  <a:pt x="7" y="647"/>
                </a:lnTo>
                <a:lnTo>
                  <a:pt x="3" y="666"/>
                </a:lnTo>
                <a:lnTo>
                  <a:pt x="0" y="686"/>
                </a:lnTo>
                <a:lnTo>
                  <a:pt x="0" y="694"/>
                </a:lnTo>
                <a:lnTo>
                  <a:pt x="2" y="705"/>
                </a:lnTo>
                <a:lnTo>
                  <a:pt x="3" y="710"/>
                </a:lnTo>
                <a:lnTo>
                  <a:pt x="5" y="713"/>
                </a:lnTo>
                <a:lnTo>
                  <a:pt x="8" y="716"/>
                </a:lnTo>
                <a:lnTo>
                  <a:pt x="14" y="718"/>
                </a:lnTo>
                <a:lnTo>
                  <a:pt x="60" y="728"/>
                </a:lnTo>
                <a:lnTo>
                  <a:pt x="104" y="736"/>
                </a:lnTo>
                <a:lnTo>
                  <a:pt x="114" y="738"/>
                </a:lnTo>
                <a:lnTo>
                  <a:pt x="119" y="738"/>
                </a:lnTo>
                <a:lnTo>
                  <a:pt x="124" y="740"/>
                </a:lnTo>
                <a:lnTo>
                  <a:pt x="129" y="738"/>
                </a:lnTo>
                <a:lnTo>
                  <a:pt x="133" y="736"/>
                </a:lnTo>
                <a:lnTo>
                  <a:pt x="139" y="730"/>
                </a:lnTo>
                <a:lnTo>
                  <a:pt x="143" y="720"/>
                </a:lnTo>
                <a:lnTo>
                  <a:pt x="146" y="715"/>
                </a:lnTo>
                <a:lnTo>
                  <a:pt x="148" y="713"/>
                </a:lnTo>
                <a:lnTo>
                  <a:pt x="146" y="716"/>
                </a:lnTo>
                <a:lnTo>
                  <a:pt x="146" y="721"/>
                </a:lnTo>
                <a:lnTo>
                  <a:pt x="144" y="733"/>
                </a:lnTo>
                <a:lnTo>
                  <a:pt x="141" y="755"/>
                </a:lnTo>
                <a:lnTo>
                  <a:pt x="139" y="775"/>
                </a:lnTo>
                <a:lnTo>
                  <a:pt x="143" y="785"/>
                </a:lnTo>
                <a:lnTo>
                  <a:pt x="144" y="797"/>
                </a:lnTo>
                <a:lnTo>
                  <a:pt x="143" y="802"/>
                </a:lnTo>
                <a:lnTo>
                  <a:pt x="143" y="807"/>
                </a:lnTo>
                <a:lnTo>
                  <a:pt x="146" y="810"/>
                </a:lnTo>
                <a:lnTo>
                  <a:pt x="149" y="815"/>
                </a:lnTo>
                <a:lnTo>
                  <a:pt x="151" y="819"/>
                </a:lnTo>
                <a:lnTo>
                  <a:pt x="151" y="824"/>
                </a:lnTo>
                <a:lnTo>
                  <a:pt x="153" y="835"/>
                </a:lnTo>
                <a:lnTo>
                  <a:pt x="158" y="857"/>
                </a:lnTo>
                <a:lnTo>
                  <a:pt x="161" y="867"/>
                </a:lnTo>
                <a:lnTo>
                  <a:pt x="161" y="872"/>
                </a:lnTo>
                <a:lnTo>
                  <a:pt x="161" y="877"/>
                </a:lnTo>
                <a:lnTo>
                  <a:pt x="161" y="897"/>
                </a:lnTo>
                <a:lnTo>
                  <a:pt x="161" y="908"/>
                </a:lnTo>
                <a:lnTo>
                  <a:pt x="165" y="918"/>
                </a:lnTo>
                <a:lnTo>
                  <a:pt x="170" y="928"/>
                </a:lnTo>
                <a:lnTo>
                  <a:pt x="173" y="938"/>
                </a:lnTo>
                <a:lnTo>
                  <a:pt x="176" y="951"/>
                </a:lnTo>
                <a:lnTo>
                  <a:pt x="176" y="954"/>
                </a:lnTo>
                <a:lnTo>
                  <a:pt x="175" y="958"/>
                </a:lnTo>
                <a:lnTo>
                  <a:pt x="170" y="968"/>
                </a:lnTo>
                <a:lnTo>
                  <a:pt x="168" y="980"/>
                </a:lnTo>
                <a:lnTo>
                  <a:pt x="168" y="990"/>
                </a:lnTo>
                <a:lnTo>
                  <a:pt x="166" y="1000"/>
                </a:lnTo>
                <a:lnTo>
                  <a:pt x="163" y="1022"/>
                </a:lnTo>
                <a:lnTo>
                  <a:pt x="158" y="1043"/>
                </a:lnTo>
                <a:lnTo>
                  <a:pt x="153" y="1064"/>
                </a:lnTo>
                <a:lnTo>
                  <a:pt x="151" y="1074"/>
                </a:lnTo>
                <a:lnTo>
                  <a:pt x="149" y="1084"/>
                </a:lnTo>
                <a:lnTo>
                  <a:pt x="149" y="1129"/>
                </a:lnTo>
                <a:lnTo>
                  <a:pt x="149" y="1173"/>
                </a:lnTo>
                <a:lnTo>
                  <a:pt x="149" y="1218"/>
                </a:lnTo>
                <a:lnTo>
                  <a:pt x="151" y="1238"/>
                </a:lnTo>
                <a:lnTo>
                  <a:pt x="153" y="1248"/>
                </a:lnTo>
                <a:lnTo>
                  <a:pt x="156" y="1258"/>
                </a:lnTo>
                <a:lnTo>
                  <a:pt x="163" y="1278"/>
                </a:lnTo>
                <a:lnTo>
                  <a:pt x="168" y="1288"/>
                </a:lnTo>
                <a:lnTo>
                  <a:pt x="170" y="1293"/>
                </a:lnTo>
                <a:lnTo>
                  <a:pt x="170" y="1298"/>
                </a:lnTo>
                <a:lnTo>
                  <a:pt x="166" y="1308"/>
                </a:lnTo>
                <a:lnTo>
                  <a:pt x="165" y="1319"/>
                </a:lnTo>
                <a:lnTo>
                  <a:pt x="166" y="1329"/>
                </a:lnTo>
                <a:lnTo>
                  <a:pt x="168" y="1337"/>
                </a:lnTo>
                <a:lnTo>
                  <a:pt x="170" y="1349"/>
                </a:lnTo>
                <a:lnTo>
                  <a:pt x="171" y="1355"/>
                </a:lnTo>
                <a:lnTo>
                  <a:pt x="175" y="1359"/>
                </a:lnTo>
                <a:lnTo>
                  <a:pt x="183" y="1365"/>
                </a:lnTo>
                <a:lnTo>
                  <a:pt x="188" y="1369"/>
                </a:lnTo>
                <a:lnTo>
                  <a:pt x="193" y="1369"/>
                </a:lnTo>
                <a:lnTo>
                  <a:pt x="196" y="1371"/>
                </a:lnTo>
                <a:lnTo>
                  <a:pt x="200" y="1374"/>
                </a:lnTo>
                <a:lnTo>
                  <a:pt x="208" y="1382"/>
                </a:lnTo>
                <a:lnTo>
                  <a:pt x="215" y="1391"/>
                </a:lnTo>
                <a:lnTo>
                  <a:pt x="225" y="1397"/>
                </a:lnTo>
                <a:lnTo>
                  <a:pt x="233" y="1402"/>
                </a:lnTo>
                <a:lnTo>
                  <a:pt x="243" y="1406"/>
                </a:lnTo>
                <a:lnTo>
                  <a:pt x="265" y="1407"/>
                </a:lnTo>
                <a:lnTo>
                  <a:pt x="275" y="1407"/>
                </a:lnTo>
                <a:lnTo>
                  <a:pt x="285" y="1406"/>
                </a:lnTo>
                <a:lnTo>
                  <a:pt x="295" y="1402"/>
                </a:lnTo>
                <a:lnTo>
                  <a:pt x="305" y="1399"/>
                </a:lnTo>
                <a:lnTo>
                  <a:pt x="316" y="1394"/>
                </a:lnTo>
                <a:lnTo>
                  <a:pt x="319" y="1391"/>
                </a:lnTo>
                <a:lnTo>
                  <a:pt x="322" y="1387"/>
                </a:lnTo>
                <a:lnTo>
                  <a:pt x="322" y="1382"/>
                </a:lnTo>
                <a:lnTo>
                  <a:pt x="321" y="1377"/>
                </a:lnTo>
                <a:lnTo>
                  <a:pt x="316" y="1369"/>
                </a:lnTo>
                <a:lnTo>
                  <a:pt x="307" y="1362"/>
                </a:lnTo>
                <a:lnTo>
                  <a:pt x="299" y="1354"/>
                </a:lnTo>
                <a:lnTo>
                  <a:pt x="285" y="1339"/>
                </a:lnTo>
                <a:lnTo>
                  <a:pt x="282" y="1334"/>
                </a:lnTo>
                <a:lnTo>
                  <a:pt x="282" y="1329"/>
                </a:lnTo>
                <a:lnTo>
                  <a:pt x="280" y="1315"/>
                </a:lnTo>
                <a:lnTo>
                  <a:pt x="275" y="1303"/>
                </a:lnTo>
                <a:lnTo>
                  <a:pt x="274" y="1297"/>
                </a:lnTo>
                <a:lnTo>
                  <a:pt x="270" y="1292"/>
                </a:lnTo>
                <a:lnTo>
                  <a:pt x="265" y="1287"/>
                </a:lnTo>
                <a:lnTo>
                  <a:pt x="260" y="1283"/>
                </a:lnTo>
                <a:lnTo>
                  <a:pt x="265" y="1275"/>
                </a:lnTo>
                <a:lnTo>
                  <a:pt x="269" y="1265"/>
                </a:lnTo>
                <a:lnTo>
                  <a:pt x="270" y="1255"/>
                </a:lnTo>
                <a:lnTo>
                  <a:pt x="270" y="1245"/>
                </a:lnTo>
                <a:lnTo>
                  <a:pt x="267" y="1230"/>
                </a:lnTo>
                <a:lnTo>
                  <a:pt x="267" y="1206"/>
                </a:lnTo>
                <a:lnTo>
                  <a:pt x="262" y="1114"/>
                </a:lnTo>
                <a:lnTo>
                  <a:pt x="260" y="1082"/>
                </a:lnTo>
                <a:lnTo>
                  <a:pt x="258" y="1075"/>
                </a:lnTo>
                <a:lnTo>
                  <a:pt x="258" y="1067"/>
                </a:lnTo>
                <a:lnTo>
                  <a:pt x="260" y="1062"/>
                </a:lnTo>
                <a:lnTo>
                  <a:pt x="258" y="1057"/>
                </a:lnTo>
                <a:lnTo>
                  <a:pt x="257" y="1047"/>
                </a:lnTo>
                <a:lnTo>
                  <a:pt x="258" y="1042"/>
                </a:lnTo>
                <a:lnTo>
                  <a:pt x="260" y="1038"/>
                </a:lnTo>
                <a:lnTo>
                  <a:pt x="263" y="1027"/>
                </a:lnTo>
                <a:lnTo>
                  <a:pt x="263" y="1018"/>
                </a:lnTo>
                <a:lnTo>
                  <a:pt x="263" y="1008"/>
                </a:lnTo>
                <a:lnTo>
                  <a:pt x="270" y="985"/>
                </a:lnTo>
                <a:lnTo>
                  <a:pt x="279" y="944"/>
                </a:lnTo>
                <a:lnTo>
                  <a:pt x="290" y="889"/>
                </a:lnTo>
                <a:lnTo>
                  <a:pt x="290" y="884"/>
                </a:lnTo>
                <a:lnTo>
                  <a:pt x="292" y="884"/>
                </a:lnTo>
                <a:lnTo>
                  <a:pt x="294" y="887"/>
                </a:lnTo>
                <a:lnTo>
                  <a:pt x="297" y="892"/>
                </a:lnTo>
                <a:lnTo>
                  <a:pt x="297" y="899"/>
                </a:lnTo>
                <a:lnTo>
                  <a:pt x="297" y="909"/>
                </a:lnTo>
                <a:lnTo>
                  <a:pt x="297" y="953"/>
                </a:lnTo>
                <a:lnTo>
                  <a:pt x="299" y="976"/>
                </a:lnTo>
                <a:lnTo>
                  <a:pt x="300" y="985"/>
                </a:lnTo>
                <a:lnTo>
                  <a:pt x="302" y="990"/>
                </a:lnTo>
                <a:lnTo>
                  <a:pt x="304" y="993"/>
                </a:lnTo>
                <a:lnTo>
                  <a:pt x="304" y="998"/>
                </a:lnTo>
                <a:lnTo>
                  <a:pt x="304" y="1001"/>
                </a:lnTo>
                <a:lnTo>
                  <a:pt x="304" y="1012"/>
                </a:lnTo>
                <a:lnTo>
                  <a:pt x="305" y="1022"/>
                </a:lnTo>
                <a:lnTo>
                  <a:pt x="310" y="1028"/>
                </a:lnTo>
                <a:lnTo>
                  <a:pt x="310" y="1030"/>
                </a:lnTo>
                <a:lnTo>
                  <a:pt x="310" y="1033"/>
                </a:lnTo>
                <a:lnTo>
                  <a:pt x="307" y="1037"/>
                </a:lnTo>
                <a:lnTo>
                  <a:pt x="304" y="1042"/>
                </a:lnTo>
                <a:lnTo>
                  <a:pt x="304" y="1047"/>
                </a:lnTo>
                <a:lnTo>
                  <a:pt x="302" y="1057"/>
                </a:lnTo>
                <a:lnTo>
                  <a:pt x="302" y="1067"/>
                </a:lnTo>
                <a:lnTo>
                  <a:pt x="302" y="1072"/>
                </a:lnTo>
                <a:lnTo>
                  <a:pt x="300" y="1075"/>
                </a:lnTo>
                <a:lnTo>
                  <a:pt x="299" y="1090"/>
                </a:lnTo>
                <a:lnTo>
                  <a:pt x="295" y="1110"/>
                </a:lnTo>
                <a:lnTo>
                  <a:pt x="289" y="1154"/>
                </a:lnTo>
                <a:lnTo>
                  <a:pt x="285" y="1174"/>
                </a:lnTo>
                <a:lnTo>
                  <a:pt x="285" y="1184"/>
                </a:lnTo>
                <a:lnTo>
                  <a:pt x="285" y="1194"/>
                </a:lnTo>
                <a:lnTo>
                  <a:pt x="285" y="1216"/>
                </a:lnTo>
                <a:lnTo>
                  <a:pt x="287" y="1238"/>
                </a:lnTo>
                <a:lnTo>
                  <a:pt x="287" y="1250"/>
                </a:lnTo>
                <a:lnTo>
                  <a:pt x="289" y="1260"/>
                </a:lnTo>
                <a:lnTo>
                  <a:pt x="289" y="1265"/>
                </a:lnTo>
                <a:lnTo>
                  <a:pt x="289" y="1268"/>
                </a:lnTo>
                <a:lnTo>
                  <a:pt x="287" y="1280"/>
                </a:lnTo>
                <a:lnTo>
                  <a:pt x="287" y="1290"/>
                </a:lnTo>
                <a:lnTo>
                  <a:pt x="289" y="1300"/>
                </a:lnTo>
                <a:lnTo>
                  <a:pt x="290" y="1310"/>
                </a:lnTo>
                <a:lnTo>
                  <a:pt x="295" y="1319"/>
                </a:lnTo>
                <a:lnTo>
                  <a:pt x="302" y="1329"/>
                </a:lnTo>
                <a:lnTo>
                  <a:pt x="305" y="1339"/>
                </a:lnTo>
                <a:lnTo>
                  <a:pt x="310" y="1349"/>
                </a:lnTo>
                <a:lnTo>
                  <a:pt x="316" y="1357"/>
                </a:lnTo>
                <a:lnTo>
                  <a:pt x="317" y="1360"/>
                </a:lnTo>
                <a:lnTo>
                  <a:pt x="319" y="1365"/>
                </a:lnTo>
                <a:lnTo>
                  <a:pt x="326" y="1374"/>
                </a:lnTo>
                <a:lnTo>
                  <a:pt x="332" y="1381"/>
                </a:lnTo>
                <a:lnTo>
                  <a:pt x="342" y="1386"/>
                </a:lnTo>
                <a:lnTo>
                  <a:pt x="362" y="1389"/>
                </a:lnTo>
                <a:lnTo>
                  <a:pt x="384" y="1389"/>
                </a:lnTo>
                <a:lnTo>
                  <a:pt x="394" y="1386"/>
                </a:lnTo>
                <a:lnTo>
                  <a:pt x="404" y="1382"/>
                </a:lnTo>
                <a:lnTo>
                  <a:pt x="408" y="1379"/>
                </a:lnTo>
                <a:lnTo>
                  <a:pt x="411" y="1376"/>
                </a:lnTo>
                <a:lnTo>
                  <a:pt x="413" y="1371"/>
                </a:lnTo>
                <a:lnTo>
                  <a:pt x="414" y="1365"/>
                </a:lnTo>
                <a:lnTo>
                  <a:pt x="414" y="1354"/>
                </a:lnTo>
                <a:lnTo>
                  <a:pt x="411" y="1344"/>
                </a:lnTo>
                <a:lnTo>
                  <a:pt x="404" y="1334"/>
                </a:lnTo>
                <a:lnTo>
                  <a:pt x="399" y="1325"/>
                </a:lnTo>
                <a:lnTo>
                  <a:pt x="389" y="1308"/>
                </a:lnTo>
                <a:lnTo>
                  <a:pt x="383" y="1297"/>
                </a:lnTo>
                <a:lnTo>
                  <a:pt x="384" y="1293"/>
                </a:lnTo>
                <a:lnTo>
                  <a:pt x="388" y="1288"/>
                </a:lnTo>
                <a:lnTo>
                  <a:pt x="389" y="1278"/>
                </a:lnTo>
                <a:lnTo>
                  <a:pt x="391" y="1268"/>
                </a:lnTo>
                <a:lnTo>
                  <a:pt x="389" y="1263"/>
                </a:lnTo>
                <a:lnTo>
                  <a:pt x="388" y="1258"/>
                </a:lnTo>
                <a:lnTo>
                  <a:pt x="388" y="1256"/>
                </a:lnTo>
                <a:lnTo>
                  <a:pt x="388" y="1255"/>
                </a:lnTo>
                <a:lnTo>
                  <a:pt x="391" y="1250"/>
                </a:lnTo>
                <a:lnTo>
                  <a:pt x="394" y="1240"/>
                </a:lnTo>
                <a:lnTo>
                  <a:pt x="396" y="1230"/>
                </a:lnTo>
                <a:lnTo>
                  <a:pt x="396" y="1209"/>
                </a:lnTo>
                <a:lnTo>
                  <a:pt x="393" y="1189"/>
                </a:lnTo>
                <a:lnTo>
                  <a:pt x="391" y="1184"/>
                </a:lnTo>
                <a:lnTo>
                  <a:pt x="389" y="1179"/>
                </a:lnTo>
                <a:lnTo>
                  <a:pt x="391" y="1166"/>
                </a:lnTo>
                <a:lnTo>
                  <a:pt x="394" y="1119"/>
                </a:lnTo>
                <a:lnTo>
                  <a:pt x="396" y="1075"/>
                </a:lnTo>
                <a:lnTo>
                  <a:pt x="396" y="1032"/>
                </a:lnTo>
                <a:lnTo>
                  <a:pt x="394" y="1013"/>
                </a:lnTo>
                <a:lnTo>
                  <a:pt x="396" y="1008"/>
                </a:lnTo>
                <a:lnTo>
                  <a:pt x="396" y="1003"/>
                </a:lnTo>
                <a:lnTo>
                  <a:pt x="399" y="995"/>
                </a:lnTo>
                <a:lnTo>
                  <a:pt x="403" y="971"/>
                </a:lnTo>
                <a:lnTo>
                  <a:pt x="403" y="961"/>
                </a:lnTo>
                <a:lnTo>
                  <a:pt x="403" y="949"/>
                </a:lnTo>
                <a:lnTo>
                  <a:pt x="399" y="939"/>
                </a:lnTo>
                <a:lnTo>
                  <a:pt x="399" y="938"/>
                </a:lnTo>
                <a:lnTo>
                  <a:pt x="399" y="934"/>
                </a:lnTo>
                <a:lnTo>
                  <a:pt x="401" y="928"/>
                </a:lnTo>
                <a:lnTo>
                  <a:pt x="406" y="911"/>
                </a:lnTo>
                <a:lnTo>
                  <a:pt x="411" y="889"/>
                </a:lnTo>
                <a:lnTo>
                  <a:pt x="414" y="866"/>
                </a:lnTo>
                <a:lnTo>
                  <a:pt x="416" y="845"/>
                </a:lnTo>
                <a:lnTo>
                  <a:pt x="416" y="824"/>
                </a:lnTo>
                <a:lnTo>
                  <a:pt x="414" y="814"/>
                </a:lnTo>
                <a:lnTo>
                  <a:pt x="416" y="809"/>
                </a:lnTo>
                <a:lnTo>
                  <a:pt x="418" y="804"/>
                </a:lnTo>
                <a:lnTo>
                  <a:pt x="421" y="785"/>
                </a:lnTo>
                <a:lnTo>
                  <a:pt x="426" y="765"/>
                </a:lnTo>
                <a:lnTo>
                  <a:pt x="430" y="745"/>
                </a:lnTo>
                <a:lnTo>
                  <a:pt x="430" y="725"/>
                </a:lnTo>
                <a:lnTo>
                  <a:pt x="428" y="705"/>
                </a:lnTo>
                <a:lnTo>
                  <a:pt x="436" y="711"/>
                </a:lnTo>
                <a:lnTo>
                  <a:pt x="446" y="716"/>
                </a:lnTo>
                <a:lnTo>
                  <a:pt x="448" y="718"/>
                </a:lnTo>
                <a:lnTo>
                  <a:pt x="448" y="720"/>
                </a:lnTo>
                <a:lnTo>
                  <a:pt x="448" y="725"/>
                </a:lnTo>
                <a:lnTo>
                  <a:pt x="448" y="735"/>
                </a:lnTo>
                <a:lnTo>
                  <a:pt x="450" y="738"/>
                </a:lnTo>
                <a:lnTo>
                  <a:pt x="450" y="743"/>
                </a:lnTo>
                <a:lnTo>
                  <a:pt x="448" y="755"/>
                </a:lnTo>
                <a:lnTo>
                  <a:pt x="448" y="760"/>
                </a:lnTo>
                <a:lnTo>
                  <a:pt x="448" y="765"/>
                </a:lnTo>
                <a:lnTo>
                  <a:pt x="446" y="770"/>
                </a:lnTo>
                <a:lnTo>
                  <a:pt x="446" y="775"/>
                </a:lnTo>
                <a:lnTo>
                  <a:pt x="448" y="778"/>
                </a:lnTo>
                <a:lnTo>
                  <a:pt x="450" y="780"/>
                </a:lnTo>
                <a:lnTo>
                  <a:pt x="451" y="780"/>
                </a:lnTo>
                <a:lnTo>
                  <a:pt x="453" y="780"/>
                </a:lnTo>
                <a:lnTo>
                  <a:pt x="455" y="780"/>
                </a:lnTo>
                <a:lnTo>
                  <a:pt x="458" y="777"/>
                </a:lnTo>
                <a:lnTo>
                  <a:pt x="461" y="772"/>
                </a:lnTo>
                <a:lnTo>
                  <a:pt x="463" y="767"/>
                </a:lnTo>
                <a:lnTo>
                  <a:pt x="463" y="755"/>
                </a:lnTo>
                <a:lnTo>
                  <a:pt x="463" y="746"/>
                </a:lnTo>
                <a:lnTo>
                  <a:pt x="467" y="743"/>
                </a:lnTo>
                <a:lnTo>
                  <a:pt x="470" y="745"/>
                </a:lnTo>
                <a:lnTo>
                  <a:pt x="473" y="748"/>
                </a:lnTo>
                <a:lnTo>
                  <a:pt x="475" y="753"/>
                </a:lnTo>
                <a:lnTo>
                  <a:pt x="477" y="758"/>
                </a:lnTo>
                <a:lnTo>
                  <a:pt x="477" y="763"/>
                </a:lnTo>
                <a:lnTo>
                  <a:pt x="477" y="768"/>
                </a:lnTo>
                <a:lnTo>
                  <a:pt x="478" y="773"/>
                </a:lnTo>
                <a:lnTo>
                  <a:pt x="477" y="773"/>
                </a:lnTo>
                <a:lnTo>
                  <a:pt x="475" y="775"/>
                </a:lnTo>
                <a:lnTo>
                  <a:pt x="472" y="780"/>
                </a:lnTo>
                <a:lnTo>
                  <a:pt x="470" y="780"/>
                </a:lnTo>
                <a:lnTo>
                  <a:pt x="470" y="782"/>
                </a:lnTo>
                <a:lnTo>
                  <a:pt x="468" y="785"/>
                </a:lnTo>
                <a:lnTo>
                  <a:pt x="467" y="785"/>
                </a:lnTo>
                <a:lnTo>
                  <a:pt x="460" y="793"/>
                </a:lnTo>
                <a:lnTo>
                  <a:pt x="458" y="798"/>
                </a:lnTo>
                <a:lnTo>
                  <a:pt x="458" y="800"/>
                </a:lnTo>
                <a:lnTo>
                  <a:pt x="460" y="802"/>
                </a:lnTo>
                <a:lnTo>
                  <a:pt x="465" y="804"/>
                </a:lnTo>
                <a:lnTo>
                  <a:pt x="470" y="802"/>
                </a:lnTo>
                <a:lnTo>
                  <a:pt x="480" y="797"/>
                </a:lnTo>
                <a:lnTo>
                  <a:pt x="495" y="785"/>
                </a:lnTo>
                <a:lnTo>
                  <a:pt x="498" y="780"/>
                </a:lnTo>
                <a:lnTo>
                  <a:pt x="500" y="777"/>
                </a:lnTo>
                <a:lnTo>
                  <a:pt x="502" y="772"/>
                </a:lnTo>
                <a:lnTo>
                  <a:pt x="503" y="767"/>
                </a:lnTo>
                <a:lnTo>
                  <a:pt x="505" y="763"/>
                </a:lnTo>
                <a:lnTo>
                  <a:pt x="505" y="757"/>
                </a:lnTo>
                <a:lnTo>
                  <a:pt x="505" y="752"/>
                </a:lnTo>
                <a:lnTo>
                  <a:pt x="505" y="746"/>
                </a:lnTo>
                <a:lnTo>
                  <a:pt x="505" y="743"/>
                </a:lnTo>
                <a:lnTo>
                  <a:pt x="507" y="738"/>
                </a:lnTo>
                <a:lnTo>
                  <a:pt x="503" y="728"/>
                </a:lnTo>
                <a:lnTo>
                  <a:pt x="502" y="723"/>
                </a:lnTo>
                <a:lnTo>
                  <a:pt x="500" y="718"/>
                </a:lnTo>
                <a:lnTo>
                  <a:pt x="502" y="706"/>
                </a:lnTo>
                <a:lnTo>
                  <a:pt x="503" y="686"/>
                </a:lnTo>
                <a:lnTo>
                  <a:pt x="503" y="676"/>
                </a:lnTo>
                <a:lnTo>
                  <a:pt x="502" y="666"/>
                </a:lnTo>
                <a:lnTo>
                  <a:pt x="497" y="656"/>
                </a:lnTo>
                <a:lnTo>
                  <a:pt x="493" y="646"/>
                </a:lnTo>
                <a:lnTo>
                  <a:pt x="492" y="636"/>
                </a:lnTo>
                <a:lnTo>
                  <a:pt x="492" y="626"/>
                </a:lnTo>
                <a:lnTo>
                  <a:pt x="488" y="607"/>
                </a:lnTo>
                <a:lnTo>
                  <a:pt x="485" y="587"/>
                </a:lnTo>
                <a:lnTo>
                  <a:pt x="475" y="540"/>
                </a:lnTo>
                <a:lnTo>
                  <a:pt x="467" y="498"/>
                </a:lnTo>
                <a:lnTo>
                  <a:pt x="455" y="455"/>
                </a:lnTo>
                <a:lnTo>
                  <a:pt x="450" y="434"/>
                </a:lnTo>
                <a:lnTo>
                  <a:pt x="443" y="414"/>
                </a:lnTo>
                <a:lnTo>
                  <a:pt x="438" y="403"/>
                </a:lnTo>
                <a:lnTo>
                  <a:pt x="436" y="399"/>
                </a:lnTo>
                <a:lnTo>
                  <a:pt x="435" y="396"/>
                </a:lnTo>
                <a:lnTo>
                  <a:pt x="433" y="376"/>
                </a:lnTo>
                <a:lnTo>
                  <a:pt x="425" y="327"/>
                </a:lnTo>
                <a:lnTo>
                  <a:pt x="421" y="307"/>
                </a:lnTo>
                <a:lnTo>
                  <a:pt x="416" y="287"/>
                </a:lnTo>
                <a:lnTo>
                  <a:pt x="413" y="278"/>
                </a:lnTo>
                <a:lnTo>
                  <a:pt x="409" y="267"/>
                </a:lnTo>
                <a:lnTo>
                  <a:pt x="404" y="257"/>
                </a:lnTo>
                <a:lnTo>
                  <a:pt x="398" y="250"/>
                </a:lnTo>
                <a:lnTo>
                  <a:pt x="391" y="242"/>
                </a:lnTo>
                <a:lnTo>
                  <a:pt x="383" y="235"/>
                </a:lnTo>
                <a:lnTo>
                  <a:pt x="374" y="230"/>
                </a:lnTo>
                <a:lnTo>
                  <a:pt x="364" y="228"/>
                </a:lnTo>
                <a:lnTo>
                  <a:pt x="336" y="220"/>
                </a:lnTo>
                <a:lnTo>
                  <a:pt x="324" y="216"/>
                </a:lnTo>
                <a:lnTo>
                  <a:pt x="317" y="215"/>
                </a:lnTo>
                <a:lnTo>
                  <a:pt x="310" y="215"/>
                </a:lnTo>
                <a:lnTo>
                  <a:pt x="314" y="211"/>
                </a:lnTo>
                <a:lnTo>
                  <a:pt x="316" y="206"/>
                </a:lnTo>
                <a:lnTo>
                  <a:pt x="316" y="196"/>
                </a:lnTo>
                <a:lnTo>
                  <a:pt x="317" y="186"/>
                </a:lnTo>
                <a:lnTo>
                  <a:pt x="319" y="176"/>
                </a:lnTo>
                <a:lnTo>
                  <a:pt x="326" y="158"/>
                </a:lnTo>
                <a:lnTo>
                  <a:pt x="329" y="146"/>
                </a:lnTo>
                <a:lnTo>
                  <a:pt x="329" y="136"/>
                </a:lnTo>
                <a:lnTo>
                  <a:pt x="329" y="126"/>
                </a:lnTo>
                <a:lnTo>
                  <a:pt x="332" y="117"/>
                </a:lnTo>
                <a:lnTo>
                  <a:pt x="334" y="112"/>
                </a:lnTo>
                <a:lnTo>
                  <a:pt x="336" y="107"/>
                </a:lnTo>
                <a:lnTo>
                  <a:pt x="336" y="97"/>
                </a:lnTo>
                <a:lnTo>
                  <a:pt x="336" y="92"/>
                </a:lnTo>
                <a:lnTo>
                  <a:pt x="337" y="87"/>
                </a:lnTo>
                <a:lnTo>
                  <a:pt x="339" y="82"/>
                </a:lnTo>
                <a:lnTo>
                  <a:pt x="339" y="77"/>
                </a:lnTo>
                <a:lnTo>
                  <a:pt x="339" y="67"/>
                </a:lnTo>
                <a:lnTo>
                  <a:pt x="336" y="57"/>
                </a:lnTo>
                <a:lnTo>
                  <a:pt x="331" y="45"/>
                </a:lnTo>
                <a:lnTo>
                  <a:pt x="322" y="32"/>
                </a:lnTo>
                <a:lnTo>
                  <a:pt x="312" y="22"/>
                </a:lnTo>
                <a:lnTo>
                  <a:pt x="307" y="17"/>
                </a:lnTo>
                <a:lnTo>
                  <a:pt x="300" y="13"/>
                </a:lnTo>
                <a:lnTo>
                  <a:pt x="287" y="8"/>
                </a:lnTo>
                <a:lnTo>
                  <a:pt x="272" y="3"/>
                </a:lnTo>
                <a:lnTo>
                  <a:pt x="258" y="0"/>
                </a:lnTo>
                <a:lnTo>
                  <a:pt x="24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50" name="Freeform 62"/>
          <p:cNvSpPr>
            <a:spLocks noEditPoints="1" noChangeArrowheads="1"/>
          </p:cNvSpPr>
          <p:nvPr/>
        </p:nvSpPr>
        <p:spPr bwMode="auto">
          <a:xfrm>
            <a:off x="3567584" y="4999693"/>
            <a:ext cx="990902" cy="2927851"/>
          </a:xfrm>
          <a:custGeom>
            <a:avLst/>
            <a:gdLst>
              <a:gd name="T0" fmla="*/ 260 w 486"/>
              <a:gd name="T1" fmla="*/ 4 h 1436"/>
              <a:gd name="T2" fmla="*/ 322 w 486"/>
              <a:gd name="T3" fmla="*/ 52 h 1436"/>
              <a:gd name="T4" fmla="*/ 320 w 486"/>
              <a:gd name="T5" fmla="*/ 148 h 1436"/>
              <a:gd name="T6" fmla="*/ 328 w 486"/>
              <a:gd name="T7" fmla="*/ 168 h 1436"/>
              <a:gd name="T8" fmla="*/ 384 w 486"/>
              <a:gd name="T9" fmla="*/ 238 h 1436"/>
              <a:gd name="T10" fmla="*/ 401 w 486"/>
              <a:gd name="T11" fmla="*/ 311 h 1436"/>
              <a:gd name="T12" fmla="*/ 365 w 486"/>
              <a:gd name="T13" fmla="*/ 423 h 1436"/>
              <a:gd name="T14" fmla="*/ 349 w 486"/>
              <a:gd name="T15" fmla="*/ 534 h 1436"/>
              <a:gd name="T16" fmla="*/ 389 w 486"/>
              <a:gd name="T17" fmla="*/ 629 h 1436"/>
              <a:gd name="T18" fmla="*/ 426 w 486"/>
              <a:gd name="T19" fmla="*/ 804 h 1436"/>
              <a:gd name="T20" fmla="*/ 454 w 486"/>
              <a:gd name="T21" fmla="*/ 1045 h 1436"/>
              <a:gd name="T22" fmla="*/ 439 w 486"/>
              <a:gd name="T23" fmla="*/ 1079 h 1436"/>
              <a:gd name="T24" fmla="*/ 421 w 486"/>
              <a:gd name="T25" fmla="*/ 1112 h 1436"/>
              <a:gd name="T26" fmla="*/ 399 w 486"/>
              <a:gd name="T27" fmla="*/ 1334 h 1436"/>
              <a:gd name="T28" fmla="*/ 411 w 486"/>
              <a:gd name="T29" fmla="*/ 1371 h 1436"/>
              <a:gd name="T30" fmla="*/ 391 w 486"/>
              <a:gd name="T31" fmla="*/ 1413 h 1436"/>
              <a:gd name="T32" fmla="*/ 320 w 486"/>
              <a:gd name="T33" fmla="*/ 1391 h 1436"/>
              <a:gd name="T34" fmla="*/ 250 w 486"/>
              <a:gd name="T35" fmla="*/ 1354 h 1436"/>
              <a:gd name="T36" fmla="*/ 271 w 486"/>
              <a:gd name="T37" fmla="*/ 1322 h 1436"/>
              <a:gd name="T38" fmla="*/ 332 w 486"/>
              <a:gd name="T39" fmla="*/ 1320 h 1436"/>
              <a:gd name="T40" fmla="*/ 347 w 486"/>
              <a:gd name="T41" fmla="*/ 1213 h 1436"/>
              <a:gd name="T42" fmla="*/ 315 w 486"/>
              <a:gd name="T43" fmla="*/ 1102 h 1436"/>
              <a:gd name="T44" fmla="*/ 280 w 486"/>
              <a:gd name="T45" fmla="*/ 1101 h 1436"/>
              <a:gd name="T46" fmla="*/ 280 w 486"/>
              <a:gd name="T47" fmla="*/ 1131 h 1436"/>
              <a:gd name="T48" fmla="*/ 250 w 486"/>
              <a:gd name="T49" fmla="*/ 1136 h 1436"/>
              <a:gd name="T50" fmla="*/ 221 w 486"/>
              <a:gd name="T51" fmla="*/ 1215 h 1436"/>
              <a:gd name="T52" fmla="*/ 193 w 486"/>
              <a:gd name="T53" fmla="*/ 1369 h 1436"/>
              <a:gd name="T54" fmla="*/ 199 w 486"/>
              <a:gd name="T55" fmla="*/ 1431 h 1436"/>
              <a:gd name="T56" fmla="*/ 144 w 486"/>
              <a:gd name="T57" fmla="*/ 1434 h 1436"/>
              <a:gd name="T58" fmla="*/ 82 w 486"/>
              <a:gd name="T59" fmla="*/ 1428 h 1436"/>
              <a:gd name="T60" fmla="*/ 1 w 486"/>
              <a:gd name="T61" fmla="*/ 1393 h 1436"/>
              <a:gd name="T62" fmla="*/ 36 w 486"/>
              <a:gd name="T63" fmla="*/ 1362 h 1436"/>
              <a:gd name="T64" fmla="*/ 124 w 486"/>
              <a:gd name="T65" fmla="*/ 1341 h 1436"/>
              <a:gd name="T66" fmla="*/ 142 w 486"/>
              <a:gd name="T67" fmla="*/ 1297 h 1436"/>
              <a:gd name="T68" fmla="*/ 141 w 486"/>
              <a:gd name="T69" fmla="*/ 1211 h 1436"/>
              <a:gd name="T70" fmla="*/ 115 w 486"/>
              <a:gd name="T71" fmla="*/ 1117 h 1436"/>
              <a:gd name="T72" fmla="*/ 63 w 486"/>
              <a:gd name="T73" fmla="*/ 1116 h 1436"/>
              <a:gd name="T74" fmla="*/ 80 w 486"/>
              <a:gd name="T75" fmla="*/ 983 h 1436"/>
              <a:gd name="T76" fmla="*/ 120 w 486"/>
              <a:gd name="T77" fmla="*/ 777 h 1436"/>
              <a:gd name="T78" fmla="*/ 132 w 486"/>
              <a:gd name="T79" fmla="*/ 671 h 1436"/>
              <a:gd name="T80" fmla="*/ 99 w 486"/>
              <a:gd name="T81" fmla="*/ 676 h 1436"/>
              <a:gd name="T82" fmla="*/ 73 w 486"/>
              <a:gd name="T83" fmla="*/ 636 h 1436"/>
              <a:gd name="T84" fmla="*/ 105 w 486"/>
              <a:gd name="T85" fmla="*/ 582 h 1436"/>
              <a:gd name="T86" fmla="*/ 115 w 486"/>
              <a:gd name="T87" fmla="*/ 477 h 1436"/>
              <a:gd name="T88" fmla="*/ 120 w 486"/>
              <a:gd name="T89" fmla="*/ 404 h 1436"/>
              <a:gd name="T90" fmla="*/ 134 w 486"/>
              <a:gd name="T91" fmla="*/ 337 h 1436"/>
              <a:gd name="T92" fmla="*/ 171 w 486"/>
              <a:gd name="T93" fmla="*/ 292 h 1436"/>
              <a:gd name="T94" fmla="*/ 189 w 486"/>
              <a:gd name="T95" fmla="*/ 247 h 1436"/>
              <a:gd name="T96" fmla="*/ 219 w 486"/>
              <a:gd name="T97" fmla="*/ 215 h 1436"/>
              <a:gd name="T98" fmla="*/ 166 w 486"/>
              <a:gd name="T99" fmla="*/ 208 h 1436"/>
              <a:gd name="T100" fmla="*/ 151 w 486"/>
              <a:gd name="T101" fmla="*/ 188 h 1436"/>
              <a:gd name="T102" fmla="*/ 146 w 486"/>
              <a:gd name="T103" fmla="*/ 175 h 1436"/>
              <a:gd name="T104" fmla="*/ 134 w 486"/>
              <a:gd name="T105" fmla="*/ 148 h 1436"/>
              <a:gd name="T106" fmla="*/ 146 w 486"/>
              <a:gd name="T107" fmla="*/ 124 h 1436"/>
              <a:gd name="T108" fmla="*/ 144 w 486"/>
              <a:gd name="T109" fmla="*/ 81 h 1436"/>
              <a:gd name="T110" fmla="*/ 174 w 486"/>
              <a:gd name="T111" fmla="*/ 27 h 1436"/>
              <a:gd name="T112" fmla="*/ 310 w 486"/>
              <a:gd name="T113" fmla="*/ 181 h 14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w 486"/>
              <a:gd name="T172" fmla="*/ 0 h 1436"/>
              <a:gd name="T173" fmla="*/ 486 w 486"/>
              <a:gd name="T174" fmla="*/ 1436 h 14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T171" t="T172" r="T173" b="T174"/>
            <a:pathLst>
              <a:path w="486" h="1436">
                <a:moveTo>
                  <a:pt x="198" y="9"/>
                </a:moveTo>
                <a:lnTo>
                  <a:pt x="198" y="9"/>
                </a:lnTo>
                <a:lnTo>
                  <a:pt x="208" y="4"/>
                </a:lnTo>
                <a:lnTo>
                  <a:pt x="216" y="2"/>
                </a:lnTo>
                <a:lnTo>
                  <a:pt x="226" y="0"/>
                </a:lnTo>
                <a:lnTo>
                  <a:pt x="236" y="2"/>
                </a:lnTo>
                <a:lnTo>
                  <a:pt x="260" y="4"/>
                </a:lnTo>
                <a:lnTo>
                  <a:pt x="270" y="5"/>
                </a:lnTo>
                <a:lnTo>
                  <a:pt x="280" y="9"/>
                </a:lnTo>
                <a:lnTo>
                  <a:pt x="298" y="19"/>
                </a:lnTo>
                <a:lnTo>
                  <a:pt x="307" y="25"/>
                </a:lnTo>
                <a:lnTo>
                  <a:pt x="313" y="34"/>
                </a:lnTo>
                <a:lnTo>
                  <a:pt x="318" y="42"/>
                </a:lnTo>
                <a:lnTo>
                  <a:pt x="322" y="52"/>
                </a:lnTo>
                <a:lnTo>
                  <a:pt x="325" y="61"/>
                </a:lnTo>
                <a:lnTo>
                  <a:pt x="327" y="71"/>
                </a:lnTo>
                <a:lnTo>
                  <a:pt x="328" y="94"/>
                </a:lnTo>
                <a:lnTo>
                  <a:pt x="327" y="116"/>
                </a:lnTo>
                <a:lnTo>
                  <a:pt x="323" y="136"/>
                </a:lnTo>
                <a:lnTo>
                  <a:pt x="320" y="148"/>
                </a:lnTo>
                <a:lnTo>
                  <a:pt x="318" y="151"/>
                </a:lnTo>
                <a:lnTo>
                  <a:pt x="318" y="153"/>
                </a:lnTo>
                <a:lnTo>
                  <a:pt x="322" y="155"/>
                </a:lnTo>
                <a:lnTo>
                  <a:pt x="323" y="158"/>
                </a:lnTo>
                <a:lnTo>
                  <a:pt x="327" y="163"/>
                </a:lnTo>
                <a:lnTo>
                  <a:pt x="328" y="168"/>
                </a:lnTo>
                <a:lnTo>
                  <a:pt x="332" y="171"/>
                </a:lnTo>
                <a:lnTo>
                  <a:pt x="338" y="178"/>
                </a:lnTo>
                <a:lnTo>
                  <a:pt x="345" y="186"/>
                </a:lnTo>
                <a:lnTo>
                  <a:pt x="374" y="223"/>
                </a:lnTo>
                <a:lnTo>
                  <a:pt x="384" y="238"/>
                </a:lnTo>
                <a:lnTo>
                  <a:pt x="391" y="248"/>
                </a:lnTo>
                <a:lnTo>
                  <a:pt x="396" y="259"/>
                </a:lnTo>
                <a:lnTo>
                  <a:pt x="399" y="269"/>
                </a:lnTo>
                <a:lnTo>
                  <a:pt x="401" y="279"/>
                </a:lnTo>
                <a:lnTo>
                  <a:pt x="402" y="289"/>
                </a:lnTo>
                <a:lnTo>
                  <a:pt x="402" y="300"/>
                </a:lnTo>
                <a:lnTo>
                  <a:pt x="401" y="311"/>
                </a:lnTo>
                <a:lnTo>
                  <a:pt x="399" y="321"/>
                </a:lnTo>
                <a:lnTo>
                  <a:pt x="396" y="342"/>
                </a:lnTo>
                <a:lnTo>
                  <a:pt x="391" y="363"/>
                </a:lnTo>
                <a:lnTo>
                  <a:pt x="384" y="383"/>
                </a:lnTo>
                <a:lnTo>
                  <a:pt x="375" y="403"/>
                </a:lnTo>
                <a:lnTo>
                  <a:pt x="365" y="423"/>
                </a:lnTo>
                <a:lnTo>
                  <a:pt x="362" y="433"/>
                </a:lnTo>
                <a:lnTo>
                  <a:pt x="359" y="445"/>
                </a:lnTo>
                <a:lnTo>
                  <a:pt x="355" y="467"/>
                </a:lnTo>
                <a:lnTo>
                  <a:pt x="350" y="512"/>
                </a:lnTo>
                <a:lnTo>
                  <a:pt x="349" y="534"/>
                </a:lnTo>
                <a:lnTo>
                  <a:pt x="347" y="544"/>
                </a:lnTo>
                <a:lnTo>
                  <a:pt x="347" y="549"/>
                </a:lnTo>
                <a:lnTo>
                  <a:pt x="347" y="552"/>
                </a:lnTo>
                <a:lnTo>
                  <a:pt x="355" y="560"/>
                </a:lnTo>
                <a:lnTo>
                  <a:pt x="360" y="571"/>
                </a:lnTo>
                <a:lnTo>
                  <a:pt x="372" y="589"/>
                </a:lnTo>
                <a:lnTo>
                  <a:pt x="380" y="609"/>
                </a:lnTo>
                <a:lnTo>
                  <a:pt x="389" y="629"/>
                </a:lnTo>
                <a:lnTo>
                  <a:pt x="396" y="649"/>
                </a:lnTo>
                <a:lnTo>
                  <a:pt x="402" y="671"/>
                </a:lnTo>
                <a:lnTo>
                  <a:pt x="406" y="686"/>
                </a:lnTo>
                <a:lnTo>
                  <a:pt x="409" y="703"/>
                </a:lnTo>
                <a:lnTo>
                  <a:pt x="426" y="804"/>
                </a:lnTo>
                <a:lnTo>
                  <a:pt x="431" y="822"/>
                </a:lnTo>
                <a:lnTo>
                  <a:pt x="443" y="871"/>
                </a:lnTo>
                <a:lnTo>
                  <a:pt x="486" y="1040"/>
                </a:lnTo>
                <a:lnTo>
                  <a:pt x="464" y="1045"/>
                </a:lnTo>
                <a:lnTo>
                  <a:pt x="454" y="1045"/>
                </a:lnTo>
                <a:lnTo>
                  <a:pt x="444" y="1047"/>
                </a:lnTo>
                <a:lnTo>
                  <a:pt x="434" y="1050"/>
                </a:lnTo>
                <a:lnTo>
                  <a:pt x="431" y="1052"/>
                </a:lnTo>
                <a:lnTo>
                  <a:pt x="431" y="1054"/>
                </a:lnTo>
                <a:lnTo>
                  <a:pt x="439" y="1079"/>
                </a:lnTo>
                <a:lnTo>
                  <a:pt x="429" y="1084"/>
                </a:lnTo>
                <a:lnTo>
                  <a:pt x="426" y="1086"/>
                </a:lnTo>
                <a:lnTo>
                  <a:pt x="422" y="1087"/>
                </a:lnTo>
                <a:lnTo>
                  <a:pt x="422" y="1089"/>
                </a:lnTo>
                <a:lnTo>
                  <a:pt x="421" y="1112"/>
                </a:lnTo>
                <a:lnTo>
                  <a:pt x="414" y="1156"/>
                </a:lnTo>
                <a:lnTo>
                  <a:pt x="406" y="1200"/>
                </a:lnTo>
                <a:lnTo>
                  <a:pt x="402" y="1221"/>
                </a:lnTo>
                <a:lnTo>
                  <a:pt x="399" y="1243"/>
                </a:lnTo>
                <a:lnTo>
                  <a:pt x="397" y="1267"/>
                </a:lnTo>
                <a:lnTo>
                  <a:pt x="397" y="1289"/>
                </a:lnTo>
                <a:lnTo>
                  <a:pt x="399" y="1334"/>
                </a:lnTo>
                <a:lnTo>
                  <a:pt x="397" y="1342"/>
                </a:lnTo>
                <a:lnTo>
                  <a:pt x="399" y="1347"/>
                </a:lnTo>
                <a:lnTo>
                  <a:pt x="399" y="1351"/>
                </a:lnTo>
                <a:lnTo>
                  <a:pt x="407" y="1361"/>
                </a:lnTo>
                <a:lnTo>
                  <a:pt x="409" y="1366"/>
                </a:lnTo>
                <a:lnTo>
                  <a:pt x="411" y="1371"/>
                </a:lnTo>
                <a:lnTo>
                  <a:pt x="411" y="1381"/>
                </a:lnTo>
                <a:lnTo>
                  <a:pt x="409" y="1391"/>
                </a:lnTo>
                <a:lnTo>
                  <a:pt x="407" y="1401"/>
                </a:lnTo>
                <a:lnTo>
                  <a:pt x="404" y="1406"/>
                </a:lnTo>
                <a:lnTo>
                  <a:pt x="401" y="1409"/>
                </a:lnTo>
                <a:lnTo>
                  <a:pt x="391" y="1413"/>
                </a:lnTo>
                <a:lnTo>
                  <a:pt x="379" y="1411"/>
                </a:lnTo>
                <a:lnTo>
                  <a:pt x="369" y="1409"/>
                </a:lnTo>
                <a:lnTo>
                  <a:pt x="359" y="1406"/>
                </a:lnTo>
                <a:lnTo>
                  <a:pt x="350" y="1401"/>
                </a:lnTo>
                <a:lnTo>
                  <a:pt x="342" y="1398"/>
                </a:lnTo>
                <a:lnTo>
                  <a:pt x="320" y="1391"/>
                </a:lnTo>
                <a:lnTo>
                  <a:pt x="302" y="1386"/>
                </a:lnTo>
                <a:lnTo>
                  <a:pt x="281" y="1379"/>
                </a:lnTo>
                <a:lnTo>
                  <a:pt x="263" y="1371"/>
                </a:lnTo>
                <a:lnTo>
                  <a:pt x="258" y="1367"/>
                </a:lnTo>
                <a:lnTo>
                  <a:pt x="255" y="1362"/>
                </a:lnTo>
                <a:lnTo>
                  <a:pt x="250" y="1354"/>
                </a:lnTo>
                <a:lnTo>
                  <a:pt x="245" y="1344"/>
                </a:lnTo>
                <a:lnTo>
                  <a:pt x="245" y="1339"/>
                </a:lnTo>
                <a:lnTo>
                  <a:pt x="245" y="1335"/>
                </a:lnTo>
                <a:lnTo>
                  <a:pt x="248" y="1330"/>
                </a:lnTo>
                <a:lnTo>
                  <a:pt x="251" y="1327"/>
                </a:lnTo>
                <a:lnTo>
                  <a:pt x="260" y="1324"/>
                </a:lnTo>
                <a:lnTo>
                  <a:pt x="271" y="1322"/>
                </a:lnTo>
                <a:lnTo>
                  <a:pt x="281" y="1324"/>
                </a:lnTo>
                <a:lnTo>
                  <a:pt x="292" y="1324"/>
                </a:lnTo>
                <a:lnTo>
                  <a:pt x="302" y="1322"/>
                </a:lnTo>
                <a:lnTo>
                  <a:pt x="323" y="1325"/>
                </a:lnTo>
                <a:lnTo>
                  <a:pt x="328" y="1325"/>
                </a:lnTo>
                <a:lnTo>
                  <a:pt x="332" y="1320"/>
                </a:lnTo>
                <a:lnTo>
                  <a:pt x="335" y="1312"/>
                </a:lnTo>
                <a:lnTo>
                  <a:pt x="340" y="1290"/>
                </a:lnTo>
                <a:lnTo>
                  <a:pt x="344" y="1268"/>
                </a:lnTo>
                <a:lnTo>
                  <a:pt x="347" y="1223"/>
                </a:lnTo>
                <a:lnTo>
                  <a:pt x="347" y="1213"/>
                </a:lnTo>
                <a:lnTo>
                  <a:pt x="345" y="1203"/>
                </a:lnTo>
                <a:lnTo>
                  <a:pt x="342" y="1183"/>
                </a:lnTo>
                <a:lnTo>
                  <a:pt x="332" y="1109"/>
                </a:lnTo>
                <a:lnTo>
                  <a:pt x="327" y="1111"/>
                </a:lnTo>
                <a:lnTo>
                  <a:pt x="323" y="1109"/>
                </a:lnTo>
                <a:lnTo>
                  <a:pt x="315" y="1102"/>
                </a:lnTo>
                <a:lnTo>
                  <a:pt x="313" y="1099"/>
                </a:lnTo>
                <a:lnTo>
                  <a:pt x="310" y="1094"/>
                </a:lnTo>
                <a:lnTo>
                  <a:pt x="308" y="1094"/>
                </a:lnTo>
                <a:lnTo>
                  <a:pt x="305" y="1094"/>
                </a:lnTo>
                <a:lnTo>
                  <a:pt x="300" y="1094"/>
                </a:lnTo>
                <a:lnTo>
                  <a:pt x="290" y="1097"/>
                </a:lnTo>
                <a:lnTo>
                  <a:pt x="280" y="1101"/>
                </a:lnTo>
                <a:lnTo>
                  <a:pt x="278" y="1101"/>
                </a:lnTo>
                <a:lnTo>
                  <a:pt x="278" y="1102"/>
                </a:lnTo>
                <a:lnTo>
                  <a:pt x="280" y="1109"/>
                </a:lnTo>
                <a:lnTo>
                  <a:pt x="280" y="1121"/>
                </a:lnTo>
                <a:lnTo>
                  <a:pt x="280" y="1131"/>
                </a:lnTo>
                <a:lnTo>
                  <a:pt x="280" y="1132"/>
                </a:lnTo>
                <a:lnTo>
                  <a:pt x="278" y="1132"/>
                </a:lnTo>
                <a:lnTo>
                  <a:pt x="275" y="1134"/>
                </a:lnTo>
                <a:lnTo>
                  <a:pt x="265" y="1136"/>
                </a:lnTo>
                <a:lnTo>
                  <a:pt x="255" y="1136"/>
                </a:lnTo>
                <a:lnTo>
                  <a:pt x="250" y="1136"/>
                </a:lnTo>
                <a:lnTo>
                  <a:pt x="248" y="1136"/>
                </a:lnTo>
                <a:lnTo>
                  <a:pt x="246" y="1139"/>
                </a:lnTo>
                <a:lnTo>
                  <a:pt x="245" y="1149"/>
                </a:lnTo>
                <a:lnTo>
                  <a:pt x="238" y="1171"/>
                </a:lnTo>
                <a:lnTo>
                  <a:pt x="221" y="1215"/>
                </a:lnTo>
                <a:lnTo>
                  <a:pt x="209" y="1253"/>
                </a:lnTo>
                <a:lnTo>
                  <a:pt x="204" y="1273"/>
                </a:lnTo>
                <a:lnTo>
                  <a:pt x="201" y="1295"/>
                </a:lnTo>
                <a:lnTo>
                  <a:pt x="196" y="1341"/>
                </a:lnTo>
                <a:lnTo>
                  <a:pt x="193" y="1364"/>
                </a:lnTo>
                <a:lnTo>
                  <a:pt x="193" y="1369"/>
                </a:lnTo>
                <a:lnTo>
                  <a:pt x="196" y="1372"/>
                </a:lnTo>
                <a:lnTo>
                  <a:pt x="199" y="1382"/>
                </a:lnTo>
                <a:lnTo>
                  <a:pt x="201" y="1393"/>
                </a:lnTo>
                <a:lnTo>
                  <a:pt x="201" y="1404"/>
                </a:lnTo>
                <a:lnTo>
                  <a:pt x="199" y="1426"/>
                </a:lnTo>
                <a:lnTo>
                  <a:pt x="199" y="1431"/>
                </a:lnTo>
                <a:lnTo>
                  <a:pt x="199" y="1434"/>
                </a:lnTo>
                <a:lnTo>
                  <a:pt x="194" y="1436"/>
                </a:lnTo>
                <a:lnTo>
                  <a:pt x="189" y="1436"/>
                </a:lnTo>
                <a:lnTo>
                  <a:pt x="169" y="1436"/>
                </a:lnTo>
                <a:lnTo>
                  <a:pt x="157" y="1436"/>
                </a:lnTo>
                <a:lnTo>
                  <a:pt x="144" y="1434"/>
                </a:lnTo>
                <a:lnTo>
                  <a:pt x="134" y="1431"/>
                </a:lnTo>
                <a:lnTo>
                  <a:pt x="124" y="1429"/>
                </a:lnTo>
                <a:lnTo>
                  <a:pt x="102" y="1429"/>
                </a:lnTo>
                <a:lnTo>
                  <a:pt x="92" y="1429"/>
                </a:lnTo>
                <a:lnTo>
                  <a:pt x="82" y="1428"/>
                </a:lnTo>
                <a:lnTo>
                  <a:pt x="60" y="1424"/>
                </a:lnTo>
                <a:lnTo>
                  <a:pt x="50" y="1421"/>
                </a:lnTo>
                <a:lnTo>
                  <a:pt x="38" y="1418"/>
                </a:lnTo>
                <a:lnTo>
                  <a:pt x="20" y="1409"/>
                </a:lnTo>
                <a:lnTo>
                  <a:pt x="10" y="1404"/>
                </a:lnTo>
                <a:lnTo>
                  <a:pt x="3" y="1396"/>
                </a:lnTo>
                <a:lnTo>
                  <a:pt x="1" y="1393"/>
                </a:lnTo>
                <a:lnTo>
                  <a:pt x="0" y="1387"/>
                </a:lnTo>
                <a:lnTo>
                  <a:pt x="0" y="1382"/>
                </a:lnTo>
                <a:lnTo>
                  <a:pt x="1" y="1377"/>
                </a:lnTo>
                <a:lnTo>
                  <a:pt x="10" y="1371"/>
                </a:lnTo>
                <a:lnTo>
                  <a:pt x="20" y="1366"/>
                </a:lnTo>
                <a:lnTo>
                  <a:pt x="28" y="1364"/>
                </a:lnTo>
                <a:lnTo>
                  <a:pt x="36" y="1362"/>
                </a:lnTo>
                <a:lnTo>
                  <a:pt x="55" y="1361"/>
                </a:lnTo>
                <a:lnTo>
                  <a:pt x="80" y="1359"/>
                </a:lnTo>
                <a:lnTo>
                  <a:pt x="94" y="1359"/>
                </a:lnTo>
                <a:lnTo>
                  <a:pt x="102" y="1357"/>
                </a:lnTo>
                <a:lnTo>
                  <a:pt x="109" y="1356"/>
                </a:lnTo>
                <a:lnTo>
                  <a:pt x="114" y="1351"/>
                </a:lnTo>
                <a:lnTo>
                  <a:pt x="124" y="1341"/>
                </a:lnTo>
                <a:lnTo>
                  <a:pt x="130" y="1330"/>
                </a:lnTo>
                <a:lnTo>
                  <a:pt x="135" y="1320"/>
                </a:lnTo>
                <a:lnTo>
                  <a:pt x="139" y="1305"/>
                </a:lnTo>
                <a:lnTo>
                  <a:pt x="142" y="1292"/>
                </a:lnTo>
                <a:lnTo>
                  <a:pt x="142" y="1297"/>
                </a:lnTo>
                <a:lnTo>
                  <a:pt x="144" y="1302"/>
                </a:lnTo>
                <a:lnTo>
                  <a:pt x="142" y="1297"/>
                </a:lnTo>
                <a:lnTo>
                  <a:pt x="142" y="1292"/>
                </a:lnTo>
                <a:lnTo>
                  <a:pt x="142" y="1282"/>
                </a:lnTo>
                <a:lnTo>
                  <a:pt x="141" y="1258"/>
                </a:lnTo>
                <a:lnTo>
                  <a:pt x="141" y="1211"/>
                </a:lnTo>
                <a:lnTo>
                  <a:pt x="142" y="1126"/>
                </a:lnTo>
                <a:lnTo>
                  <a:pt x="137" y="1127"/>
                </a:lnTo>
                <a:lnTo>
                  <a:pt x="132" y="1127"/>
                </a:lnTo>
                <a:lnTo>
                  <a:pt x="122" y="1122"/>
                </a:lnTo>
                <a:lnTo>
                  <a:pt x="115" y="1117"/>
                </a:lnTo>
                <a:lnTo>
                  <a:pt x="112" y="1117"/>
                </a:lnTo>
                <a:lnTo>
                  <a:pt x="110" y="1116"/>
                </a:lnTo>
                <a:lnTo>
                  <a:pt x="105" y="1117"/>
                </a:lnTo>
                <a:lnTo>
                  <a:pt x="94" y="1119"/>
                </a:lnTo>
                <a:lnTo>
                  <a:pt x="83" y="1119"/>
                </a:lnTo>
                <a:lnTo>
                  <a:pt x="73" y="1117"/>
                </a:lnTo>
                <a:lnTo>
                  <a:pt x="63" y="1116"/>
                </a:lnTo>
                <a:lnTo>
                  <a:pt x="72" y="1065"/>
                </a:lnTo>
                <a:lnTo>
                  <a:pt x="73" y="1057"/>
                </a:lnTo>
                <a:lnTo>
                  <a:pt x="72" y="1050"/>
                </a:lnTo>
                <a:lnTo>
                  <a:pt x="73" y="1027"/>
                </a:lnTo>
                <a:lnTo>
                  <a:pt x="80" y="983"/>
                </a:lnTo>
                <a:lnTo>
                  <a:pt x="89" y="941"/>
                </a:lnTo>
                <a:lnTo>
                  <a:pt x="99" y="898"/>
                </a:lnTo>
                <a:lnTo>
                  <a:pt x="107" y="854"/>
                </a:lnTo>
                <a:lnTo>
                  <a:pt x="114" y="817"/>
                </a:lnTo>
                <a:lnTo>
                  <a:pt x="119" y="785"/>
                </a:lnTo>
                <a:lnTo>
                  <a:pt x="120" y="777"/>
                </a:lnTo>
                <a:lnTo>
                  <a:pt x="120" y="768"/>
                </a:lnTo>
                <a:lnTo>
                  <a:pt x="120" y="747"/>
                </a:lnTo>
                <a:lnTo>
                  <a:pt x="120" y="727"/>
                </a:lnTo>
                <a:lnTo>
                  <a:pt x="124" y="705"/>
                </a:lnTo>
                <a:lnTo>
                  <a:pt x="130" y="685"/>
                </a:lnTo>
                <a:lnTo>
                  <a:pt x="132" y="675"/>
                </a:lnTo>
                <a:lnTo>
                  <a:pt x="132" y="671"/>
                </a:lnTo>
                <a:lnTo>
                  <a:pt x="127" y="670"/>
                </a:lnTo>
                <a:lnTo>
                  <a:pt x="122" y="671"/>
                </a:lnTo>
                <a:lnTo>
                  <a:pt x="119" y="675"/>
                </a:lnTo>
                <a:lnTo>
                  <a:pt x="114" y="676"/>
                </a:lnTo>
                <a:lnTo>
                  <a:pt x="107" y="676"/>
                </a:lnTo>
                <a:lnTo>
                  <a:pt x="99" y="676"/>
                </a:lnTo>
                <a:lnTo>
                  <a:pt x="94" y="675"/>
                </a:lnTo>
                <a:lnTo>
                  <a:pt x="90" y="671"/>
                </a:lnTo>
                <a:lnTo>
                  <a:pt x="82" y="664"/>
                </a:lnTo>
                <a:lnTo>
                  <a:pt x="78" y="661"/>
                </a:lnTo>
                <a:lnTo>
                  <a:pt x="77" y="658"/>
                </a:lnTo>
                <a:lnTo>
                  <a:pt x="75" y="648"/>
                </a:lnTo>
                <a:lnTo>
                  <a:pt x="73" y="636"/>
                </a:lnTo>
                <a:lnTo>
                  <a:pt x="75" y="626"/>
                </a:lnTo>
                <a:lnTo>
                  <a:pt x="78" y="617"/>
                </a:lnTo>
                <a:lnTo>
                  <a:pt x="80" y="612"/>
                </a:lnTo>
                <a:lnTo>
                  <a:pt x="83" y="609"/>
                </a:lnTo>
                <a:lnTo>
                  <a:pt x="90" y="602"/>
                </a:lnTo>
                <a:lnTo>
                  <a:pt x="105" y="582"/>
                </a:lnTo>
                <a:lnTo>
                  <a:pt x="107" y="579"/>
                </a:lnTo>
                <a:lnTo>
                  <a:pt x="107" y="574"/>
                </a:lnTo>
                <a:lnTo>
                  <a:pt x="107" y="564"/>
                </a:lnTo>
                <a:lnTo>
                  <a:pt x="109" y="539"/>
                </a:lnTo>
                <a:lnTo>
                  <a:pt x="112" y="498"/>
                </a:lnTo>
                <a:lnTo>
                  <a:pt x="115" y="477"/>
                </a:lnTo>
                <a:lnTo>
                  <a:pt x="120" y="453"/>
                </a:lnTo>
                <a:lnTo>
                  <a:pt x="124" y="445"/>
                </a:lnTo>
                <a:lnTo>
                  <a:pt x="127" y="435"/>
                </a:lnTo>
                <a:lnTo>
                  <a:pt x="127" y="425"/>
                </a:lnTo>
                <a:lnTo>
                  <a:pt x="125" y="415"/>
                </a:lnTo>
                <a:lnTo>
                  <a:pt x="120" y="404"/>
                </a:lnTo>
                <a:lnTo>
                  <a:pt x="119" y="399"/>
                </a:lnTo>
                <a:lnTo>
                  <a:pt x="117" y="396"/>
                </a:lnTo>
                <a:lnTo>
                  <a:pt x="115" y="386"/>
                </a:lnTo>
                <a:lnTo>
                  <a:pt x="117" y="376"/>
                </a:lnTo>
                <a:lnTo>
                  <a:pt x="124" y="356"/>
                </a:lnTo>
                <a:lnTo>
                  <a:pt x="129" y="346"/>
                </a:lnTo>
                <a:lnTo>
                  <a:pt x="134" y="337"/>
                </a:lnTo>
                <a:lnTo>
                  <a:pt x="147" y="319"/>
                </a:lnTo>
                <a:lnTo>
                  <a:pt x="154" y="312"/>
                </a:lnTo>
                <a:lnTo>
                  <a:pt x="159" y="305"/>
                </a:lnTo>
                <a:lnTo>
                  <a:pt x="167" y="297"/>
                </a:lnTo>
                <a:lnTo>
                  <a:pt x="171" y="292"/>
                </a:lnTo>
                <a:lnTo>
                  <a:pt x="172" y="289"/>
                </a:lnTo>
                <a:lnTo>
                  <a:pt x="177" y="279"/>
                </a:lnTo>
                <a:lnTo>
                  <a:pt x="184" y="270"/>
                </a:lnTo>
                <a:lnTo>
                  <a:pt x="194" y="252"/>
                </a:lnTo>
                <a:lnTo>
                  <a:pt x="189" y="247"/>
                </a:lnTo>
                <a:lnTo>
                  <a:pt x="189" y="243"/>
                </a:lnTo>
                <a:lnTo>
                  <a:pt x="189" y="238"/>
                </a:lnTo>
                <a:lnTo>
                  <a:pt x="196" y="235"/>
                </a:lnTo>
                <a:lnTo>
                  <a:pt x="204" y="227"/>
                </a:lnTo>
                <a:lnTo>
                  <a:pt x="219" y="215"/>
                </a:lnTo>
                <a:lnTo>
                  <a:pt x="199" y="218"/>
                </a:lnTo>
                <a:lnTo>
                  <a:pt x="187" y="220"/>
                </a:lnTo>
                <a:lnTo>
                  <a:pt x="177" y="220"/>
                </a:lnTo>
                <a:lnTo>
                  <a:pt x="172" y="218"/>
                </a:lnTo>
                <a:lnTo>
                  <a:pt x="169" y="217"/>
                </a:lnTo>
                <a:lnTo>
                  <a:pt x="166" y="213"/>
                </a:lnTo>
                <a:lnTo>
                  <a:pt x="166" y="208"/>
                </a:lnTo>
                <a:lnTo>
                  <a:pt x="166" y="203"/>
                </a:lnTo>
                <a:lnTo>
                  <a:pt x="164" y="200"/>
                </a:lnTo>
                <a:lnTo>
                  <a:pt x="161" y="196"/>
                </a:lnTo>
                <a:lnTo>
                  <a:pt x="156" y="193"/>
                </a:lnTo>
                <a:lnTo>
                  <a:pt x="152" y="191"/>
                </a:lnTo>
                <a:lnTo>
                  <a:pt x="152" y="190"/>
                </a:lnTo>
                <a:lnTo>
                  <a:pt x="151" y="188"/>
                </a:lnTo>
                <a:lnTo>
                  <a:pt x="152" y="185"/>
                </a:lnTo>
                <a:lnTo>
                  <a:pt x="154" y="183"/>
                </a:lnTo>
                <a:lnTo>
                  <a:pt x="159" y="181"/>
                </a:lnTo>
                <a:lnTo>
                  <a:pt x="161" y="180"/>
                </a:lnTo>
                <a:lnTo>
                  <a:pt x="159" y="178"/>
                </a:lnTo>
                <a:lnTo>
                  <a:pt x="156" y="176"/>
                </a:lnTo>
                <a:lnTo>
                  <a:pt x="146" y="175"/>
                </a:lnTo>
                <a:lnTo>
                  <a:pt x="144" y="173"/>
                </a:lnTo>
                <a:lnTo>
                  <a:pt x="144" y="171"/>
                </a:lnTo>
                <a:lnTo>
                  <a:pt x="142" y="166"/>
                </a:lnTo>
                <a:lnTo>
                  <a:pt x="144" y="156"/>
                </a:lnTo>
                <a:lnTo>
                  <a:pt x="142" y="153"/>
                </a:lnTo>
                <a:lnTo>
                  <a:pt x="137" y="151"/>
                </a:lnTo>
                <a:lnTo>
                  <a:pt x="134" y="148"/>
                </a:lnTo>
                <a:lnTo>
                  <a:pt x="132" y="146"/>
                </a:lnTo>
                <a:lnTo>
                  <a:pt x="132" y="144"/>
                </a:lnTo>
                <a:lnTo>
                  <a:pt x="134" y="139"/>
                </a:lnTo>
                <a:lnTo>
                  <a:pt x="137" y="136"/>
                </a:lnTo>
                <a:lnTo>
                  <a:pt x="146" y="126"/>
                </a:lnTo>
                <a:lnTo>
                  <a:pt x="146" y="124"/>
                </a:lnTo>
                <a:lnTo>
                  <a:pt x="144" y="123"/>
                </a:lnTo>
                <a:lnTo>
                  <a:pt x="142" y="119"/>
                </a:lnTo>
                <a:lnTo>
                  <a:pt x="141" y="116"/>
                </a:lnTo>
                <a:lnTo>
                  <a:pt x="141" y="111"/>
                </a:lnTo>
                <a:lnTo>
                  <a:pt x="141" y="91"/>
                </a:lnTo>
                <a:lnTo>
                  <a:pt x="144" y="81"/>
                </a:lnTo>
                <a:lnTo>
                  <a:pt x="147" y="71"/>
                </a:lnTo>
                <a:lnTo>
                  <a:pt x="151" y="61"/>
                </a:lnTo>
                <a:lnTo>
                  <a:pt x="157" y="52"/>
                </a:lnTo>
                <a:lnTo>
                  <a:pt x="169" y="35"/>
                </a:lnTo>
                <a:lnTo>
                  <a:pt x="172" y="32"/>
                </a:lnTo>
                <a:lnTo>
                  <a:pt x="174" y="27"/>
                </a:lnTo>
                <a:lnTo>
                  <a:pt x="177" y="24"/>
                </a:lnTo>
                <a:lnTo>
                  <a:pt x="181" y="19"/>
                </a:lnTo>
                <a:lnTo>
                  <a:pt x="189" y="12"/>
                </a:lnTo>
                <a:lnTo>
                  <a:pt x="198" y="9"/>
                </a:lnTo>
                <a:close/>
                <a:moveTo>
                  <a:pt x="298" y="181"/>
                </a:moveTo>
                <a:lnTo>
                  <a:pt x="298" y="181"/>
                </a:lnTo>
                <a:lnTo>
                  <a:pt x="310" y="181"/>
                </a:lnTo>
                <a:lnTo>
                  <a:pt x="307" y="176"/>
                </a:lnTo>
                <a:lnTo>
                  <a:pt x="303" y="173"/>
                </a:lnTo>
                <a:lnTo>
                  <a:pt x="300" y="171"/>
                </a:lnTo>
                <a:lnTo>
                  <a:pt x="298" y="173"/>
                </a:lnTo>
                <a:lnTo>
                  <a:pt x="298" y="175"/>
                </a:lnTo>
                <a:lnTo>
                  <a:pt x="298" y="18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51" name="Freeform 63"/>
          <p:cNvSpPr>
            <a:spLocks noChangeArrowheads="1"/>
          </p:cNvSpPr>
          <p:nvPr/>
        </p:nvSpPr>
        <p:spPr bwMode="auto">
          <a:xfrm>
            <a:off x="3567584" y="4999693"/>
            <a:ext cx="990902" cy="2927851"/>
          </a:xfrm>
          <a:custGeom>
            <a:avLst/>
            <a:gdLst>
              <a:gd name="T0" fmla="*/ 260 w 486"/>
              <a:gd name="T1" fmla="*/ 4 h 1436"/>
              <a:gd name="T2" fmla="*/ 313 w 486"/>
              <a:gd name="T3" fmla="*/ 34 h 1436"/>
              <a:gd name="T4" fmla="*/ 327 w 486"/>
              <a:gd name="T5" fmla="*/ 116 h 1436"/>
              <a:gd name="T6" fmla="*/ 322 w 486"/>
              <a:gd name="T7" fmla="*/ 155 h 1436"/>
              <a:gd name="T8" fmla="*/ 345 w 486"/>
              <a:gd name="T9" fmla="*/ 186 h 1436"/>
              <a:gd name="T10" fmla="*/ 396 w 486"/>
              <a:gd name="T11" fmla="*/ 259 h 1436"/>
              <a:gd name="T12" fmla="*/ 399 w 486"/>
              <a:gd name="T13" fmla="*/ 321 h 1436"/>
              <a:gd name="T14" fmla="*/ 365 w 486"/>
              <a:gd name="T15" fmla="*/ 423 h 1436"/>
              <a:gd name="T16" fmla="*/ 349 w 486"/>
              <a:gd name="T17" fmla="*/ 534 h 1436"/>
              <a:gd name="T18" fmla="*/ 380 w 486"/>
              <a:gd name="T19" fmla="*/ 609 h 1436"/>
              <a:gd name="T20" fmla="*/ 409 w 486"/>
              <a:gd name="T21" fmla="*/ 703 h 1436"/>
              <a:gd name="T22" fmla="*/ 486 w 486"/>
              <a:gd name="T23" fmla="*/ 1040 h 1436"/>
              <a:gd name="T24" fmla="*/ 434 w 486"/>
              <a:gd name="T25" fmla="*/ 1050 h 1436"/>
              <a:gd name="T26" fmla="*/ 426 w 486"/>
              <a:gd name="T27" fmla="*/ 1086 h 1436"/>
              <a:gd name="T28" fmla="*/ 406 w 486"/>
              <a:gd name="T29" fmla="*/ 1200 h 1436"/>
              <a:gd name="T30" fmla="*/ 397 w 486"/>
              <a:gd name="T31" fmla="*/ 1342 h 1436"/>
              <a:gd name="T32" fmla="*/ 411 w 486"/>
              <a:gd name="T33" fmla="*/ 1371 h 1436"/>
              <a:gd name="T34" fmla="*/ 391 w 486"/>
              <a:gd name="T35" fmla="*/ 1413 h 1436"/>
              <a:gd name="T36" fmla="*/ 320 w 486"/>
              <a:gd name="T37" fmla="*/ 1391 h 1436"/>
              <a:gd name="T38" fmla="*/ 255 w 486"/>
              <a:gd name="T39" fmla="*/ 1362 h 1436"/>
              <a:gd name="T40" fmla="*/ 251 w 486"/>
              <a:gd name="T41" fmla="*/ 1327 h 1436"/>
              <a:gd name="T42" fmla="*/ 302 w 486"/>
              <a:gd name="T43" fmla="*/ 1322 h 1436"/>
              <a:gd name="T44" fmla="*/ 340 w 486"/>
              <a:gd name="T45" fmla="*/ 1290 h 1436"/>
              <a:gd name="T46" fmla="*/ 342 w 486"/>
              <a:gd name="T47" fmla="*/ 1183 h 1436"/>
              <a:gd name="T48" fmla="*/ 310 w 486"/>
              <a:gd name="T49" fmla="*/ 1094 h 1436"/>
              <a:gd name="T50" fmla="*/ 280 w 486"/>
              <a:gd name="T51" fmla="*/ 1101 h 1436"/>
              <a:gd name="T52" fmla="*/ 280 w 486"/>
              <a:gd name="T53" fmla="*/ 1131 h 1436"/>
              <a:gd name="T54" fmla="*/ 255 w 486"/>
              <a:gd name="T55" fmla="*/ 1136 h 1436"/>
              <a:gd name="T56" fmla="*/ 238 w 486"/>
              <a:gd name="T57" fmla="*/ 1171 h 1436"/>
              <a:gd name="T58" fmla="*/ 196 w 486"/>
              <a:gd name="T59" fmla="*/ 1341 h 1436"/>
              <a:gd name="T60" fmla="*/ 201 w 486"/>
              <a:gd name="T61" fmla="*/ 1393 h 1436"/>
              <a:gd name="T62" fmla="*/ 189 w 486"/>
              <a:gd name="T63" fmla="*/ 1436 h 1436"/>
              <a:gd name="T64" fmla="*/ 134 w 486"/>
              <a:gd name="T65" fmla="*/ 1431 h 1436"/>
              <a:gd name="T66" fmla="*/ 50 w 486"/>
              <a:gd name="T67" fmla="*/ 1421 h 1436"/>
              <a:gd name="T68" fmla="*/ 0 w 486"/>
              <a:gd name="T69" fmla="*/ 1387 h 1436"/>
              <a:gd name="T70" fmla="*/ 36 w 486"/>
              <a:gd name="T71" fmla="*/ 1362 h 1436"/>
              <a:gd name="T72" fmla="*/ 114 w 486"/>
              <a:gd name="T73" fmla="*/ 1351 h 1436"/>
              <a:gd name="T74" fmla="*/ 142 w 486"/>
              <a:gd name="T75" fmla="*/ 1292 h 1436"/>
              <a:gd name="T76" fmla="*/ 142 w 486"/>
              <a:gd name="T77" fmla="*/ 1282 h 1436"/>
              <a:gd name="T78" fmla="*/ 132 w 486"/>
              <a:gd name="T79" fmla="*/ 1127 h 1436"/>
              <a:gd name="T80" fmla="*/ 105 w 486"/>
              <a:gd name="T81" fmla="*/ 1117 h 1436"/>
              <a:gd name="T82" fmla="*/ 72 w 486"/>
              <a:gd name="T83" fmla="*/ 1065 h 1436"/>
              <a:gd name="T84" fmla="*/ 99 w 486"/>
              <a:gd name="T85" fmla="*/ 898 h 1436"/>
              <a:gd name="T86" fmla="*/ 120 w 486"/>
              <a:gd name="T87" fmla="*/ 768 h 1436"/>
              <a:gd name="T88" fmla="*/ 132 w 486"/>
              <a:gd name="T89" fmla="*/ 671 h 1436"/>
              <a:gd name="T90" fmla="*/ 107 w 486"/>
              <a:gd name="T91" fmla="*/ 676 h 1436"/>
              <a:gd name="T92" fmla="*/ 77 w 486"/>
              <a:gd name="T93" fmla="*/ 658 h 1436"/>
              <a:gd name="T94" fmla="*/ 90 w 486"/>
              <a:gd name="T95" fmla="*/ 602 h 1436"/>
              <a:gd name="T96" fmla="*/ 109 w 486"/>
              <a:gd name="T97" fmla="*/ 539 h 1436"/>
              <a:gd name="T98" fmla="*/ 127 w 486"/>
              <a:gd name="T99" fmla="*/ 435 h 1436"/>
              <a:gd name="T100" fmla="*/ 117 w 486"/>
              <a:gd name="T101" fmla="*/ 396 h 1436"/>
              <a:gd name="T102" fmla="*/ 147 w 486"/>
              <a:gd name="T103" fmla="*/ 319 h 1436"/>
              <a:gd name="T104" fmla="*/ 172 w 486"/>
              <a:gd name="T105" fmla="*/ 289 h 1436"/>
              <a:gd name="T106" fmla="*/ 189 w 486"/>
              <a:gd name="T107" fmla="*/ 247 h 1436"/>
              <a:gd name="T108" fmla="*/ 219 w 486"/>
              <a:gd name="T109" fmla="*/ 215 h 1436"/>
              <a:gd name="T110" fmla="*/ 166 w 486"/>
              <a:gd name="T111" fmla="*/ 213 h 1436"/>
              <a:gd name="T112" fmla="*/ 156 w 486"/>
              <a:gd name="T113" fmla="*/ 193 h 1436"/>
              <a:gd name="T114" fmla="*/ 159 w 486"/>
              <a:gd name="T115" fmla="*/ 181 h 1436"/>
              <a:gd name="T116" fmla="*/ 142 w 486"/>
              <a:gd name="T117" fmla="*/ 166 h 1436"/>
              <a:gd name="T118" fmla="*/ 132 w 486"/>
              <a:gd name="T119" fmla="*/ 144 h 1436"/>
              <a:gd name="T120" fmla="*/ 142 w 486"/>
              <a:gd name="T121" fmla="*/ 119 h 1436"/>
              <a:gd name="T122" fmla="*/ 147 w 486"/>
              <a:gd name="T123" fmla="*/ 71 h 1436"/>
              <a:gd name="T124" fmla="*/ 174 w 486"/>
              <a:gd name="T125" fmla="*/ 27 h 14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486"/>
              <a:gd name="T190" fmla="*/ 0 h 1436"/>
              <a:gd name="T191" fmla="*/ 486 w 486"/>
              <a:gd name="T192" fmla="*/ 1436 h 14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486" h="1436">
                <a:moveTo>
                  <a:pt x="198" y="9"/>
                </a:moveTo>
                <a:lnTo>
                  <a:pt x="198" y="9"/>
                </a:lnTo>
                <a:lnTo>
                  <a:pt x="208" y="4"/>
                </a:lnTo>
                <a:lnTo>
                  <a:pt x="216" y="2"/>
                </a:lnTo>
                <a:lnTo>
                  <a:pt x="226" y="0"/>
                </a:lnTo>
                <a:lnTo>
                  <a:pt x="236" y="2"/>
                </a:lnTo>
                <a:lnTo>
                  <a:pt x="260" y="4"/>
                </a:lnTo>
                <a:lnTo>
                  <a:pt x="270" y="5"/>
                </a:lnTo>
                <a:lnTo>
                  <a:pt x="280" y="9"/>
                </a:lnTo>
                <a:lnTo>
                  <a:pt x="298" y="19"/>
                </a:lnTo>
                <a:lnTo>
                  <a:pt x="307" y="25"/>
                </a:lnTo>
                <a:lnTo>
                  <a:pt x="313" y="34"/>
                </a:lnTo>
                <a:lnTo>
                  <a:pt x="318" y="42"/>
                </a:lnTo>
                <a:lnTo>
                  <a:pt x="322" y="52"/>
                </a:lnTo>
                <a:lnTo>
                  <a:pt x="325" y="61"/>
                </a:lnTo>
                <a:lnTo>
                  <a:pt x="327" y="71"/>
                </a:lnTo>
                <a:lnTo>
                  <a:pt x="328" y="94"/>
                </a:lnTo>
                <a:lnTo>
                  <a:pt x="327" y="116"/>
                </a:lnTo>
                <a:lnTo>
                  <a:pt x="323" y="136"/>
                </a:lnTo>
                <a:lnTo>
                  <a:pt x="320" y="148"/>
                </a:lnTo>
                <a:lnTo>
                  <a:pt x="318" y="151"/>
                </a:lnTo>
                <a:lnTo>
                  <a:pt x="318" y="153"/>
                </a:lnTo>
                <a:lnTo>
                  <a:pt x="322" y="155"/>
                </a:lnTo>
                <a:lnTo>
                  <a:pt x="323" y="158"/>
                </a:lnTo>
                <a:lnTo>
                  <a:pt x="327" y="163"/>
                </a:lnTo>
                <a:lnTo>
                  <a:pt x="328" y="168"/>
                </a:lnTo>
                <a:lnTo>
                  <a:pt x="332" y="171"/>
                </a:lnTo>
                <a:lnTo>
                  <a:pt x="338" y="178"/>
                </a:lnTo>
                <a:lnTo>
                  <a:pt x="345" y="186"/>
                </a:lnTo>
                <a:lnTo>
                  <a:pt x="374" y="223"/>
                </a:lnTo>
                <a:lnTo>
                  <a:pt x="384" y="238"/>
                </a:lnTo>
                <a:lnTo>
                  <a:pt x="391" y="248"/>
                </a:lnTo>
                <a:lnTo>
                  <a:pt x="396" y="259"/>
                </a:lnTo>
                <a:lnTo>
                  <a:pt x="399" y="269"/>
                </a:lnTo>
                <a:lnTo>
                  <a:pt x="401" y="279"/>
                </a:lnTo>
                <a:lnTo>
                  <a:pt x="402" y="289"/>
                </a:lnTo>
                <a:lnTo>
                  <a:pt x="402" y="300"/>
                </a:lnTo>
                <a:lnTo>
                  <a:pt x="401" y="311"/>
                </a:lnTo>
                <a:lnTo>
                  <a:pt x="399" y="321"/>
                </a:lnTo>
                <a:lnTo>
                  <a:pt x="396" y="342"/>
                </a:lnTo>
                <a:lnTo>
                  <a:pt x="391" y="363"/>
                </a:lnTo>
                <a:lnTo>
                  <a:pt x="384" y="383"/>
                </a:lnTo>
                <a:lnTo>
                  <a:pt x="375" y="403"/>
                </a:lnTo>
                <a:lnTo>
                  <a:pt x="365" y="423"/>
                </a:lnTo>
                <a:lnTo>
                  <a:pt x="362" y="433"/>
                </a:lnTo>
                <a:lnTo>
                  <a:pt x="359" y="445"/>
                </a:lnTo>
                <a:lnTo>
                  <a:pt x="355" y="467"/>
                </a:lnTo>
                <a:lnTo>
                  <a:pt x="350" y="512"/>
                </a:lnTo>
                <a:lnTo>
                  <a:pt x="349" y="534"/>
                </a:lnTo>
                <a:lnTo>
                  <a:pt x="347" y="544"/>
                </a:lnTo>
                <a:lnTo>
                  <a:pt x="347" y="549"/>
                </a:lnTo>
                <a:lnTo>
                  <a:pt x="347" y="552"/>
                </a:lnTo>
                <a:lnTo>
                  <a:pt x="355" y="560"/>
                </a:lnTo>
                <a:lnTo>
                  <a:pt x="360" y="571"/>
                </a:lnTo>
                <a:lnTo>
                  <a:pt x="372" y="589"/>
                </a:lnTo>
                <a:lnTo>
                  <a:pt x="380" y="609"/>
                </a:lnTo>
                <a:lnTo>
                  <a:pt x="389" y="629"/>
                </a:lnTo>
                <a:lnTo>
                  <a:pt x="396" y="649"/>
                </a:lnTo>
                <a:lnTo>
                  <a:pt x="402" y="671"/>
                </a:lnTo>
                <a:lnTo>
                  <a:pt x="406" y="686"/>
                </a:lnTo>
                <a:lnTo>
                  <a:pt x="409" y="703"/>
                </a:lnTo>
                <a:lnTo>
                  <a:pt x="426" y="804"/>
                </a:lnTo>
                <a:lnTo>
                  <a:pt x="431" y="822"/>
                </a:lnTo>
                <a:lnTo>
                  <a:pt x="443" y="871"/>
                </a:lnTo>
                <a:lnTo>
                  <a:pt x="486" y="1040"/>
                </a:lnTo>
                <a:lnTo>
                  <a:pt x="464" y="1045"/>
                </a:lnTo>
                <a:lnTo>
                  <a:pt x="454" y="1045"/>
                </a:lnTo>
                <a:lnTo>
                  <a:pt x="444" y="1047"/>
                </a:lnTo>
                <a:lnTo>
                  <a:pt x="434" y="1050"/>
                </a:lnTo>
                <a:lnTo>
                  <a:pt x="431" y="1052"/>
                </a:lnTo>
                <a:lnTo>
                  <a:pt x="431" y="1054"/>
                </a:lnTo>
                <a:lnTo>
                  <a:pt x="439" y="1079"/>
                </a:lnTo>
                <a:lnTo>
                  <a:pt x="429" y="1084"/>
                </a:lnTo>
                <a:lnTo>
                  <a:pt x="426" y="1086"/>
                </a:lnTo>
                <a:lnTo>
                  <a:pt x="422" y="1087"/>
                </a:lnTo>
                <a:lnTo>
                  <a:pt x="422" y="1089"/>
                </a:lnTo>
                <a:lnTo>
                  <a:pt x="421" y="1112"/>
                </a:lnTo>
                <a:lnTo>
                  <a:pt x="414" y="1156"/>
                </a:lnTo>
                <a:lnTo>
                  <a:pt x="406" y="1200"/>
                </a:lnTo>
                <a:lnTo>
                  <a:pt x="402" y="1221"/>
                </a:lnTo>
                <a:lnTo>
                  <a:pt x="399" y="1243"/>
                </a:lnTo>
                <a:lnTo>
                  <a:pt x="397" y="1267"/>
                </a:lnTo>
                <a:lnTo>
                  <a:pt x="397" y="1289"/>
                </a:lnTo>
                <a:lnTo>
                  <a:pt x="399" y="1334"/>
                </a:lnTo>
                <a:lnTo>
                  <a:pt x="397" y="1342"/>
                </a:lnTo>
                <a:lnTo>
                  <a:pt x="399" y="1347"/>
                </a:lnTo>
                <a:lnTo>
                  <a:pt x="399" y="1351"/>
                </a:lnTo>
                <a:lnTo>
                  <a:pt x="407" y="1361"/>
                </a:lnTo>
                <a:lnTo>
                  <a:pt x="409" y="1366"/>
                </a:lnTo>
                <a:lnTo>
                  <a:pt x="411" y="1371"/>
                </a:lnTo>
                <a:lnTo>
                  <a:pt x="411" y="1381"/>
                </a:lnTo>
                <a:lnTo>
                  <a:pt x="409" y="1391"/>
                </a:lnTo>
                <a:lnTo>
                  <a:pt x="407" y="1401"/>
                </a:lnTo>
                <a:lnTo>
                  <a:pt x="404" y="1406"/>
                </a:lnTo>
                <a:lnTo>
                  <a:pt x="401" y="1409"/>
                </a:lnTo>
                <a:lnTo>
                  <a:pt x="391" y="1413"/>
                </a:lnTo>
                <a:lnTo>
                  <a:pt x="379" y="1411"/>
                </a:lnTo>
                <a:lnTo>
                  <a:pt x="369" y="1409"/>
                </a:lnTo>
                <a:lnTo>
                  <a:pt x="359" y="1406"/>
                </a:lnTo>
                <a:lnTo>
                  <a:pt x="350" y="1401"/>
                </a:lnTo>
                <a:lnTo>
                  <a:pt x="342" y="1398"/>
                </a:lnTo>
                <a:lnTo>
                  <a:pt x="320" y="1391"/>
                </a:lnTo>
                <a:lnTo>
                  <a:pt x="302" y="1386"/>
                </a:lnTo>
                <a:lnTo>
                  <a:pt x="281" y="1379"/>
                </a:lnTo>
                <a:lnTo>
                  <a:pt x="263" y="1371"/>
                </a:lnTo>
                <a:lnTo>
                  <a:pt x="258" y="1367"/>
                </a:lnTo>
                <a:lnTo>
                  <a:pt x="255" y="1362"/>
                </a:lnTo>
                <a:lnTo>
                  <a:pt x="250" y="1354"/>
                </a:lnTo>
                <a:lnTo>
                  <a:pt x="245" y="1344"/>
                </a:lnTo>
                <a:lnTo>
                  <a:pt x="245" y="1339"/>
                </a:lnTo>
                <a:lnTo>
                  <a:pt x="245" y="1335"/>
                </a:lnTo>
                <a:lnTo>
                  <a:pt x="248" y="1330"/>
                </a:lnTo>
                <a:lnTo>
                  <a:pt x="251" y="1327"/>
                </a:lnTo>
                <a:lnTo>
                  <a:pt x="260" y="1324"/>
                </a:lnTo>
                <a:lnTo>
                  <a:pt x="271" y="1322"/>
                </a:lnTo>
                <a:lnTo>
                  <a:pt x="281" y="1324"/>
                </a:lnTo>
                <a:lnTo>
                  <a:pt x="292" y="1324"/>
                </a:lnTo>
                <a:lnTo>
                  <a:pt x="302" y="1322"/>
                </a:lnTo>
                <a:lnTo>
                  <a:pt x="323" y="1325"/>
                </a:lnTo>
                <a:lnTo>
                  <a:pt x="328" y="1325"/>
                </a:lnTo>
                <a:lnTo>
                  <a:pt x="332" y="1320"/>
                </a:lnTo>
                <a:lnTo>
                  <a:pt x="335" y="1312"/>
                </a:lnTo>
                <a:lnTo>
                  <a:pt x="340" y="1290"/>
                </a:lnTo>
                <a:lnTo>
                  <a:pt x="344" y="1268"/>
                </a:lnTo>
                <a:lnTo>
                  <a:pt x="347" y="1223"/>
                </a:lnTo>
                <a:lnTo>
                  <a:pt x="347" y="1213"/>
                </a:lnTo>
                <a:lnTo>
                  <a:pt x="345" y="1203"/>
                </a:lnTo>
                <a:lnTo>
                  <a:pt x="342" y="1183"/>
                </a:lnTo>
                <a:lnTo>
                  <a:pt x="332" y="1109"/>
                </a:lnTo>
                <a:lnTo>
                  <a:pt x="327" y="1111"/>
                </a:lnTo>
                <a:lnTo>
                  <a:pt x="323" y="1109"/>
                </a:lnTo>
                <a:lnTo>
                  <a:pt x="315" y="1102"/>
                </a:lnTo>
                <a:lnTo>
                  <a:pt x="313" y="1099"/>
                </a:lnTo>
                <a:lnTo>
                  <a:pt x="310" y="1094"/>
                </a:lnTo>
                <a:lnTo>
                  <a:pt x="308" y="1094"/>
                </a:lnTo>
                <a:lnTo>
                  <a:pt x="305" y="1094"/>
                </a:lnTo>
                <a:lnTo>
                  <a:pt x="300" y="1094"/>
                </a:lnTo>
                <a:lnTo>
                  <a:pt x="290" y="1097"/>
                </a:lnTo>
                <a:lnTo>
                  <a:pt x="280" y="1101"/>
                </a:lnTo>
                <a:lnTo>
                  <a:pt x="278" y="1101"/>
                </a:lnTo>
                <a:lnTo>
                  <a:pt x="278" y="1102"/>
                </a:lnTo>
                <a:lnTo>
                  <a:pt x="280" y="1109"/>
                </a:lnTo>
                <a:lnTo>
                  <a:pt x="280" y="1121"/>
                </a:lnTo>
                <a:lnTo>
                  <a:pt x="280" y="1131"/>
                </a:lnTo>
                <a:lnTo>
                  <a:pt x="280" y="1132"/>
                </a:lnTo>
                <a:lnTo>
                  <a:pt x="278" y="1132"/>
                </a:lnTo>
                <a:lnTo>
                  <a:pt x="275" y="1134"/>
                </a:lnTo>
                <a:lnTo>
                  <a:pt x="265" y="1136"/>
                </a:lnTo>
                <a:lnTo>
                  <a:pt x="255" y="1136"/>
                </a:lnTo>
                <a:lnTo>
                  <a:pt x="250" y="1136"/>
                </a:lnTo>
                <a:lnTo>
                  <a:pt x="248" y="1136"/>
                </a:lnTo>
                <a:lnTo>
                  <a:pt x="246" y="1139"/>
                </a:lnTo>
                <a:lnTo>
                  <a:pt x="245" y="1149"/>
                </a:lnTo>
                <a:lnTo>
                  <a:pt x="238" y="1171"/>
                </a:lnTo>
                <a:lnTo>
                  <a:pt x="221" y="1215"/>
                </a:lnTo>
                <a:lnTo>
                  <a:pt x="209" y="1253"/>
                </a:lnTo>
                <a:lnTo>
                  <a:pt x="204" y="1273"/>
                </a:lnTo>
                <a:lnTo>
                  <a:pt x="201" y="1295"/>
                </a:lnTo>
                <a:lnTo>
                  <a:pt x="196" y="1341"/>
                </a:lnTo>
                <a:lnTo>
                  <a:pt x="193" y="1364"/>
                </a:lnTo>
                <a:lnTo>
                  <a:pt x="193" y="1369"/>
                </a:lnTo>
                <a:lnTo>
                  <a:pt x="196" y="1372"/>
                </a:lnTo>
                <a:lnTo>
                  <a:pt x="199" y="1382"/>
                </a:lnTo>
                <a:lnTo>
                  <a:pt x="201" y="1393"/>
                </a:lnTo>
                <a:lnTo>
                  <a:pt x="201" y="1404"/>
                </a:lnTo>
                <a:lnTo>
                  <a:pt x="199" y="1426"/>
                </a:lnTo>
                <a:lnTo>
                  <a:pt x="199" y="1431"/>
                </a:lnTo>
                <a:lnTo>
                  <a:pt x="199" y="1434"/>
                </a:lnTo>
                <a:lnTo>
                  <a:pt x="194" y="1436"/>
                </a:lnTo>
                <a:lnTo>
                  <a:pt x="189" y="1436"/>
                </a:lnTo>
                <a:lnTo>
                  <a:pt x="169" y="1436"/>
                </a:lnTo>
                <a:lnTo>
                  <a:pt x="157" y="1436"/>
                </a:lnTo>
                <a:lnTo>
                  <a:pt x="144" y="1434"/>
                </a:lnTo>
                <a:lnTo>
                  <a:pt x="134" y="1431"/>
                </a:lnTo>
                <a:lnTo>
                  <a:pt x="124" y="1429"/>
                </a:lnTo>
                <a:lnTo>
                  <a:pt x="102" y="1429"/>
                </a:lnTo>
                <a:lnTo>
                  <a:pt x="92" y="1429"/>
                </a:lnTo>
                <a:lnTo>
                  <a:pt x="82" y="1428"/>
                </a:lnTo>
                <a:lnTo>
                  <a:pt x="60" y="1424"/>
                </a:lnTo>
                <a:lnTo>
                  <a:pt x="50" y="1421"/>
                </a:lnTo>
                <a:lnTo>
                  <a:pt x="38" y="1418"/>
                </a:lnTo>
                <a:lnTo>
                  <a:pt x="20" y="1409"/>
                </a:lnTo>
                <a:lnTo>
                  <a:pt x="10" y="1404"/>
                </a:lnTo>
                <a:lnTo>
                  <a:pt x="3" y="1396"/>
                </a:lnTo>
                <a:lnTo>
                  <a:pt x="1" y="1393"/>
                </a:lnTo>
                <a:lnTo>
                  <a:pt x="0" y="1387"/>
                </a:lnTo>
                <a:lnTo>
                  <a:pt x="0" y="1382"/>
                </a:lnTo>
                <a:lnTo>
                  <a:pt x="1" y="1377"/>
                </a:lnTo>
                <a:lnTo>
                  <a:pt x="10" y="1371"/>
                </a:lnTo>
                <a:lnTo>
                  <a:pt x="20" y="1366"/>
                </a:lnTo>
                <a:lnTo>
                  <a:pt x="28" y="1364"/>
                </a:lnTo>
                <a:lnTo>
                  <a:pt x="36" y="1362"/>
                </a:lnTo>
                <a:lnTo>
                  <a:pt x="55" y="1361"/>
                </a:lnTo>
                <a:lnTo>
                  <a:pt x="80" y="1359"/>
                </a:lnTo>
                <a:lnTo>
                  <a:pt x="94" y="1359"/>
                </a:lnTo>
                <a:lnTo>
                  <a:pt x="102" y="1357"/>
                </a:lnTo>
                <a:lnTo>
                  <a:pt x="109" y="1356"/>
                </a:lnTo>
                <a:lnTo>
                  <a:pt x="114" y="1351"/>
                </a:lnTo>
                <a:lnTo>
                  <a:pt x="124" y="1341"/>
                </a:lnTo>
                <a:lnTo>
                  <a:pt x="130" y="1330"/>
                </a:lnTo>
                <a:lnTo>
                  <a:pt x="135" y="1320"/>
                </a:lnTo>
                <a:lnTo>
                  <a:pt x="139" y="1305"/>
                </a:lnTo>
                <a:lnTo>
                  <a:pt x="142" y="1292"/>
                </a:lnTo>
                <a:lnTo>
                  <a:pt x="142" y="1297"/>
                </a:lnTo>
                <a:lnTo>
                  <a:pt x="144" y="1302"/>
                </a:lnTo>
                <a:lnTo>
                  <a:pt x="142" y="1297"/>
                </a:lnTo>
                <a:lnTo>
                  <a:pt x="142" y="1292"/>
                </a:lnTo>
                <a:lnTo>
                  <a:pt x="142" y="1282"/>
                </a:lnTo>
                <a:lnTo>
                  <a:pt x="141" y="1258"/>
                </a:lnTo>
                <a:lnTo>
                  <a:pt x="141" y="1211"/>
                </a:lnTo>
                <a:lnTo>
                  <a:pt x="142" y="1126"/>
                </a:lnTo>
                <a:lnTo>
                  <a:pt x="137" y="1127"/>
                </a:lnTo>
                <a:lnTo>
                  <a:pt x="132" y="1127"/>
                </a:lnTo>
                <a:lnTo>
                  <a:pt x="122" y="1122"/>
                </a:lnTo>
                <a:lnTo>
                  <a:pt x="115" y="1117"/>
                </a:lnTo>
                <a:lnTo>
                  <a:pt x="112" y="1117"/>
                </a:lnTo>
                <a:lnTo>
                  <a:pt x="110" y="1116"/>
                </a:lnTo>
                <a:lnTo>
                  <a:pt x="105" y="1117"/>
                </a:lnTo>
                <a:lnTo>
                  <a:pt x="94" y="1119"/>
                </a:lnTo>
                <a:lnTo>
                  <a:pt x="83" y="1119"/>
                </a:lnTo>
                <a:lnTo>
                  <a:pt x="73" y="1117"/>
                </a:lnTo>
                <a:lnTo>
                  <a:pt x="63" y="1116"/>
                </a:lnTo>
                <a:lnTo>
                  <a:pt x="72" y="1065"/>
                </a:lnTo>
                <a:lnTo>
                  <a:pt x="73" y="1057"/>
                </a:lnTo>
                <a:lnTo>
                  <a:pt x="72" y="1050"/>
                </a:lnTo>
                <a:lnTo>
                  <a:pt x="73" y="1027"/>
                </a:lnTo>
                <a:lnTo>
                  <a:pt x="80" y="983"/>
                </a:lnTo>
                <a:lnTo>
                  <a:pt x="89" y="941"/>
                </a:lnTo>
                <a:lnTo>
                  <a:pt x="99" y="898"/>
                </a:lnTo>
                <a:lnTo>
                  <a:pt x="107" y="854"/>
                </a:lnTo>
                <a:lnTo>
                  <a:pt x="114" y="817"/>
                </a:lnTo>
                <a:lnTo>
                  <a:pt x="119" y="785"/>
                </a:lnTo>
                <a:lnTo>
                  <a:pt x="120" y="777"/>
                </a:lnTo>
                <a:lnTo>
                  <a:pt x="120" y="768"/>
                </a:lnTo>
                <a:lnTo>
                  <a:pt x="120" y="747"/>
                </a:lnTo>
                <a:lnTo>
                  <a:pt x="120" y="727"/>
                </a:lnTo>
                <a:lnTo>
                  <a:pt x="124" y="705"/>
                </a:lnTo>
                <a:lnTo>
                  <a:pt x="130" y="685"/>
                </a:lnTo>
                <a:lnTo>
                  <a:pt x="132" y="675"/>
                </a:lnTo>
                <a:lnTo>
                  <a:pt x="132" y="671"/>
                </a:lnTo>
                <a:lnTo>
                  <a:pt x="127" y="670"/>
                </a:lnTo>
                <a:lnTo>
                  <a:pt x="122" y="671"/>
                </a:lnTo>
                <a:lnTo>
                  <a:pt x="119" y="675"/>
                </a:lnTo>
                <a:lnTo>
                  <a:pt x="114" y="676"/>
                </a:lnTo>
                <a:lnTo>
                  <a:pt x="107" y="676"/>
                </a:lnTo>
                <a:lnTo>
                  <a:pt x="99" y="676"/>
                </a:lnTo>
                <a:lnTo>
                  <a:pt x="94" y="675"/>
                </a:lnTo>
                <a:lnTo>
                  <a:pt x="90" y="671"/>
                </a:lnTo>
                <a:lnTo>
                  <a:pt x="82" y="664"/>
                </a:lnTo>
                <a:lnTo>
                  <a:pt x="78" y="661"/>
                </a:lnTo>
                <a:lnTo>
                  <a:pt x="77" y="658"/>
                </a:lnTo>
                <a:lnTo>
                  <a:pt x="75" y="648"/>
                </a:lnTo>
                <a:lnTo>
                  <a:pt x="73" y="636"/>
                </a:lnTo>
                <a:lnTo>
                  <a:pt x="75" y="626"/>
                </a:lnTo>
                <a:lnTo>
                  <a:pt x="78" y="617"/>
                </a:lnTo>
                <a:lnTo>
                  <a:pt x="80" y="612"/>
                </a:lnTo>
                <a:lnTo>
                  <a:pt x="83" y="609"/>
                </a:lnTo>
                <a:lnTo>
                  <a:pt x="90" y="602"/>
                </a:lnTo>
                <a:lnTo>
                  <a:pt x="105" y="582"/>
                </a:lnTo>
                <a:lnTo>
                  <a:pt x="107" y="579"/>
                </a:lnTo>
                <a:lnTo>
                  <a:pt x="107" y="574"/>
                </a:lnTo>
                <a:lnTo>
                  <a:pt x="107" y="564"/>
                </a:lnTo>
                <a:lnTo>
                  <a:pt x="109" y="539"/>
                </a:lnTo>
                <a:lnTo>
                  <a:pt x="112" y="498"/>
                </a:lnTo>
                <a:lnTo>
                  <a:pt x="115" y="477"/>
                </a:lnTo>
                <a:lnTo>
                  <a:pt x="120" y="453"/>
                </a:lnTo>
                <a:lnTo>
                  <a:pt x="124" y="445"/>
                </a:lnTo>
                <a:lnTo>
                  <a:pt x="127" y="435"/>
                </a:lnTo>
                <a:lnTo>
                  <a:pt x="127" y="425"/>
                </a:lnTo>
                <a:lnTo>
                  <a:pt x="125" y="415"/>
                </a:lnTo>
                <a:lnTo>
                  <a:pt x="120" y="404"/>
                </a:lnTo>
                <a:lnTo>
                  <a:pt x="119" y="399"/>
                </a:lnTo>
                <a:lnTo>
                  <a:pt x="117" y="396"/>
                </a:lnTo>
                <a:lnTo>
                  <a:pt x="115" y="386"/>
                </a:lnTo>
                <a:lnTo>
                  <a:pt x="117" y="376"/>
                </a:lnTo>
                <a:lnTo>
                  <a:pt x="124" y="356"/>
                </a:lnTo>
                <a:lnTo>
                  <a:pt x="129" y="346"/>
                </a:lnTo>
                <a:lnTo>
                  <a:pt x="134" y="337"/>
                </a:lnTo>
                <a:lnTo>
                  <a:pt x="147" y="319"/>
                </a:lnTo>
                <a:lnTo>
                  <a:pt x="154" y="312"/>
                </a:lnTo>
                <a:lnTo>
                  <a:pt x="159" y="305"/>
                </a:lnTo>
                <a:lnTo>
                  <a:pt x="167" y="297"/>
                </a:lnTo>
                <a:lnTo>
                  <a:pt x="171" y="292"/>
                </a:lnTo>
                <a:lnTo>
                  <a:pt x="172" y="289"/>
                </a:lnTo>
                <a:lnTo>
                  <a:pt x="177" y="279"/>
                </a:lnTo>
                <a:lnTo>
                  <a:pt x="184" y="270"/>
                </a:lnTo>
                <a:lnTo>
                  <a:pt x="194" y="252"/>
                </a:lnTo>
                <a:lnTo>
                  <a:pt x="189" y="247"/>
                </a:lnTo>
                <a:lnTo>
                  <a:pt x="189" y="243"/>
                </a:lnTo>
                <a:lnTo>
                  <a:pt x="189" y="238"/>
                </a:lnTo>
                <a:lnTo>
                  <a:pt x="196" y="235"/>
                </a:lnTo>
                <a:lnTo>
                  <a:pt x="204" y="227"/>
                </a:lnTo>
                <a:lnTo>
                  <a:pt x="219" y="215"/>
                </a:lnTo>
                <a:lnTo>
                  <a:pt x="199" y="218"/>
                </a:lnTo>
                <a:lnTo>
                  <a:pt x="187" y="220"/>
                </a:lnTo>
                <a:lnTo>
                  <a:pt x="177" y="220"/>
                </a:lnTo>
                <a:lnTo>
                  <a:pt x="172" y="218"/>
                </a:lnTo>
                <a:lnTo>
                  <a:pt x="169" y="217"/>
                </a:lnTo>
                <a:lnTo>
                  <a:pt x="166" y="213"/>
                </a:lnTo>
                <a:lnTo>
                  <a:pt x="166" y="208"/>
                </a:lnTo>
                <a:lnTo>
                  <a:pt x="166" y="203"/>
                </a:lnTo>
                <a:lnTo>
                  <a:pt x="164" y="200"/>
                </a:lnTo>
                <a:lnTo>
                  <a:pt x="161" y="196"/>
                </a:lnTo>
                <a:lnTo>
                  <a:pt x="156" y="193"/>
                </a:lnTo>
                <a:lnTo>
                  <a:pt x="152" y="191"/>
                </a:lnTo>
                <a:lnTo>
                  <a:pt x="152" y="190"/>
                </a:lnTo>
                <a:lnTo>
                  <a:pt x="151" y="188"/>
                </a:lnTo>
                <a:lnTo>
                  <a:pt x="152" y="185"/>
                </a:lnTo>
                <a:lnTo>
                  <a:pt x="154" y="183"/>
                </a:lnTo>
                <a:lnTo>
                  <a:pt x="159" y="181"/>
                </a:lnTo>
                <a:lnTo>
                  <a:pt x="161" y="180"/>
                </a:lnTo>
                <a:lnTo>
                  <a:pt x="159" y="178"/>
                </a:lnTo>
                <a:lnTo>
                  <a:pt x="156" y="176"/>
                </a:lnTo>
                <a:lnTo>
                  <a:pt x="146" y="175"/>
                </a:lnTo>
                <a:lnTo>
                  <a:pt x="144" y="173"/>
                </a:lnTo>
                <a:lnTo>
                  <a:pt x="144" y="171"/>
                </a:lnTo>
                <a:lnTo>
                  <a:pt x="142" y="166"/>
                </a:lnTo>
                <a:lnTo>
                  <a:pt x="144" y="156"/>
                </a:lnTo>
                <a:lnTo>
                  <a:pt x="142" y="153"/>
                </a:lnTo>
                <a:lnTo>
                  <a:pt x="137" y="151"/>
                </a:lnTo>
                <a:lnTo>
                  <a:pt x="134" y="148"/>
                </a:lnTo>
                <a:lnTo>
                  <a:pt x="132" y="146"/>
                </a:lnTo>
                <a:lnTo>
                  <a:pt x="132" y="144"/>
                </a:lnTo>
                <a:lnTo>
                  <a:pt x="134" y="139"/>
                </a:lnTo>
                <a:lnTo>
                  <a:pt x="137" y="136"/>
                </a:lnTo>
                <a:lnTo>
                  <a:pt x="146" y="126"/>
                </a:lnTo>
                <a:lnTo>
                  <a:pt x="146" y="124"/>
                </a:lnTo>
                <a:lnTo>
                  <a:pt x="144" y="123"/>
                </a:lnTo>
                <a:lnTo>
                  <a:pt x="142" y="119"/>
                </a:lnTo>
                <a:lnTo>
                  <a:pt x="141" y="116"/>
                </a:lnTo>
                <a:lnTo>
                  <a:pt x="141" y="111"/>
                </a:lnTo>
                <a:lnTo>
                  <a:pt x="141" y="91"/>
                </a:lnTo>
                <a:lnTo>
                  <a:pt x="144" y="81"/>
                </a:lnTo>
                <a:lnTo>
                  <a:pt x="147" y="71"/>
                </a:lnTo>
                <a:lnTo>
                  <a:pt x="151" y="61"/>
                </a:lnTo>
                <a:lnTo>
                  <a:pt x="157" y="52"/>
                </a:lnTo>
                <a:lnTo>
                  <a:pt x="169" y="35"/>
                </a:lnTo>
                <a:lnTo>
                  <a:pt x="172" y="32"/>
                </a:lnTo>
                <a:lnTo>
                  <a:pt x="174" y="27"/>
                </a:lnTo>
                <a:lnTo>
                  <a:pt x="177" y="24"/>
                </a:lnTo>
                <a:lnTo>
                  <a:pt x="181" y="19"/>
                </a:lnTo>
                <a:lnTo>
                  <a:pt x="189" y="12"/>
                </a:lnTo>
                <a:lnTo>
                  <a:pt x="198" y="9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52" name="Freeform 65"/>
          <p:cNvSpPr>
            <a:spLocks noEditPoints="1" noChangeArrowheads="1"/>
          </p:cNvSpPr>
          <p:nvPr/>
        </p:nvSpPr>
        <p:spPr bwMode="auto">
          <a:xfrm>
            <a:off x="4819464" y="5707190"/>
            <a:ext cx="625940" cy="2104138"/>
          </a:xfrm>
          <a:custGeom>
            <a:avLst/>
            <a:gdLst>
              <a:gd name="T0" fmla="*/ 292 w 307"/>
              <a:gd name="T1" fmla="*/ 987 h 1032"/>
              <a:gd name="T2" fmla="*/ 290 w 307"/>
              <a:gd name="T3" fmla="*/ 930 h 1032"/>
              <a:gd name="T4" fmla="*/ 293 w 307"/>
              <a:gd name="T5" fmla="*/ 888 h 1032"/>
              <a:gd name="T6" fmla="*/ 290 w 307"/>
              <a:gd name="T7" fmla="*/ 827 h 1032"/>
              <a:gd name="T8" fmla="*/ 263 w 307"/>
              <a:gd name="T9" fmla="*/ 680 h 1032"/>
              <a:gd name="T10" fmla="*/ 248 w 307"/>
              <a:gd name="T11" fmla="*/ 598 h 1032"/>
              <a:gd name="T12" fmla="*/ 243 w 307"/>
              <a:gd name="T13" fmla="*/ 559 h 1032"/>
              <a:gd name="T14" fmla="*/ 241 w 307"/>
              <a:gd name="T15" fmla="*/ 519 h 1032"/>
              <a:gd name="T16" fmla="*/ 251 w 307"/>
              <a:gd name="T17" fmla="*/ 479 h 1032"/>
              <a:gd name="T18" fmla="*/ 238 w 307"/>
              <a:gd name="T19" fmla="*/ 448 h 1032"/>
              <a:gd name="T20" fmla="*/ 241 w 307"/>
              <a:gd name="T21" fmla="*/ 344 h 1032"/>
              <a:gd name="T22" fmla="*/ 236 w 307"/>
              <a:gd name="T23" fmla="*/ 274 h 1032"/>
              <a:gd name="T24" fmla="*/ 209 w 307"/>
              <a:gd name="T25" fmla="*/ 197 h 1032"/>
              <a:gd name="T26" fmla="*/ 201 w 307"/>
              <a:gd name="T27" fmla="*/ 150 h 1032"/>
              <a:gd name="T28" fmla="*/ 214 w 307"/>
              <a:gd name="T29" fmla="*/ 103 h 1032"/>
              <a:gd name="T30" fmla="*/ 211 w 307"/>
              <a:gd name="T31" fmla="*/ 51 h 1032"/>
              <a:gd name="T32" fmla="*/ 203 w 307"/>
              <a:gd name="T33" fmla="*/ 36 h 1032"/>
              <a:gd name="T34" fmla="*/ 188 w 307"/>
              <a:gd name="T35" fmla="*/ 21 h 1032"/>
              <a:gd name="T36" fmla="*/ 181 w 307"/>
              <a:gd name="T37" fmla="*/ 14 h 1032"/>
              <a:gd name="T38" fmla="*/ 161 w 307"/>
              <a:gd name="T39" fmla="*/ 4 h 1032"/>
              <a:gd name="T40" fmla="*/ 139 w 307"/>
              <a:gd name="T41" fmla="*/ 2 h 1032"/>
              <a:gd name="T42" fmla="*/ 124 w 307"/>
              <a:gd name="T43" fmla="*/ 5 h 1032"/>
              <a:gd name="T44" fmla="*/ 107 w 307"/>
              <a:gd name="T45" fmla="*/ 7 h 1032"/>
              <a:gd name="T46" fmla="*/ 87 w 307"/>
              <a:gd name="T47" fmla="*/ 29 h 1032"/>
              <a:gd name="T48" fmla="*/ 73 w 307"/>
              <a:gd name="T49" fmla="*/ 49 h 1032"/>
              <a:gd name="T50" fmla="*/ 73 w 307"/>
              <a:gd name="T51" fmla="*/ 118 h 1032"/>
              <a:gd name="T52" fmla="*/ 89 w 307"/>
              <a:gd name="T53" fmla="*/ 143 h 1032"/>
              <a:gd name="T54" fmla="*/ 100 w 307"/>
              <a:gd name="T55" fmla="*/ 151 h 1032"/>
              <a:gd name="T56" fmla="*/ 73 w 307"/>
              <a:gd name="T57" fmla="*/ 182 h 1032"/>
              <a:gd name="T58" fmla="*/ 57 w 307"/>
              <a:gd name="T59" fmla="*/ 197 h 1032"/>
              <a:gd name="T60" fmla="*/ 42 w 307"/>
              <a:gd name="T61" fmla="*/ 213 h 1032"/>
              <a:gd name="T62" fmla="*/ 47 w 307"/>
              <a:gd name="T63" fmla="*/ 220 h 1032"/>
              <a:gd name="T64" fmla="*/ 13 w 307"/>
              <a:gd name="T65" fmla="*/ 255 h 1032"/>
              <a:gd name="T66" fmla="*/ 1 w 307"/>
              <a:gd name="T67" fmla="*/ 287 h 1032"/>
              <a:gd name="T68" fmla="*/ 3 w 307"/>
              <a:gd name="T69" fmla="*/ 328 h 1032"/>
              <a:gd name="T70" fmla="*/ 5 w 307"/>
              <a:gd name="T71" fmla="*/ 364 h 1032"/>
              <a:gd name="T72" fmla="*/ 5 w 307"/>
              <a:gd name="T73" fmla="*/ 388 h 1032"/>
              <a:gd name="T74" fmla="*/ 15 w 307"/>
              <a:gd name="T75" fmla="*/ 423 h 1032"/>
              <a:gd name="T76" fmla="*/ 32 w 307"/>
              <a:gd name="T77" fmla="*/ 462 h 1032"/>
              <a:gd name="T78" fmla="*/ 33 w 307"/>
              <a:gd name="T79" fmla="*/ 531 h 1032"/>
              <a:gd name="T80" fmla="*/ 53 w 307"/>
              <a:gd name="T81" fmla="*/ 589 h 1032"/>
              <a:gd name="T82" fmla="*/ 50 w 307"/>
              <a:gd name="T83" fmla="*/ 645 h 1032"/>
              <a:gd name="T84" fmla="*/ 68 w 307"/>
              <a:gd name="T85" fmla="*/ 727 h 1032"/>
              <a:gd name="T86" fmla="*/ 67 w 307"/>
              <a:gd name="T87" fmla="*/ 769 h 1032"/>
              <a:gd name="T88" fmla="*/ 72 w 307"/>
              <a:gd name="T89" fmla="*/ 832 h 1032"/>
              <a:gd name="T90" fmla="*/ 77 w 307"/>
              <a:gd name="T91" fmla="*/ 890 h 1032"/>
              <a:gd name="T92" fmla="*/ 73 w 307"/>
              <a:gd name="T93" fmla="*/ 926 h 1032"/>
              <a:gd name="T94" fmla="*/ 117 w 307"/>
              <a:gd name="T95" fmla="*/ 975 h 1032"/>
              <a:gd name="T96" fmla="*/ 213 w 307"/>
              <a:gd name="T97" fmla="*/ 975 h 1032"/>
              <a:gd name="T98" fmla="*/ 240 w 307"/>
              <a:gd name="T99" fmla="*/ 1025 h 1032"/>
              <a:gd name="T100" fmla="*/ 307 w 307"/>
              <a:gd name="T101" fmla="*/ 1022 h 1032"/>
              <a:gd name="T102" fmla="*/ 115 w 307"/>
              <a:gd name="T103" fmla="*/ 5 h 1032"/>
              <a:gd name="T104" fmla="*/ 179 w 307"/>
              <a:gd name="T105" fmla="*/ 938 h 1032"/>
              <a:gd name="T106" fmla="*/ 167 w 307"/>
              <a:gd name="T107" fmla="*/ 928 h 1032"/>
              <a:gd name="T108" fmla="*/ 159 w 307"/>
              <a:gd name="T109" fmla="*/ 913 h 1032"/>
              <a:gd name="T110" fmla="*/ 179 w 307"/>
              <a:gd name="T111" fmla="*/ 873 h 1032"/>
              <a:gd name="T112" fmla="*/ 162 w 307"/>
              <a:gd name="T113" fmla="*/ 827 h 1032"/>
              <a:gd name="T114" fmla="*/ 152 w 307"/>
              <a:gd name="T115" fmla="*/ 765 h 1032"/>
              <a:gd name="T116" fmla="*/ 162 w 307"/>
              <a:gd name="T117" fmla="*/ 713 h 1032"/>
              <a:gd name="T118" fmla="*/ 191 w 307"/>
              <a:gd name="T119" fmla="*/ 801 h 1032"/>
              <a:gd name="T120" fmla="*/ 204 w 307"/>
              <a:gd name="T121" fmla="*/ 926 h 103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7"/>
              <a:gd name="T184" fmla="*/ 0 h 1032"/>
              <a:gd name="T185" fmla="*/ 307 w 307"/>
              <a:gd name="T186" fmla="*/ 1032 h 103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7" h="1032">
                <a:moveTo>
                  <a:pt x="307" y="1010"/>
                </a:moveTo>
                <a:lnTo>
                  <a:pt x="307" y="1010"/>
                </a:lnTo>
                <a:lnTo>
                  <a:pt x="307" y="999"/>
                </a:lnTo>
                <a:lnTo>
                  <a:pt x="305" y="994"/>
                </a:lnTo>
                <a:lnTo>
                  <a:pt x="302" y="990"/>
                </a:lnTo>
                <a:lnTo>
                  <a:pt x="297" y="987"/>
                </a:lnTo>
                <a:lnTo>
                  <a:pt x="292" y="987"/>
                </a:lnTo>
                <a:lnTo>
                  <a:pt x="292" y="975"/>
                </a:lnTo>
                <a:lnTo>
                  <a:pt x="292" y="987"/>
                </a:lnTo>
                <a:lnTo>
                  <a:pt x="292" y="977"/>
                </a:lnTo>
                <a:lnTo>
                  <a:pt x="292" y="965"/>
                </a:lnTo>
                <a:lnTo>
                  <a:pt x="292" y="957"/>
                </a:lnTo>
                <a:lnTo>
                  <a:pt x="292" y="938"/>
                </a:lnTo>
                <a:lnTo>
                  <a:pt x="292" y="933"/>
                </a:lnTo>
                <a:lnTo>
                  <a:pt x="290" y="930"/>
                </a:lnTo>
                <a:lnTo>
                  <a:pt x="290" y="928"/>
                </a:lnTo>
                <a:lnTo>
                  <a:pt x="290" y="926"/>
                </a:lnTo>
                <a:lnTo>
                  <a:pt x="287" y="918"/>
                </a:lnTo>
                <a:lnTo>
                  <a:pt x="287" y="910"/>
                </a:lnTo>
                <a:lnTo>
                  <a:pt x="287" y="908"/>
                </a:lnTo>
                <a:lnTo>
                  <a:pt x="290" y="898"/>
                </a:lnTo>
                <a:lnTo>
                  <a:pt x="293" y="888"/>
                </a:lnTo>
                <a:lnTo>
                  <a:pt x="295" y="878"/>
                </a:lnTo>
                <a:lnTo>
                  <a:pt x="297" y="868"/>
                </a:lnTo>
                <a:lnTo>
                  <a:pt x="297" y="858"/>
                </a:lnTo>
                <a:lnTo>
                  <a:pt x="297" y="848"/>
                </a:lnTo>
                <a:lnTo>
                  <a:pt x="293" y="843"/>
                </a:lnTo>
                <a:lnTo>
                  <a:pt x="292" y="839"/>
                </a:lnTo>
                <a:lnTo>
                  <a:pt x="290" y="837"/>
                </a:lnTo>
                <a:lnTo>
                  <a:pt x="290" y="834"/>
                </a:lnTo>
                <a:lnTo>
                  <a:pt x="290" y="827"/>
                </a:lnTo>
                <a:lnTo>
                  <a:pt x="287" y="814"/>
                </a:lnTo>
                <a:lnTo>
                  <a:pt x="283" y="799"/>
                </a:lnTo>
                <a:lnTo>
                  <a:pt x="273" y="752"/>
                </a:lnTo>
                <a:lnTo>
                  <a:pt x="270" y="725"/>
                </a:lnTo>
                <a:lnTo>
                  <a:pt x="270" y="733"/>
                </a:lnTo>
                <a:lnTo>
                  <a:pt x="266" y="710"/>
                </a:lnTo>
                <a:lnTo>
                  <a:pt x="263" y="687"/>
                </a:lnTo>
                <a:lnTo>
                  <a:pt x="263" y="683"/>
                </a:lnTo>
                <a:lnTo>
                  <a:pt x="263" y="680"/>
                </a:lnTo>
                <a:lnTo>
                  <a:pt x="263" y="678"/>
                </a:lnTo>
                <a:lnTo>
                  <a:pt x="261" y="673"/>
                </a:lnTo>
                <a:lnTo>
                  <a:pt x="260" y="663"/>
                </a:lnTo>
                <a:lnTo>
                  <a:pt x="255" y="653"/>
                </a:lnTo>
                <a:lnTo>
                  <a:pt x="251" y="645"/>
                </a:lnTo>
                <a:lnTo>
                  <a:pt x="248" y="621"/>
                </a:lnTo>
                <a:lnTo>
                  <a:pt x="248" y="606"/>
                </a:lnTo>
                <a:lnTo>
                  <a:pt x="248" y="603"/>
                </a:lnTo>
                <a:lnTo>
                  <a:pt x="250" y="599"/>
                </a:lnTo>
                <a:lnTo>
                  <a:pt x="248" y="598"/>
                </a:lnTo>
                <a:lnTo>
                  <a:pt x="248" y="594"/>
                </a:lnTo>
                <a:lnTo>
                  <a:pt x="246" y="583"/>
                </a:lnTo>
                <a:lnTo>
                  <a:pt x="245" y="572"/>
                </a:lnTo>
                <a:lnTo>
                  <a:pt x="245" y="567"/>
                </a:lnTo>
                <a:lnTo>
                  <a:pt x="243" y="562"/>
                </a:lnTo>
                <a:lnTo>
                  <a:pt x="243" y="561"/>
                </a:lnTo>
                <a:lnTo>
                  <a:pt x="243" y="559"/>
                </a:lnTo>
                <a:lnTo>
                  <a:pt x="243" y="557"/>
                </a:lnTo>
                <a:lnTo>
                  <a:pt x="243" y="552"/>
                </a:lnTo>
                <a:lnTo>
                  <a:pt x="243" y="547"/>
                </a:lnTo>
                <a:lnTo>
                  <a:pt x="241" y="541"/>
                </a:lnTo>
                <a:lnTo>
                  <a:pt x="240" y="532"/>
                </a:lnTo>
                <a:lnTo>
                  <a:pt x="240" y="527"/>
                </a:lnTo>
                <a:lnTo>
                  <a:pt x="240" y="525"/>
                </a:lnTo>
                <a:lnTo>
                  <a:pt x="240" y="524"/>
                </a:lnTo>
                <a:lnTo>
                  <a:pt x="241" y="519"/>
                </a:lnTo>
                <a:lnTo>
                  <a:pt x="241" y="510"/>
                </a:lnTo>
                <a:lnTo>
                  <a:pt x="243" y="504"/>
                </a:lnTo>
                <a:lnTo>
                  <a:pt x="243" y="499"/>
                </a:lnTo>
                <a:lnTo>
                  <a:pt x="245" y="497"/>
                </a:lnTo>
                <a:lnTo>
                  <a:pt x="245" y="495"/>
                </a:lnTo>
                <a:lnTo>
                  <a:pt x="246" y="490"/>
                </a:lnTo>
                <a:lnTo>
                  <a:pt x="248" y="485"/>
                </a:lnTo>
                <a:lnTo>
                  <a:pt x="246" y="479"/>
                </a:lnTo>
                <a:lnTo>
                  <a:pt x="251" y="479"/>
                </a:lnTo>
                <a:lnTo>
                  <a:pt x="255" y="479"/>
                </a:lnTo>
                <a:lnTo>
                  <a:pt x="256" y="477"/>
                </a:lnTo>
                <a:lnTo>
                  <a:pt x="256" y="475"/>
                </a:lnTo>
                <a:lnTo>
                  <a:pt x="256" y="472"/>
                </a:lnTo>
                <a:lnTo>
                  <a:pt x="253" y="470"/>
                </a:lnTo>
                <a:lnTo>
                  <a:pt x="246" y="462"/>
                </a:lnTo>
                <a:lnTo>
                  <a:pt x="241" y="460"/>
                </a:lnTo>
                <a:lnTo>
                  <a:pt x="238" y="457"/>
                </a:lnTo>
                <a:lnTo>
                  <a:pt x="238" y="448"/>
                </a:lnTo>
                <a:lnTo>
                  <a:pt x="238" y="442"/>
                </a:lnTo>
                <a:lnTo>
                  <a:pt x="241" y="413"/>
                </a:lnTo>
                <a:lnTo>
                  <a:pt x="243" y="393"/>
                </a:lnTo>
                <a:lnTo>
                  <a:pt x="243" y="373"/>
                </a:lnTo>
                <a:lnTo>
                  <a:pt x="243" y="353"/>
                </a:lnTo>
                <a:lnTo>
                  <a:pt x="243" y="348"/>
                </a:lnTo>
                <a:lnTo>
                  <a:pt x="241" y="344"/>
                </a:lnTo>
                <a:lnTo>
                  <a:pt x="235" y="336"/>
                </a:lnTo>
                <a:lnTo>
                  <a:pt x="238" y="321"/>
                </a:lnTo>
                <a:lnTo>
                  <a:pt x="241" y="312"/>
                </a:lnTo>
                <a:lnTo>
                  <a:pt x="243" y="304"/>
                </a:lnTo>
                <a:lnTo>
                  <a:pt x="241" y="296"/>
                </a:lnTo>
                <a:lnTo>
                  <a:pt x="241" y="289"/>
                </a:lnTo>
                <a:lnTo>
                  <a:pt x="240" y="281"/>
                </a:lnTo>
                <a:lnTo>
                  <a:pt x="236" y="274"/>
                </a:lnTo>
                <a:lnTo>
                  <a:pt x="236" y="276"/>
                </a:lnTo>
                <a:lnTo>
                  <a:pt x="236" y="260"/>
                </a:lnTo>
                <a:lnTo>
                  <a:pt x="235" y="245"/>
                </a:lnTo>
                <a:lnTo>
                  <a:pt x="233" y="230"/>
                </a:lnTo>
                <a:lnTo>
                  <a:pt x="233" y="222"/>
                </a:lnTo>
                <a:lnTo>
                  <a:pt x="231" y="215"/>
                </a:lnTo>
                <a:lnTo>
                  <a:pt x="226" y="208"/>
                </a:lnTo>
                <a:lnTo>
                  <a:pt x="221" y="203"/>
                </a:lnTo>
                <a:lnTo>
                  <a:pt x="209" y="197"/>
                </a:lnTo>
                <a:lnTo>
                  <a:pt x="199" y="192"/>
                </a:lnTo>
                <a:lnTo>
                  <a:pt x="193" y="188"/>
                </a:lnTo>
                <a:lnTo>
                  <a:pt x="186" y="187"/>
                </a:lnTo>
                <a:lnTo>
                  <a:pt x="188" y="183"/>
                </a:lnTo>
                <a:lnTo>
                  <a:pt x="189" y="178"/>
                </a:lnTo>
                <a:lnTo>
                  <a:pt x="191" y="170"/>
                </a:lnTo>
                <a:lnTo>
                  <a:pt x="196" y="160"/>
                </a:lnTo>
                <a:lnTo>
                  <a:pt x="201" y="150"/>
                </a:lnTo>
                <a:lnTo>
                  <a:pt x="206" y="143"/>
                </a:lnTo>
                <a:lnTo>
                  <a:pt x="208" y="138"/>
                </a:lnTo>
                <a:lnTo>
                  <a:pt x="209" y="135"/>
                </a:lnTo>
                <a:lnTo>
                  <a:pt x="208" y="123"/>
                </a:lnTo>
                <a:lnTo>
                  <a:pt x="206" y="116"/>
                </a:lnTo>
                <a:lnTo>
                  <a:pt x="208" y="114"/>
                </a:lnTo>
                <a:lnTo>
                  <a:pt x="209" y="114"/>
                </a:lnTo>
                <a:lnTo>
                  <a:pt x="208" y="113"/>
                </a:lnTo>
                <a:lnTo>
                  <a:pt x="206" y="111"/>
                </a:lnTo>
                <a:lnTo>
                  <a:pt x="209" y="108"/>
                </a:lnTo>
                <a:lnTo>
                  <a:pt x="214" y="103"/>
                </a:lnTo>
                <a:lnTo>
                  <a:pt x="214" y="98"/>
                </a:lnTo>
                <a:lnTo>
                  <a:pt x="214" y="94"/>
                </a:lnTo>
                <a:lnTo>
                  <a:pt x="214" y="89"/>
                </a:lnTo>
                <a:lnTo>
                  <a:pt x="216" y="86"/>
                </a:lnTo>
                <a:lnTo>
                  <a:pt x="218" y="81"/>
                </a:lnTo>
                <a:lnTo>
                  <a:pt x="218" y="76"/>
                </a:lnTo>
                <a:lnTo>
                  <a:pt x="218" y="68"/>
                </a:lnTo>
                <a:lnTo>
                  <a:pt x="214" y="57"/>
                </a:lnTo>
                <a:lnTo>
                  <a:pt x="211" y="51"/>
                </a:lnTo>
                <a:lnTo>
                  <a:pt x="209" y="49"/>
                </a:lnTo>
                <a:lnTo>
                  <a:pt x="208" y="44"/>
                </a:lnTo>
                <a:lnTo>
                  <a:pt x="206" y="41"/>
                </a:lnTo>
                <a:lnTo>
                  <a:pt x="204" y="37"/>
                </a:lnTo>
                <a:lnTo>
                  <a:pt x="206" y="37"/>
                </a:lnTo>
                <a:lnTo>
                  <a:pt x="203" y="34"/>
                </a:lnTo>
                <a:lnTo>
                  <a:pt x="201" y="34"/>
                </a:lnTo>
                <a:lnTo>
                  <a:pt x="203" y="36"/>
                </a:lnTo>
                <a:lnTo>
                  <a:pt x="196" y="31"/>
                </a:lnTo>
                <a:lnTo>
                  <a:pt x="194" y="29"/>
                </a:lnTo>
                <a:lnTo>
                  <a:pt x="191" y="26"/>
                </a:lnTo>
                <a:lnTo>
                  <a:pt x="189" y="21"/>
                </a:lnTo>
                <a:lnTo>
                  <a:pt x="188" y="21"/>
                </a:lnTo>
                <a:lnTo>
                  <a:pt x="186" y="17"/>
                </a:lnTo>
                <a:lnTo>
                  <a:pt x="189" y="19"/>
                </a:lnTo>
                <a:lnTo>
                  <a:pt x="188" y="17"/>
                </a:lnTo>
                <a:lnTo>
                  <a:pt x="186" y="17"/>
                </a:lnTo>
                <a:lnTo>
                  <a:pt x="183" y="16"/>
                </a:lnTo>
                <a:lnTo>
                  <a:pt x="183" y="14"/>
                </a:lnTo>
                <a:lnTo>
                  <a:pt x="183" y="16"/>
                </a:lnTo>
                <a:lnTo>
                  <a:pt x="181" y="14"/>
                </a:lnTo>
                <a:lnTo>
                  <a:pt x="179" y="12"/>
                </a:lnTo>
                <a:lnTo>
                  <a:pt x="179" y="9"/>
                </a:lnTo>
                <a:lnTo>
                  <a:pt x="174" y="10"/>
                </a:lnTo>
                <a:lnTo>
                  <a:pt x="169" y="9"/>
                </a:lnTo>
                <a:lnTo>
                  <a:pt x="162" y="5"/>
                </a:lnTo>
                <a:lnTo>
                  <a:pt x="162" y="4"/>
                </a:lnTo>
                <a:lnTo>
                  <a:pt x="161" y="4"/>
                </a:lnTo>
                <a:lnTo>
                  <a:pt x="159" y="4"/>
                </a:lnTo>
                <a:lnTo>
                  <a:pt x="159" y="2"/>
                </a:lnTo>
                <a:lnTo>
                  <a:pt x="146" y="2"/>
                </a:lnTo>
                <a:lnTo>
                  <a:pt x="144" y="2"/>
                </a:lnTo>
                <a:lnTo>
                  <a:pt x="142" y="2"/>
                </a:lnTo>
                <a:lnTo>
                  <a:pt x="142" y="0"/>
                </a:lnTo>
                <a:lnTo>
                  <a:pt x="141" y="0"/>
                </a:lnTo>
                <a:lnTo>
                  <a:pt x="139" y="2"/>
                </a:lnTo>
                <a:lnTo>
                  <a:pt x="137" y="2"/>
                </a:lnTo>
                <a:lnTo>
                  <a:pt x="136" y="2"/>
                </a:lnTo>
                <a:lnTo>
                  <a:pt x="134" y="5"/>
                </a:lnTo>
                <a:lnTo>
                  <a:pt x="131" y="5"/>
                </a:lnTo>
                <a:lnTo>
                  <a:pt x="129" y="4"/>
                </a:lnTo>
                <a:lnTo>
                  <a:pt x="127" y="2"/>
                </a:lnTo>
                <a:lnTo>
                  <a:pt x="127" y="5"/>
                </a:lnTo>
                <a:lnTo>
                  <a:pt x="125" y="5"/>
                </a:lnTo>
                <a:lnTo>
                  <a:pt x="124" y="5"/>
                </a:lnTo>
                <a:lnTo>
                  <a:pt x="122" y="4"/>
                </a:lnTo>
                <a:lnTo>
                  <a:pt x="124" y="4"/>
                </a:lnTo>
                <a:lnTo>
                  <a:pt x="122" y="4"/>
                </a:lnTo>
                <a:lnTo>
                  <a:pt x="120" y="4"/>
                </a:lnTo>
                <a:lnTo>
                  <a:pt x="114" y="5"/>
                </a:lnTo>
                <a:lnTo>
                  <a:pt x="114" y="4"/>
                </a:lnTo>
                <a:lnTo>
                  <a:pt x="110" y="4"/>
                </a:lnTo>
                <a:lnTo>
                  <a:pt x="107" y="7"/>
                </a:lnTo>
                <a:lnTo>
                  <a:pt x="100" y="12"/>
                </a:lnTo>
                <a:lnTo>
                  <a:pt x="99" y="12"/>
                </a:lnTo>
                <a:lnTo>
                  <a:pt x="97" y="14"/>
                </a:lnTo>
                <a:lnTo>
                  <a:pt x="94" y="19"/>
                </a:lnTo>
                <a:lnTo>
                  <a:pt x="95" y="19"/>
                </a:lnTo>
                <a:lnTo>
                  <a:pt x="95" y="21"/>
                </a:lnTo>
                <a:lnTo>
                  <a:pt x="92" y="24"/>
                </a:lnTo>
                <a:lnTo>
                  <a:pt x="90" y="26"/>
                </a:lnTo>
                <a:lnTo>
                  <a:pt x="89" y="27"/>
                </a:lnTo>
                <a:lnTo>
                  <a:pt x="87" y="29"/>
                </a:lnTo>
                <a:lnTo>
                  <a:pt x="85" y="29"/>
                </a:lnTo>
                <a:lnTo>
                  <a:pt x="82" y="31"/>
                </a:lnTo>
                <a:lnTo>
                  <a:pt x="80" y="34"/>
                </a:lnTo>
                <a:lnTo>
                  <a:pt x="75" y="41"/>
                </a:lnTo>
                <a:lnTo>
                  <a:pt x="75" y="46"/>
                </a:lnTo>
                <a:lnTo>
                  <a:pt x="72" y="49"/>
                </a:lnTo>
                <a:lnTo>
                  <a:pt x="73" y="49"/>
                </a:lnTo>
                <a:lnTo>
                  <a:pt x="68" y="69"/>
                </a:lnTo>
                <a:lnTo>
                  <a:pt x="67" y="78"/>
                </a:lnTo>
                <a:lnTo>
                  <a:pt x="67" y="89"/>
                </a:lnTo>
                <a:lnTo>
                  <a:pt x="68" y="98"/>
                </a:lnTo>
                <a:lnTo>
                  <a:pt x="70" y="109"/>
                </a:lnTo>
                <a:lnTo>
                  <a:pt x="70" y="113"/>
                </a:lnTo>
                <a:lnTo>
                  <a:pt x="72" y="116"/>
                </a:lnTo>
                <a:lnTo>
                  <a:pt x="73" y="118"/>
                </a:lnTo>
                <a:lnTo>
                  <a:pt x="75" y="121"/>
                </a:lnTo>
                <a:lnTo>
                  <a:pt x="75" y="123"/>
                </a:lnTo>
                <a:lnTo>
                  <a:pt x="77" y="125"/>
                </a:lnTo>
                <a:lnTo>
                  <a:pt x="77" y="126"/>
                </a:lnTo>
                <a:lnTo>
                  <a:pt x="78" y="128"/>
                </a:lnTo>
                <a:lnTo>
                  <a:pt x="82" y="133"/>
                </a:lnTo>
                <a:lnTo>
                  <a:pt x="85" y="138"/>
                </a:lnTo>
                <a:lnTo>
                  <a:pt x="89" y="143"/>
                </a:lnTo>
                <a:lnTo>
                  <a:pt x="90" y="143"/>
                </a:lnTo>
                <a:lnTo>
                  <a:pt x="92" y="143"/>
                </a:lnTo>
                <a:lnTo>
                  <a:pt x="97" y="146"/>
                </a:lnTo>
                <a:lnTo>
                  <a:pt x="99" y="151"/>
                </a:lnTo>
                <a:lnTo>
                  <a:pt x="100" y="150"/>
                </a:lnTo>
                <a:lnTo>
                  <a:pt x="99" y="148"/>
                </a:lnTo>
                <a:lnTo>
                  <a:pt x="100" y="146"/>
                </a:lnTo>
                <a:lnTo>
                  <a:pt x="100" y="150"/>
                </a:lnTo>
                <a:lnTo>
                  <a:pt x="100" y="151"/>
                </a:lnTo>
                <a:lnTo>
                  <a:pt x="99" y="163"/>
                </a:lnTo>
                <a:lnTo>
                  <a:pt x="95" y="172"/>
                </a:lnTo>
                <a:lnTo>
                  <a:pt x="94" y="178"/>
                </a:lnTo>
                <a:lnTo>
                  <a:pt x="90" y="182"/>
                </a:lnTo>
                <a:lnTo>
                  <a:pt x="85" y="182"/>
                </a:lnTo>
                <a:lnTo>
                  <a:pt x="82" y="182"/>
                </a:lnTo>
                <a:lnTo>
                  <a:pt x="80" y="183"/>
                </a:lnTo>
                <a:lnTo>
                  <a:pt x="73" y="182"/>
                </a:lnTo>
                <a:lnTo>
                  <a:pt x="67" y="183"/>
                </a:lnTo>
                <a:lnTo>
                  <a:pt x="63" y="185"/>
                </a:lnTo>
                <a:lnTo>
                  <a:pt x="63" y="187"/>
                </a:lnTo>
                <a:lnTo>
                  <a:pt x="63" y="188"/>
                </a:lnTo>
                <a:lnTo>
                  <a:pt x="65" y="190"/>
                </a:lnTo>
                <a:lnTo>
                  <a:pt x="65" y="192"/>
                </a:lnTo>
                <a:lnTo>
                  <a:pt x="68" y="193"/>
                </a:lnTo>
                <a:lnTo>
                  <a:pt x="63" y="195"/>
                </a:lnTo>
                <a:lnTo>
                  <a:pt x="57" y="197"/>
                </a:lnTo>
                <a:lnTo>
                  <a:pt x="57" y="198"/>
                </a:lnTo>
                <a:lnTo>
                  <a:pt x="53" y="203"/>
                </a:lnTo>
                <a:lnTo>
                  <a:pt x="55" y="203"/>
                </a:lnTo>
                <a:lnTo>
                  <a:pt x="52" y="205"/>
                </a:lnTo>
                <a:lnTo>
                  <a:pt x="48" y="207"/>
                </a:lnTo>
                <a:lnTo>
                  <a:pt x="42" y="213"/>
                </a:lnTo>
                <a:lnTo>
                  <a:pt x="38" y="222"/>
                </a:lnTo>
                <a:lnTo>
                  <a:pt x="35" y="230"/>
                </a:lnTo>
                <a:lnTo>
                  <a:pt x="37" y="229"/>
                </a:lnTo>
                <a:lnTo>
                  <a:pt x="38" y="229"/>
                </a:lnTo>
                <a:lnTo>
                  <a:pt x="38" y="225"/>
                </a:lnTo>
                <a:lnTo>
                  <a:pt x="42" y="224"/>
                </a:lnTo>
                <a:lnTo>
                  <a:pt x="43" y="222"/>
                </a:lnTo>
                <a:lnTo>
                  <a:pt x="47" y="220"/>
                </a:lnTo>
                <a:lnTo>
                  <a:pt x="43" y="224"/>
                </a:lnTo>
                <a:lnTo>
                  <a:pt x="42" y="227"/>
                </a:lnTo>
                <a:lnTo>
                  <a:pt x="38" y="230"/>
                </a:lnTo>
                <a:lnTo>
                  <a:pt x="25" y="242"/>
                </a:lnTo>
                <a:lnTo>
                  <a:pt x="20" y="247"/>
                </a:lnTo>
                <a:lnTo>
                  <a:pt x="16" y="250"/>
                </a:lnTo>
                <a:lnTo>
                  <a:pt x="13" y="255"/>
                </a:lnTo>
                <a:lnTo>
                  <a:pt x="10" y="260"/>
                </a:lnTo>
                <a:lnTo>
                  <a:pt x="8" y="264"/>
                </a:lnTo>
                <a:lnTo>
                  <a:pt x="6" y="267"/>
                </a:lnTo>
                <a:lnTo>
                  <a:pt x="8" y="269"/>
                </a:lnTo>
                <a:lnTo>
                  <a:pt x="6" y="269"/>
                </a:lnTo>
                <a:lnTo>
                  <a:pt x="5" y="272"/>
                </a:lnTo>
                <a:lnTo>
                  <a:pt x="3" y="277"/>
                </a:lnTo>
                <a:lnTo>
                  <a:pt x="1" y="287"/>
                </a:lnTo>
                <a:lnTo>
                  <a:pt x="1" y="296"/>
                </a:lnTo>
                <a:lnTo>
                  <a:pt x="1" y="301"/>
                </a:lnTo>
                <a:lnTo>
                  <a:pt x="0" y="306"/>
                </a:lnTo>
                <a:lnTo>
                  <a:pt x="0" y="309"/>
                </a:lnTo>
                <a:lnTo>
                  <a:pt x="1" y="314"/>
                </a:lnTo>
                <a:lnTo>
                  <a:pt x="5" y="319"/>
                </a:lnTo>
                <a:lnTo>
                  <a:pt x="3" y="323"/>
                </a:lnTo>
                <a:lnTo>
                  <a:pt x="3" y="328"/>
                </a:lnTo>
                <a:lnTo>
                  <a:pt x="3" y="333"/>
                </a:lnTo>
                <a:lnTo>
                  <a:pt x="3" y="336"/>
                </a:lnTo>
                <a:lnTo>
                  <a:pt x="1" y="346"/>
                </a:lnTo>
                <a:lnTo>
                  <a:pt x="1" y="348"/>
                </a:lnTo>
                <a:lnTo>
                  <a:pt x="0" y="349"/>
                </a:lnTo>
                <a:lnTo>
                  <a:pt x="1" y="353"/>
                </a:lnTo>
                <a:lnTo>
                  <a:pt x="5" y="356"/>
                </a:lnTo>
                <a:lnTo>
                  <a:pt x="5" y="359"/>
                </a:lnTo>
                <a:lnTo>
                  <a:pt x="5" y="364"/>
                </a:lnTo>
                <a:lnTo>
                  <a:pt x="6" y="368"/>
                </a:lnTo>
                <a:lnTo>
                  <a:pt x="8" y="371"/>
                </a:lnTo>
                <a:lnTo>
                  <a:pt x="8" y="373"/>
                </a:lnTo>
                <a:lnTo>
                  <a:pt x="6" y="375"/>
                </a:lnTo>
                <a:lnTo>
                  <a:pt x="6" y="376"/>
                </a:lnTo>
                <a:lnTo>
                  <a:pt x="6" y="378"/>
                </a:lnTo>
                <a:lnTo>
                  <a:pt x="6" y="381"/>
                </a:lnTo>
                <a:lnTo>
                  <a:pt x="6" y="386"/>
                </a:lnTo>
                <a:lnTo>
                  <a:pt x="5" y="388"/>
                </a:lnTo>
                <a:lnTo>
                  <a:pt x="3" y="393"/>
                </a:lnTo>
                <a:lnTo>
                  <a:pt x="6" y="395"/>
                </a:lnTo>
                <a:lnTo>
                  <a:pt x="11" y="401"/>
                </a:lnTo>
                <a:lnTo>
                  <a:pt x="11" y="405"/>
                </a:lnTo>
                <a:lnTo>
                  <a:pt x="11" y="410"/>
                </a:lnTo>
                <a:lnTo>
                  <a:pt x="11" y="413"/>
                </a:lnTo>
                <a:lnTo>
                  <a:pt x="13" y="418"/>
                </a:lnTo>
                <a:lnTo>
                  <a:pt x="15" y="423"/>
                </a:lnTo>
                <a:lnTo>
                  <a:pt x="15" y="428"/>
                </a:lnTo>
                <a:lnTo>
                  <a:pt x="16" y="432"/>
                </a:lnTo>
                <a:lnTo>
                  <a:pt x="18" y="437"/>
                </a:lnTo>
                <a:lnTo>
                  <a:pt x="16" y="440"/>
                </a:lnTo>
                <a:lnTo>
                  <a:pt x="16" y="442"/>
                </a:lnTo>
                <a:lnTo>
                  <a:pt x="18" y="443"/>
                </a:lnTo>
                <a:lnTo>
                  <a:pt x="28" y="455"/>
                </a:lnTo>
                <a:lnTo>
                  <a:pt x="30" y="458"/>
                </a:lnTo>
                <a:lnTo>
                  <a:pt x="32" y="462"/>
                </a:lnTo>
                <a:lnTo>
                  <a:pt x="35" y="473"/>
                </a:lnTo>
                <a:lnTo>
                  <a:pt x="37" y="484"/>
                </a:lnTo>
                <a:lnTo>
                  <a:pt x="37" y="505"/>
                </a:lnTo>
                <a:lnTo>
                  <a:pt x="37" y="510"/>
                </a:lnTo>
                <a:lnTo>
                  <a:pt x="35" y="515"/>
                </a:lnTo>
                <a:lnTo>
                  <a:pt x="33" y="520"/>
                </a:lnTo>
                <a:lnTo>
                  <a:pt x="32" y="525"/>
                </a:lnTo>
                <a:lnTo>
                  <a:pt x="33" y="531"/>
                </a:lnTo>
                <a:lnTo>
                  <a:pt x="35" y="534"/>
                </a:lnTo>
                <a:lnTo>
                  <a:pt x="40" y="544"/>
                </a:lnTo>
                <a:lnTo>
                  <a:pt x="47" y="551"/>
                </a:lnTo>
                <a:lnTo>
                  <a:pt x="43" y="551"/>
                </a:lnTo>
                <a:lnTo>
                  <a:pt x="48" y="561"/>
                </a:lnTo>
                <a:lnTo>
                  <a:pt x="50" y="571"/>
                </a:lnTo>
                <a:lnTo>
                  <a:pt x="48" y="571"/>
                </a:lnTo>
                <a:lnTo>
                  <a:pt x="53" y="589"/>
                </a:lnTo>
                <a:lnTo>
                  <a:pt x="55" y="593"/>
                </a:lnTo>
                <a:lnTo>
                  <a:pt x="57" y="598"/>
                </a:lnTo>
                <a:lnTo>
                  <a:pt x="57" y="603"/>
                </a:lnTo>
                <a:lnTo>
                  <a:pt x="57" y="608"/>
                </a:lnTo>
                <a:lnTo>
                  <a:pt x="53" y="616"/>
                </a:lnTo>
                <a:lnTo>
                  <a:pt x="52" y="626"/>
                </a:lnTo>
                <a:lnTo>
                  <a:pt x="50" y="635"/>
                </a:lnTo>
                <a:lnTo>
                  <a:pt x="50" y="645"/>
                </a:lnTo>
                <a:lnTo>
                  <a:pt x="52" y="658"/>
                </a:lnTo>
                <a:lnTo>
                  <a:pt x="52" y="663"/>
                </a:lnTo>
                <a:lnTo>
                  <a:pt x="53" y="668"/>
                </a:lnTo>
                <a:lnTo>
                  <a:pt x="57" y="676"/>
                </a:lnTo>
                <a:lnTo>
                  <a:pt x="58" y="685"/>
                </a:lnTo>
                <a:lnTo>
                  <a:pt x="62" y="695"/>
                </a:lnTo>
                <a:lnTo>
                  <a:pt x="63" y="705"/>
                </a:lnTo>
                <a:lnTo>
                  <a:pt x="68" y="727"/>
                </a:lnTo>
                <a:lnTo>
                  <a:pt x="68" y="737"/>
                </a:lnTo>
                <a:lnTo>
                  <a:pt x="68" y="747"/>
                </a:lnTo>
                <a:lnTo>
                  <a:pt x="70" y="757"/>
                </a:lnTo>
                <a:lnTo>
                  <a:pt x="70" y="760"/>
                </a:lnTo>
                <a:lnTo>
                  <a:pt x="70" y="762"/>
                </a:lnTo>
                <a:lnTo>
                  <a:pt x="68" y="767"/>
                </a:lnTo>
                <a:lnTo>
                  <a:pt x="67" y="769"/>
                </a:lnTo>
                <a:lnTo>
                  <a:pt x="67" y="772"/>
                </a:lnTo>
                <a:lnTo>
                  <a:pt x="68" y="775"/>
                </a:lnTo>
                <a:lnTo>
                  <a:pt x="68" y="777"/>
                </a:lnTo>
                <a:lnTo>
                  <a:pt x="67" y="782"/>
                </a:lnTo>
                <a:lnTo>
                  <a:pt x="68" y="792"/>
                </a:lnTo>
                <a:lnTo>
                  <a:pt x="68" y="802"/>
                </a:lnTo>
                <a:lnTo>
                  <a:pt x="72" y="824"/>
                </a:lnTo>
                <a:lnTo>
                  <a:pt x="72" y="832"/>
                </a:lnTo>
                <a:lnTo>
                  <a:pt x="73" y="843"/>
                </a:lnTo>
                <a:lnTo>
                  <a:pt x="73" y="846"/>
                </a:lnTo>
                <a:lnTo>
                  <a:pt x="75" y="851"/>
                </a:lnTo>
                <a:lnTo>
                  <a:pt x="73" y="856"/>
                </a:lnTo>
                <a:lnTo>
                  <a:pt x="75" y="861"/>
                </a:lnTo>
                <a:lnTo>
                  <a:pt x="80" y="879"/>
                </a:lnTo>
                <a:lnTo>
                  <a:pt x="80" y="884"/>
                </a:lnTo>
                <a:lnTo>
                  <a:pt x="77" y="890"/>
                </a:lnTo>
                <a:lnTo>
                  <a:pt x="72" y="895"/>
                </a:lnTo>
                <a:lnTo>
                  <a:pt x="67" y="898"/>
                </a:lnTo>
                <a:lnTo>
                  <a:pt x="65" y="903"/>
                </a:lnTo>
                <a:lnTo>
                  <a:pt x="65" y="908"/>
                </a:lnTo>
                <a:lnTo>
                  <a:pt x="67" y="916"/>
                </a:lnTo>
                <a:lnTo>
                  <a:pt x="68" y="921"/>
                </a:lnTo>
                <a:lnTo>
                  <a:pt x="72" y="925"/>
                </a:lnTo>
                <a:lnTo>
                  <a:pt x="73" y="926"/>
                </a:lnTo>
                <a:lnTo>
                  <a:pt x="73" y="928"/>
                </a:lnTo>
                <a:lnTo>
                  <a:pt x="73" y="930"/>
                </a:lnTo>
                <a:lnTo>
                  <a:pt x="70" y="940"/>
                </a:lnTo>
                <a:lnTo>
                  <a:pt x="70" y="950"/>
                </a:lnTo>
                <a:lnTo>
                  <a:pt x="72" y="955"/>
                </a:lnTo>
                <a:lnTo>
                  <a:pt x="75" y="957"/>
                </a:lnTo>
                <a:lnTo>
                  <a:pt x="97" y="967"/>
                </a:lnTo>
                <a:lnTo>
                  <a:pt x="117" y="975"/>
                </a:lnTo>
                <a:lnTo>
                  <a:pt x="137" y="982"/>
                </a:lnTo>
                <a:lnTo>
                  <a:pt x="146" y="983"/>
                </a:lnTo>
                <a:lnTo>
                  <a:pt x="156" y="985"/>
                </a:lnTo>
                <a:lnTo>
                  <a:pt x="167" y="985"/>
                </a:lnTo>
                <a:lnTo>
                  <a:pt x="177" y="985"/>
                </a:lnTo>
                <a:lnTo>
                  <a:pt x="189" y="983"/>
                </a:lnTo>
                <a:lnTo>
                  <a:pt x="198" y="980"/>
                </a:lnTo>
                <a:lnTo>
                  <a:pt x="208" y="975"/>
                </a:lnTo>
                <a:lnTo>
                  <a:pt x="213" y="975"/>
                </a:lnTo>
                <a:lnTo>
                  <a:pt x="214" y="975"/>
                </a:lnTo>
                <a:lnTo>
                  <a:pt x="216" y="977"/>
                </a:lnTo>
                <a:lnTo>
                  <a:pt x="221" y="987"/>
                </a:lnTo>
                <a:lnTo>
                  <a:pt x="226" y="995"/>
                </a:lnTo>
                <a:lnTo>
                  <a:pt x="233" y="1004"/>
                </a:lnTo>
                <a:lnTo>
                  <a:pt x="236" y="1009"/>
                </a:lnTo>
                <a:lnTo>
                  <a:pt x="240" y="1014"/>
                </a:lnTo>
                <a:lnTo>
                  <a:pt x="240" y="1019"/>
                </a:lnTo>
                <a:lnTo>
                  <a:pt x="240" y="1025"/>
                </a:lnTo>
                <a:lnTo>
                  <a:pt x="241" y="1029"/>
                </a:lnTo>
                <a:lnTo>
                  <a:pt x="245" y="1030"/>
                </a:lnTo>
                <a:lnTo>
                  <a:pt x="255" y="1032"/>
                </a:lnTo>
                <a:lnTo>
                  <a:pt x="265" y="1030"/>
                </a:lnTo>
                <a:lnTo>
                  <a:pt x="285" y="1025"/>
                </a:lnTo>
                <a:lnTo>
                  <a:pt x="295" y="1024"/>
                </a:lnTo>
                <a:lnTo>
                  <a:pt x="302" y="1024"/>
                </a:lnTo>
                <a:lnTo>
                  <a:pt x="307" y="1022"/>
                </a:lnTo>
                <a:lnTo>
                  <a:pt x="307" y="1015"/>
                </a:lnTo>
                <a:lnTo>
                  <a:pt x="307" y="1010"/>
                </a:lnTo>
                <a:close/>
                <a:moveTo>
                  <a:pt x="119" y="5"/>
                </a:moveTo>
                <a:lnTo>
                  <a:pt x="119" y="5"/>
                </a:lnTo>
                <a:lnTo>
                  <a:pt x="119" y="7"/>
                </a:lnTo>
                <a:lnTo>
                  <a:pt x="114" y="9"/>
                </a:lnTo>
                <a:lnTo>
                  <a:pt x="114" y="7"/>
                </a:lnTo>
                <a:lnTo>
                  <a:pt x="115" y="5"/>
                </a:lnTo>
                <a:lnTo>
                  <a:pt x="119" y="5"/>
                </a:lnTo>
                <a:close/>
                <a:moveTo>
                  <a:pt x="209" y="962"/>
                </a:moveTo>
                <a:lnTo>
                  <a:pt x="209" y="962"/>
                </a:lnTo>
                <a:lnTo>
                  <a:pt x="201" y="952"/>
                </a:lnTo>
                <a:lnTo>
                  <a:pt x="198" y="948"/>
                </a:lnTo>
                <a:lnTo>
                  <a:pt x="193" y="947"/>
                </a:lnTo>
                <a:lnTo>
                  <a:pt x="183" y="942"/>
                </a:lnTo>
                <a:lnTo>
                  <a:pt x="179" y="938"/>
                </a:lnTo>
                <a:lnTo>
                  <a:pt x="176" y="936"/>
                </a:lnTo>
                <a:lnTo>
                  <a:pt x="174" y="936"/>
                </a:lnTo>
                <a:lnTo>
                  <a:pt x="172" y="935"/>
                </a:lnTo>
                <a:lnTo>
                  <a:pt x="167" y="931"/>
                </a:lnTo>
                <a:lnTo>
                  <a:pt x="169" y="931"/>
                </a:lnTo>
                <a:lnTo>
                  <a:pt x="169" y="930"/>
                </a:lnTo>
                <a:lnTo>
                  <a:pt x="166" y="931"/>
                </a:lnTo>
                <a:lnTo>
                  <a:pt x="167" y="930"/>
                </a:lnTo>
                <a:lnTo>
                  <a:pt x="167" y="928"/>
                </a:lnTo>
                <a:lnTo>
                  <a:pt x="164" y="928"/>
                </a:lnTo>
                <a:lnTo>
                  <a:pt x="164" y="925"/>
                </a:lnTo>
                <a:lnTo>
                  <a:pt x="164" y="923"/>
                </a:lnTo>
                <a:lnTo>
                  <a:pt x="162" y="923"/>
                </a:lnTo>
                <a:lnTo>
                  <a:pt x="164" y="923"/>
                </a:lnTo>
                <a:lnTo>
                  <a:pt x="161" y="918"/>
                </a:lnTo>
                <a:lnTo>
                  <a:pt x="159" y="913"/>
                </a:lnTo>
                <a:lnTo>
                  <a:pt x="159" y="910"/>
                </a:lnTo>
                <a:lnTo>
                  <a:pt x="161" y="906"/>
                </a:lnTo>
                <a:lnTo>
                  <a:pt x="161" y="900"/>
                </a:lnTo>
                <a:lnTo>
                  <a:pt x="159" y="893"/>
                </a:lnTo>
                <a:lnTo>
                  <a:pt x="161" y="890"/>
                </a:lnTo>
                <a:lnTo>
                  <a:pt x="162" y="888"/>
                </a:lnTo>
                <a:lnTo>
                  <a:pt x="167" y="884"/>
                </a:lnTo>
                <a:lnTo>
                  <a:pt x="172" y="881"/>
                </a:lnTo>
                <a:lnTo>
                  <a:pt x="176" y="878"/>
                </a:lnTo>
                <a:lnTo>
                  <a:pt x="179" y="873"/>
                </a:lnTo>
                <a:lnTo>
                  <a:pt x="179" y="866"/>
                </a:lnTo>
                <a:lnTo>
                  <a:pt x="177" y="861"/>
                </a:lnTo>
                <a:lnTo>
                  <a:pt x="174" y="856"/>
                </a:lnTo>
                <a:lnTo>
                  <a:pt x="174" y="854"/>
                </a:lnTo>
                <a:lnTo>
                  <a:pt x="171" y="848"/>
                </a:lnTo>
                <a:lnTo>
                  <a:pt x="166" y="839"/>
                </a:lnTo>
                <a:lnTo>
                  <a:pt x="162" y="827"/>
                </a:lnTo>
                <a:lnTo>
                  <a:pt x="161" y="822"/>
                </a:lnTo>
                <a:lnTo>
                  <a:pt x="159" y="819"/>
                </a:lnTo>
                <a:lnTo>
                  <a:pt x="157" y="817"/>
                </a:lnTo>
                <a:lnTo>
                  <a:pt x="156" y="809"/>
                </a:lnTo>
                <a:lnTo>
                  <a:pt x="157" y="801"/>
                </a:lnTo>
                <a:lnTo>
                  <a:pt x="157" y="792"/>
                </a:lnTo>
                <a:lnTo>
                  <a:pt x="156" y="782"/>
                </a:lnTo>
                <a:lnTo>
                  <a:pt x="152" y="774"/>
                </a:lnTo>
                <a:lnTo>
                  <a:pt x="152" y="765"/>
                </a:lnTo>
                <a:lnTo>
                  <a:pt x="152" y="745"/>
                </a:lnTo>
                <a:lnTo>
                  <a:pt x="152" y="710"/>
                </a:lnTo>
                <a:lnTo>
                  <a:pt x="156" y="692"/>
                </a:lnTo>
                <a:lnTo>
                  <a:pt x="159" y="675"/>
                </a:lnTo>
                <a:lnTo>
                  <a:pt x="161" y="678"/>
                </a:lnTo>
                <a:lnTo>
                  <a:pt x="162" y="683"/>
                </a:lnTo>
                <a:lnTo>
                  <a:pt x="162" y="693"/>
                </a:lnTo>
                <a:lnTo>
                  <a:pt x="162" y="703"/>
                </a:lnTo>
                <a:lnTo>
                  <a:pt x="162" y="713"/>
                </a:lnTo>
                <a:lnTo>
                  <a:pt x="166" y="722"/>
                </a:lnTo>
                <a:lnTo>
                  <a:pt x="169" y="732"/>
                </a:lnTo>
                <a:lnTo>
                  <a:pt x="174" y="740"/>
                </a:lnTo>
                <a:lnTo>
                  <a:pt x="176" y="749"/>
                </a:lnTo>
                <a:lnTo>
                  <a:pt x="179" y="770"/>
                </a:lnTo>
                <a:lnTo>
                  <a:pt x="181" y="780"/>
                </a:lnTo>
                <a:lnTo>
                  <a:pt x="184" y="791"/>
                </a:lnTo>
                <a:lnTo>
                  <a:pt x="186" y="796"/>
                </a:lnTo>
                <a:lnTo>
                  <a:pt x="189" y="799"/>
                </a:lnTo>
                <a:lnTo>
                  <a:pt x="191" y="801"/>
                </a:lnTo>
                <a:lnTo>
                  <a:pt x="191" y="804"/>
                </a:lnTo>
                <a:lnTo>
                  <a:pt x="191" y="809"/>
                </a:lnTo>
                <a:lnTo>
                  <a:pt x="193" y="832"/>
                </a:lnTo>
                <a:lnTo>
                  <a:pt x="193" y="848"/>
                </a:lnTo>
                <a:lnTo>
                  <a:pt x="193" y="861"/>
                </a:lnTo>
                <a:lnTo>
                  <a:pt x="194" y="878"/>
                </a:lnTo>
                <a:lnTo>
                  <a:pt x="198" y="895"/>
                </a:lnTo>
                <a:lnTo>
                  <a:pt x="204" y="926"/>
                </a:lnTo>
                <a:lnTo>
                  <a:pt x="209" y="948"/>
                </a:lnTo>
                <a:lnTo>
                  <a:pt x="209" y="955"/>
                </a:lnTo>
                <a:lnTo>
                  <a:pt x="209" y="96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  <p:sp>
        <p:nvSpPr>
          <p:cNvPr id="53" name="Freeform 66"/>
          <p:cNvSpPr>
            <a:spLocks noEditPoints="1" noChangeArrowheads="1"/>
          </p:cNvSpPr>
          <p:nvPr/>
        </p:nvSpPr>
        <p:spPr bwMode="auto">
          <a:xfrm>
            <a:off x="2201525" y="1254247"/>
            <a:ext cx="801284" cy="2925811"/>
          </a:xfrm>
          <a:custGeom>
            <a:avLst/>
            <a:gdLst>
              <a:gd name="T0" fmla="*/ 358 w 393"/>
              <a:gd name="T1" fmla="*/ 643 h 1435"/>
              <a:gd name="T2" fmla="*/ 347 w 393"/>
              <a:gd name="T3" fmla="*/ 589 h 1435"/>
              <a:gd name="T4" fmla="*/ 347 w 393"/>
              <a:gd name="T5" fmla="*/ 369 h 1435"/>
              <a:gd name="T6" fmla="*/ 299 w 393"/>
              <a:gd name="T7" fmla="*/ 279 h 1435"/>
              <a:gd name="T8" fmla="*/ 262 w 393"/>
              <a:gd name="T9" fmla="*/ 228 h 1435"/>
              <a:gd name="T10" fmla="*/ 287 w 393"/>
              <a:gd name="T11" fmla="*/ 213 h 1435"/>
              <a:gd name="T12" fmla="*/ 297 w 393"/>
              <a:gd name="T13" fmla="*/ 153 h 1435"/>
              <a:gd name="T14" fmla="*/ 297 w 393"/>
              <a:gd name="T15" fmla="*/ 119 h 1435"/>
              <a:gd name="T16" fmla="*/ 284 w 393"/>
              <a:gd name="T17" fmla="*/ 74 h 1435"/>
              <a:gd name="T18" fmla="*/ 260 w 393"/>
              <a:gd name="T19" fmla="*/ 47 h 1435"/>
              <a:gd name="T20" fmla="*/ 252 w 393"/>
              <a:gd name="T21" fmla="*/ 24 h 1435"/>
              <a:gd name="T22" fmla="*/ 212 w 393"/>
              <a:gd name="T23" fmla="*/ 9 h 1435"/>
              <a:gd name="T24" fmla="*/ 176 w 393"/>
              <a:gd name="T25" fmla="*/ 4 h 1435"/>
              <a:gd name="T26" fmla="*/ 144 w 393"/>
              <a:gd name="T27" fmla="*/ 19 h 1435"/>
              <a:gd name="T28" fmla="*/ 128 w 393"/>
              <a:gd name="T29" fmla="*/ 46 h 1435"/>
              <a:gd name="T30" fmla="*/ 109 w 393"/>
              <a:gd name="T31" fmla="*/ 79 h 1435"/>
              <a:gd name="T32" fmla="*/ 96 w 393"/>
              <a:gd name="T33" fmla="*/ 123 h 1435"/>
              <a:gd name="T34" fmla="*/ 94 w 393"/>
              <a:gd name="T35" fmla="*/ 156 h 1435"/>
              <a:gd name="T36" fmla="*/ 99 w 393"/>
              <a:gd name="T37" fmla="*/ 185 h 1435"/>
              <a:gd name="T38" fmla="*/ 109 w 393"/>
              <a:gd name="T39" fmla="*/ 208 h 1435"/>
              <a:gd name="T40" fmla="*/ 126 w 393"/>
              <a:gd name="T41" fmla="*/ 218 h 1435"/>
              <a:gd name="T42" fmla="*/ 136 w 393"/>
              <a:gd name="T43" fmla="*/ 225 h 1435"/>
              <a:gd name="T44" fmla="*/ 149 w 393"/>
              <a:gd name="T45" fmla="*/ 230 h 1435"/>
              <a:gd name="T46" fmla="*/ 84 w 393"/>
              <a:gd name="T47" fmla="*/ 294 h 1435"/>
              <a:gd name="T48" fmla="*/ 66 w 393"/>
              <a:gd name="T49" fmla="*/ 383 h 1435"/>
              <a:gd name="T50" fmla="*/ 54 w 393"/>
              <a:gd name="T51" fmla="*/ 574 h 1435"/>
              <a:gd name="T52" fmla="*/ 19 w 393"/>
              <a:gd name="T53" fmla="*/ 700 h 1435"/>
              <a:gd name="T54" fmla="*/ 9 w 393"/>
              <a:gd name="T55" fmla="*/ 774 h 1435"/>
              <a:gd name="T56" fmla="*/ 5 w 393"/>
              <a:gd name="T57" fmla="*/ 841 h 1435"/>
              <a:gd name="T58" fmla="*/ 42 w 393"/>
              <a:gd name="T59" fmla="*/ 849 h 1435"/>
              <a:gd name="T60" fmla="*/ 34 w 393"/>
              <a:gd name="T61" fmla="*/ 836 h 1435"/>
              <a:gd name="T62" fmla="*/ 35 w 393"/>
              <a:gd name="T63" fmla="*/ 824 h 1435"/>
              <a:gd name="T64" fmla="*/ 32 w 393"/>
              <a:gd name="T65" fmla="*/ 809 h 1435"/>
              <a:gd name="T66" fmla="*/ 52 w 393"/>
              <a:gd name="T67" fmla="*/ 759 h 1435"/>
              <a:gd name="T68" fmla="*/ 56 w 393"/>
              <a:gd name="T69" fmla="*/ 762 h 1435"/>
              <a:gd name="T70" fmla="*/ 84 w 393"/>
              <a:gd name="T71" fmla="*/ 780 h 1435"/>
              <a:gd name="T72" fmla="*/ 97 w 393"/>
              <a:gd name="T73" fmla="*/ 822 h 1435"/>
              <a:gd name="T74" fmla="*/ 151 w 393"/>
              <a:gd name="T75" fmla="*/ 904 h 1435"/>
              <a:gd name="T76" fmla="*/ 168 w 393"/>
              <a:gd name="T77" fmla="*/ 1025 h 1435"/>
              <a:gd name="T78" fmla="*/ 185 w 393"/>
              <a:gd name="T79" fmla="*/ 1074 h 1435"/>
              <a:gd name="T80" fmla="*/ 185 w 393"/>
              <a:gd name="T81" fmla="*/ 1222 h 1435"/>
              <a:gd name="T82" fmla="*/ 171 w 393"/>
              <a:gd name="T83" fmla="*/ 1329 h 1435"/>
              <a:gd name="T84" fmla="*/ 104 w 393"/>
              <a:gd name="T85" fmla="*/ 1393 h 1435"/>
              <a:gd name="T86" fmla="*/ 101 w 393"/>
              <a:gd name="T87" fmla="*/ 1426 h 1435"/>
              <a:gd name="T88" fmla="*/ 193 w 393"/>
              <a:gd name="T89" fmla="*/ 1409 h 1435"/>
              <a:gd name="T90" fmla="*/ 240 w 393"/>
              <a:gd name="T91" fmla="*/ 1428 h 1435"/>
              <a:gd name="T92" fmla="*/ 284 w 393"/>
              <a:gd name="T93" fmla="*/ 1364 h 1435"/>
              <a:gd name="T94" fmla="*/ 306 w 393"/>
              <a:gd name="T95" fmla="*/ 1398 h 1435"/>
              <a:gd name="T96" fmla="*/ 327 w 393"/>
              <a:gd name="T97" fmla="*/ 1354 h 1435"/>
              <a:gd name="T98" fmla="*/ 311 w 393"/>
              <a:gd name="T99" fmla="*/ 1287 h 1435"/>
              <a:gd name="T100" fmla="*/ 300 w 393"/>
              <a:gd name="T101" fmla="*/ 1198 h 1435"/>
              <a:gd name="T102" fmla="*/ 299 w 393"/>
              <a:gd name="T103" fmla="*/ 1128 h 1435"/>
              <a:gd name="T104" fmla="*/ 282 w 393"/>
              <a:gd name="T105" fmla="*/ 1014 h 1435"/>
              <a:gd name="T106" fmla="*/ 287 w 393"/>
              <a:gd name="T107" fmla="*/ 978 h 1435"/>
              <a:gd name="T108" fmla="*/ 295 w 393"/>
              <a:gd name="T109" fmla="*/ 891 h 1435"/>
              <a:gd name="T110" fmla="*/ 332 w 393"/>
              <a:gd name="T111" fmla="*/ 864 h 1435"/>
              <a:gd name="T112" fmla="*/ 356 w 393"/>
              <a:gd name="T113" fmla="*/ 826 h 1435"/>
              <a:gd name="T114" fmla="*/ 393 w 393"/>
              <a:gd name="T115" fmla="*/ 782 h 1435"/>
              <a:gd name="T116" fmla="*/ 272 w 393"/>
              <a:gd name="T117" fmla="*/ 223 h 1435"/>
              <a:gd name="T118" fmla="*/ 295 w 393"/>
              <a:gd name="T119" fmla="*/ 119 h 1435"/>
              <a:gd name="T120" fmla="*/ 295 w 393"/>
              <a:gd name="T121" fmla="*/ 118 h 1435"/>
              <a:gd name="T122" fmla="*/ 232 w 393"/>
              <a:gd name="T123" fmla="*/ 1292 h 1435"/>
              <a:gd name="T124" fmla="*/ 238 w 393"/>
              <a:gd name="T125" fmla="*/ 1294 h 1435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393"/>
              <a:gd name="T190" fmla="*/ 0 h 1435"/>
              <a:gd name="T191" fmla="*/ 393 w 393"/>
              <a:gd name="T192" fmla="*/ 1435 h 1435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393" h="1435">
                <a:moveTo>
                  <a:pt x="393" y="782"/>
                </a:moveTo>
                <a:lnTo>
                  <a:pt x="393" y="782"/>
                </a:lnTo>
                <a:lnTo>
                  <a:pt x="389" y="760"/>
                </a:lnTo>
                <a:lnTo>
                  <a:pt x="379" y="715"/>
                </a:lnTo>
                <a:lnTo>
                  <a:pt x="368" y="676"/>
                </a:lnTo>
                <a:lnTo>
                  <a:pt x="361" y="653"/>
                </a:lnTo>
                <a:lnTo>
                  <a:pt x="358" y="643"/>
                </a:lnTo>
                <a:lnTo>
                  <a:pt x="356" y="638"/>
                </a:lnTo>
                <a:lnTo>
                  <a:pt x="356" y="634"/>
                </a:lnTo>
                <a:lnTo>
                  <a:pt x="356" y="631"/>
                </a:lnTo>
                <a:lnTo>
                  <a:pt x="354" y="633"/>
                </a:lnTo>
                <a:lnTo>
                  <a:pt x="352" y="621"/>
                </a:lnTo>
                <a:lnTo>
                  <a:pt x="352" y="609"/>
                </a:lnTo>
                <a:lnTo>
                  <a:pt x="351" y="599"/>
                </a:lnTo>
                <a:lnTo>
                  <a:pt x="347" y="589"/>
                </a:lnTo>
                <a:lnTo>
                  <a:pt x="344" y="577"/>
                </a:lnTo>
                <a:lnTo>
                  <a:pt x="342" y="566"/>
                </a:lnTo>
                <a:lnTo>
                  <a:pt x="342" y="542"/>
                </a:lnTo>
                <a:lnTo>
                  <a:pt x="342" y="520"/>
                </a:lnTo>
                <a:lnTo>
                  <a:pt x="344" y="497"/>
                </a:lnTo>
                <a:lnTo>
                  <a:pt x="347" y="453"/>
                </a:lnTo>
                <a:lnTo>
                  <a:pt x="349" y="411"/>
                </a:lnTo>
                <a:lnTo>
                  <a:pt x="349" y="391"/>
                </a:lnTo>
                <a:lnTo>
                  <a:pt x="347" y="369"/>
                </a:lnTo>
                <a:lnTo>
                  <a:pt x="346" y="359"/>
                </a:lnTo>
                <a:lnTo>
                  <a:pt x="342" y="351"/>
                </a:lnTo>
                <a:lnTo>
                  <a:pt x="336" y="331"/>
                </a:lnTo>
                <a:lnTo>
                  <a:pt x="326" y="312"/>
                </a:lnTo>
                <a:lnTo>
                  <a:pt x="321" y="302"/>
                </a:lnTo>
                <a:lnTo>
                  <a:pt x="314" y="294"/>
                </a:lnTo>
                <a:lnTo>
                  <a:pt x="307" y="285"/>
                </a:lnTo>
                <a:lnTo>
                  <a:pt x="299" y="279"/>
                </a:lnTo>
                <a:lnTo>
                  <a:pt x="294" y="270"/>
                </a:lnTo>
                <a:lnTo>
                  <a:pt x="289" y="260"/>
                </a:lnTo>
                <a:lnTo>
                  <a:pt x="284" y="252"/>
                </a:lnTo>
                <a:lnTo>
                  <a:pt x="277" y="244"/>
                </a:lnTo>
                <a:lnTo>
                  <a:pt x="272" y="240"/>
                </a:lnTo>
                <a:lnTo>
                  <a:pt x="269" y="237"/>
                </a:lnTo>
                <a:lnTo>
                  <a:pt x="262" y="228"/>
                </a:lnTo>
                <a:lnTo>
                  <a:pt x="270" y="227"/>
                </a:lnTo>
                <a:lnTo>
                  <a:pt x="274" y="225"/>
                </a:lnTo>
                <a:lnTo>
                  <a:pt x="277" y="223"/>
                </a:lnTo>
                <a:lnTo>
                  <a:pt x="280" y="220"/>
                </a:lnTo>
                <a:lnTo>
                  <a:pt x="282" y="220"/>
                </a:lnTo>
                <a:lnTo>
                  <a:pt x="284" y="220"/>
                </a:lnTo>
                <a:lnTo>
                  <a:pt x="285" y="218"/>
                </a:lnTo>
                <a:lnTo>
                  <a:pt x="287" y="213"/>
                </a:lnTo>
                <a:lnTo>
                  <a:pt x="292" y="208"/>
                </a:lnTo>
                <a:lnTo>
                  <a:pt x="294" y="200"/>
                </a:lnTo>
                <a:lnTo>
                  <a:pt x="295" y="192"/>
                </a:lnTo>
                <a:lnTo>
                  <a:pt x="295" y="185"/>
                </a:lnTo>
                <a:lnTo>
                  <a:pt x="297" y="183"/>
                </a:lnTo>
                <a:lnTo>
                  <a:pt x="297" y="178"/>
                </a:lnTo>
                <a:lnTo>
                  <a:pt x="299" y="170"/>
                </a:lnTo>
                <a:lnTo>
                  <a:pt x="300" y="165"/>
                </a:lnTo>
                <a:lnTo>
                  <a:pt x="297" y="153"/>
                </a:lnTo>
                <a:lnTo>
                  <a:pt x="297" y="148"/>
                </a:lnTo>
                <a:lnTo>
                  <a:pt x="297" y="143"/>
                </a:lnTo>
                <a:lnTo>
                  <a:pt x="294" y="138"/>
                </a:lnTo>
                <a:lnTo>
                  <a:pt x="294" y="134"/>
                </a:lnTo>
                <a:lnTo>
                  <a:pt x="294" y="131"/>
                </a:lnTo>
                <a:lnTo>
                  <a:pt x="295" y="129"/>
                </a:lnTo>
                <a:lnTo>
                  <a:pt x="299" y="129"/>
                </a:lnTo>
                <a:lnTo>
                  <a:pt x="297" y="119"/>
                </a:lnTo>
                <a:lnTo>
                  <a:pt x="295" y="113"/>
                </a:lnTo>
                <a:lnTo>
                  <a:pt x="294" y="109"/>
                </a:lnTo>
                <a:lnTo>
                  <a:pt x="292" y="104"/>
                </a:lnTo>
                <a:lnTo>
                  <a:pt x="290" y="103"/>
                </a:lnTo>
                <a:lnTo>
                  <a:pt x="290" y="101"/>
                </a:lnTo>
                <a:lnTo>
                  <a:pt x="292" y="93"/>
                </a:lnTo>
                <a:lnTo>
                  <a:pt x="290" y="88"/>
                </a:lnTo>
                <a:lnTo>
                  <a:pt x="289" y="82"/>
                </a:lnTo>
                <a:lnTo>
                  <a:pt x="284" y="74"/>
                </a:lnTo>
                <a:lnTo>
                  <a:pt x="279" y="66"/>
                </a:lnTo>
                <a:lnTo>
                  <a:pt x="277" y="62"/>
                </a:lnTo>
                <a:lnTo>
                  <a:pt x="274" y="57"/>
                </a:lnTo>
                <a:lnTo>
                  <a:pt x="265" y="52"/>
                </a:lnTo>
                <a:lnTo>
                  <a:pt x="265" y="49"/>
                </a:lnTo>
                <a:lnTo>
                  <a:pt x="260" y="47"/>
                </a:lnTo>
                <a:lnTo>
                  <a:pt x="257" y="44"/>
                </a:lnTo>
                <a:lnTo>
                  <a:pt x="255" y="41"/>
                </a:lnTo>
                <a:lnTo>
                  <a:pt x="255" y="39"/>
                </a:lnTo>
                <a:lnTo>
                  <a:pt x="253" y="37"/>
                </a:lnTo>
                <a:lnTo>
                  <a:pt x="252" y="36"/>
                </a:lnTo>
                <a:lnTo>
                  <a:pt x="252" y="34"/>
                </a:lnTo>
                <a:lnTo>
                  <a:pt x="253" y="29"/>
                </a:lnTo>
                <a:lnTo>
                  <a:pt x="253" y="27"/>
                </a:lnTo>
                <a:lnTo>
                  <a:pt x="252" y="24"/>
                </a:lnTo>
                <a:lnTo>
                  <a:pt x="245" y="17"/>
                </a:lnTo>
                <a:lnTo>
                  <a:pt x="240" y="15"/>
                </a:lnTo>
                <a:lnTo>
                  <a:pt x="235" y="14"/>
                </a:lnTo>
                <a:lnTo>
                  <a:pt x="225" y="15"/>
                </a:lnTo>
                <a:lnTo>
                  <a:pt x="222" y="15"/>
                </a:lnTo>
                <a:lnTo>
                  <a:pt x="217" y="15"/>
                </a:lnTo>
                <a:lnTo>
                  <a:pt x="215" y="12"/>
                </a:lnTo>
                <a:lnTo>
                  <a:pt x="212" y="9"/>
                </a:lnTo>
                <a:lnTo>
                  <a:pt x="207" y="7"/>
                </a:lnTo>
                <a:lnTo>
                  <a:pt x="201" y="7"/>
                </a:lnTo>
                <a:lnTo>
                  <a:pt x="191" y="4"/>
                </a:lnTo>
                <a:lnTo>
                  <a:pt x="186" y="2"/>
                </a:lnTo>
                <a:lnTo>
                  <a:pt x="181" y="0"/>
                </a:lnTo>
                <a:lnTo>
                  <a:pt x="180" y="2"/>
                </a:lnTo>
                <a:lnTo>
                  <a:pt x="178" y="4"/>
                </a:lnTo>
                <a:lnTo>
                  <a:pt x="176" y="4"/>
                </a:lnTo>
                <a:lnTo>
                  <a:pt x="168" y="4"/>
                </a:lnTo>
                <a:lnTo>
                  <a:pt x="165" y="4"/>
                </a:lnTo>
                <a:lnTo>
                  <a:pt x="166" y="4"/>
                </a:lnTo>
                <a:lnTo>
                  <a:pt x="163" y="5"/>
                </a:lnTo>
                <a:lnTo>
                  <a:pt x="161" y="9"/>
                </a:lnTo>
                <a:lnTo>
                  <a:pt x="160" y="12"/>
                </a:lnTo>
                <a:lnTo>
                  <a:pt x="158" y="14"/>
                </a:lnTo>
                <a:lnTo>
                  <a:pt x="151" y="17"/>
                </a:lnTo>
                <a:lnTo>
                  <a:pt x="144" y="19"/>
                </a:lnTo>
                <a:lnTo>
                  <a:pt x="139" y="22"/>
                </a:lnTo>
                <a:lnTo>
                  <a:pt x="136" y="27"/>
                </a:lnTo>
                <a:lnTo>
                  <a:pt x="133" y="34"/>
                </a:lnTo>
                <a:lnTo>
                  <a:pt x="131" y="36"/>
                </a:lnTo>
                <a:lnTo>
                  <a:pt x="129" y="37"/>
                </a:lnTo>
                <a:lnTo>
                  <a:pt x="133" y="39"/>
                </a:lnTo>
                <a:lnTo>
                  <a:pt x="128" y="46"/>
                </a:lnTo>
                <a:lnTo>
                  <a:pt x="123" y="51"/>
                </a:lnTo>
                <a:lnTo>
                  <a:pt x="116" y="56"/>
                </a:lnTo>
                <a:lnTo>
                  <a:pt x="118" y="57"/>
                </a:lnTo>
                <a:lnTo>
                  <a:pt x="119" y="57"/>
                </a:lnTo>
                <a:lnTo>
                  <a:pt x="118" y="66"/>
                </a:lnTo>
                <a:lnTo>
                  <a:pt x="113" y="76"/>
                </a:lnTo>
                <a:lnTo>
                  <a:pt x="109" y="79"/>
                </a:lnTo>
                <a:lnTo>
                  <a:pt x="108" y="84"/>
                </a:lnTo>
                <a:lnTo>
                  <a:pt x="108" y="89"/>
                </a:lnTo>
                <a:lnTo>
                  <a:pt x="106" y="91"/>
                </a:lnTo>
                <a:lnTo>
                  <a:pt x="104" y="93"/>
                </a:lnTo>
                <a:lnTo>
                  <a:pt x="103" y="96"/>
                </a:lnTo>
                <a:lnTo>
                  <a:pt x="103" y="101"/>
                </a:lnTo>
                <a:lnTo>
                  <a:pt x="97" y="111"/>
                </a:lnTo>
                <a:lnTo>
                  <a:pt x="96" y="123"/>
                </a:lnTo>
                <a:lnTo>
                  <a:pt x="94" y="126"/>
                </a:lnTo>
                <a:lnTo>
                  <a:pt x="96" y="126"/>
                </a:lnTo>
                <a:lnTo>
                  <a:pt x="97" y="126"/>
                </a:lnTo>
                <a:lnTo>
                  <a:pt x="96" y="141"/>
                </a:lnTo>
                <a:lnTo>
                  <a:pt x="94" y="150"/>
                </a:lnTo>
                <a:lnTo>
                  <a:pt x="94" y="153"/>
                </a:lnTo>
                <a:lnTo>
                  <a:pt x="94" y="156"/>
                </a:lnTo>
                <a:lnTo>
                  <a:pt x="92" y="165"/>
                </a:lnTo>
                <a:lnTo>
                  <a:pt x="92" y="170"/>
                </a:lnTo>
                <a:lnTo>
                  <a:pt x="94" y="173"/>
                </a:lnTo>
                <a:lnTo>
                  <a:pt x="96" y="175"/>
                </a:lnTo>
                <a:lnTo>
                  <a:pt x="97" y="180"/>
                </a:lnTo>
                <a:lnTo>
                  <a:pt x="97" y="183"/>
                </a:lnTo>
                <a:lnTo>
                  <a:pt x="96" y="185"/>
                </a:lnTo>
                <a:lnTo>
                  <a:pt x="99" y="185"/>
                </a:lnTo>
                <a:lnTo>
                  <a:pt x="99" y="188"/>
                </a:lnTo>
                <a:lnTo>
                  <a:pt x="103" y="197"/>
                </a:lnTo>
                <a:lnTo>
                  <a:pt x="104" y="193"/>
                </a:lnTo>
                <a:lnTo>
                  <a:pt x="106" y="205"/>
                </a:lnTo>
                <a:lnTo>
                  <a:pt x="108" y="208"/>
                </a:lnTo>
                <a:lnTo>
                  <a:pt x="109" y="210"/>
                </a:lnTo>
                <a:lnTo>
                  <a:pt x="109" y="208"/>
                </a:lnTo>
                <a:lnTo>
                  <a:pt x="114" y="220"/>
                </a:lnTo>
                <a:lnTo>
                  <a:pt x="116" y="220"/>
                </a:lnTo>
                <a:lnTo>
                  <a:pt x="118" y="222"/>
                </a:lnTo>
                <a:lnTo>
                  <a:pt x="121" y="220"/>
                </a:lnTo>
                <a:lnTo>
                  <a:pt x="123" y="220"/>
                </a:lnTo>
                <a:lnTo>
                  <a:pt x="124" y="222"/>
                </a:lnTo>
                <a:lnTo>
                  <a:pt x="124" y="220"/>
                </a:lnTo>
                <a:lnTo>
                  <a:pt x="126" y="218"/>
                </a:lnTo>
                <a:lnTo>
                  <a:pt x="126" y="220"/>
                </a:lnTo>
                <a:lnTo>
                  <a:pt x="126" y="223"/>
                </a:lnTo>
                <a:lnTo>
                  <a:pt x="128" y="223"/>
                </a:lnTo>
                <a:lnTo>
                  <a:pt x="128" y="222"/>
                </a:lnTo>
                <a:lnTo>
                  <a:pt x="129" y="220"/>
                </a:lnTo>
                <a:lnTo>
                  <a:pt x="131" y="220"/>
                </a:lnTo>
                <a:lnTo>
                  <a:pt x="133" y="223"/>
                </a:lnTo>
                <a:lnTo>
                  <a:pt x="134" y="225"/>
                </a:lnTo>
                <a:lnTo>
                  <a:pt x="136" y="225"/>
                </a:lnTo>
                <a:lnTo>
                  <a:pt x="131" y="217"/>
                </a:lnTo>
                <a:lnTo>
                  <a:pt x="129" y="210"/>
                </a:lnTo>
                <a:lnTo>
                  <a:pt x="131" y="202"/>
                </a:lnTo>
                <a:lnTo>
                  <a:pt x="133" y="193"/>
                </a:lnTo>
                <a:lnTo>
                  <a:pt x="139" y="205"/>
                </a:lnTo>
                <a:lnTo>
                  <a:pt x="146" y="220"/>
                </a:lnTo>
                <a:lnTo>
                  <a:pt x="149" y="227"/>
                </a:lnTo>
                <a:lnTo>
                  <a:pt x="149" y="230"/>
                </a:lnTo>
                <a:lnTo>
                  <a:pt x="149" y="233"/>
                </a:lnTo>
                <a:lnTo>
                  <a:pt x="144" y="240"/>
                </a:lnTo>
                <a:lnTo>
                  <a:pt x="138" y="245"/>
                </a:lnTo>
                <a:lnTo>
                  <a:pt x="121" y="257"/>
                </a:lnTo>
                <a:lnTo>
                  <a:pt x="113" y="264"/>
                </a:lnTo>
                <a:lnTo>
                  <a:pt x="106" y="270"/>
                </a:lnTo>
                <a:lnTo>
                  <a:pt x="91" y="285"/>
                </a:lnTo>
                <a:lnTo>
                  <a:pt x="84" y="294"/>
                </a:lnTo>
                <a:lnTo>
                  <a:pt x="84" y="299"/>
                </a:lnTo>
                <a:lnTo>
                  <a:pt x="86" y="302"/>
                </a:lnTo>
                <a:lnTo>
                  <a:pt x="86" y="307"/>
                </a:lnTo>
                <a:lnTo>
                  <a:pt x="86" y="312"/>
                </a:lnTo>
                <a:lnTo>
                  <a:pt x="84" y="322"/>
                </a:lnTo>
                <a:lnTo>
                  <a:pt x="79" y="343"/>
                </a:lnTo>
                <a:lnTo>
                  <a:pt x="74" y="363"/>
                </a:lnTo>
                <a:lnTo>
                  <a:pt x="66" y="383"/>
                </a:lnTo>
                <a:lnTo>
                  <a:pt x="57" y="403"/>
                </a:lnTo>
                <a:lnTo>
                  <a:pt x="49" y="423"/>
                </a:lnTo>
                <a:lnTo>
                  <a:pt x="45" y="443"/>
                </a:lnTo>
                <a:lnTo>
                  <a:pt x="45" y="465"/>
                </a:lnTo>
                <a:lnTo>
                  <a:pt x="47" y="510"/>
                </a:lnTo>
                <a:lnTo>
                  <a:pt x="50" y="556"/>
                </a:lnTo>
                <a:lnTo>
                  <a:pt x="52" y="564"/>
                </a:lnTo>
                <a:lnTo>
                  <a:pt x="54" y="574"/>
                </a:lnTo>
                <a:lnTo>
                  <a:pt x="56" y="577"/>
                </a:lnTo>
                <a:lnTo>
                  <a:pt x="57" y="582"/>
                </a:lnTo>
                <a:lnTo>
                  <a:pt x="54" y="589"/>
                </a:lnTo>
                <a:lnTo>
                  <a:pt x="37" y="639"/>
                </a:lnTo>
                <a:lnTo>
                  <a:pt x="25" y="681"/>
                </a:lnTo>
                <a:lnTo>
                  <a:pt x="19" y="700"/>
                </a:lnTo>
                <a:lnTo>
                  <a:pt x="19" y="705"/>
                </a:lnTo>
                <a:lnTo>
                  <a:pt x="20" y="708"/>
                </a:lnTo>
                <a:lnTo>
                  <a:pt x="25" y="712"/>
                </a:lnTo>
                <a:lnTo>
                  <a:pt x="29" y="713"/>
                </a:lnTo>
                <a:lnTo>
                  <a:pt x="20" y="733"/>
                </a:lnTo>
                <a:lnTo>
                  <a:pt x="14" y="753"/>
                </a:lnTo>
                <a:lnTo>
                  <a:pt x="12" y="764"/>
                </a:lnTo>
                <a:lnTo>
                  <a:pt x="9" y="774"/>
                </a:lnTo>
                <a:lnTo>
                  <a:pt x="2" y="782"/>
                </a:lnTo>
                <a:lnTo>
                  <a:pt x="0" y="787"/>
                </a:lnTo>
                <a:lnTo>
                  <a:pt x="2" y="792"/>
                </a:lnTo>
                <a:lnTo>
                  <a:pt x="2" y="802"/>
                </a:lnTo>
                <a:lnTo>
                  <a:pt x="2" y="812"/>
                </a:lnTo>
                <a:lnTo>
                  <a:pt x="4" y="831"/>
                </a:lnTo>
                <a:lnTo>
                  <a:pt x="4" y="836"/>
                </a:lnTo>
                <a:lnTo>
                  <a:pt x="5" y="841"/>
                </a:lnTo>
                <a:lnTo>
                  <a:pt x="9" y="844"/>
                </a:lnTo>
                <a:lnTo>
                  <a:pt x="12" y="849"/>
                </a:lnTo>
                <a:lnTo>
                  <a:pt x="20" y="852"/>
                </a:lnTo>
                <a:lnTo>
                  <a:pt x="30" y="856"/>
                </a:lnTo>
                <a:lnTo>
                  <a:pt x="35" y="856"/>
                </a:lnTo>
                <a:lnTo>
                  <a:pt x="39" y="856"/>
                </a:lnTo>
                <a:lnTo>
                  <a:pt x="40" y="854"/>
                </a:lnTo>
                <a:lnTo>
                  <a:pt x="42" y="851"/>
                </a:lnTo>
                <a:lnTo>
                  <a:pt x="42" y="849"/>
                </a:lnTo>
                <a:lnTo>
                  <a:pt x="42" y="847"/>
                </a:lnTo>
                <a:lnTo>
                  <a:pt x="45" y="847"/>
                </a:lnTo>
                <a:lnTo>
                  <a:pt x="49" y="847"/>
                </a:lnTo>
                <a:lnTo>
                  <a:pt x="50" y="846"/>
                </a:lnTo>
                <a:lnTo>
                  <a:pt x="49" y="841"/>
                </a:lnTo>
                <a:lnTo>
                  <a:pt x="45" y="839"/>
                </a:lnTo>
                <a:lnTo>
                  <a:pt x="40" y="839"/>
                </a:lnTo>
                <a:lnTo>
                  <a:pt x="37" y="839"/>
                </a:lnTo>
                <a:lnTo>
                  <a:pt x="35" y="837"/>
                </a:lnTo>
                <a:lnTo>
                  <a:pt x="34" y="836"/>
                </a:lnTo>
                <a:lnTo>
                  <a:pt x="42" y="837"/>
                </a:lnTo>
                <a:lnTo>
                  <a:pt x="45" y="837"/>
                </a:lnTo>
                <a:lnTo>
                  <a:pt x="47" y="836"/>
                </a:lnTo>
                <a:lnTo>
                  <a:pt x="49" y="832"/>
                </a:lnTo>
                <a:lnTo>
                  <a:pt x="47" y="829"/>
                </a:lnTo>
                <a:lnTo>
                  <a:pt x="44" y="827"/>
                </a:lnTo>
                <a:lnTo>
                  <a:pt x="40" y="826"/>
                </a:lnTo>
                <a:lnTo>
                  <a:pt x="37" y="826"/>
                </a:lnTo>
                <a:lnTo>
                  <a:pt x="35" y="824"/>
                </a:lnTo>
                <a:lnTo>
                  <a:pt x="32" y="819"/>
                </a:lnTo>
                <a:lnTo>
                  <a:pt x="34" y="817"/>
                </a:lnTo>
                <a:lnTo>
                  <a:pt x="34" y="816"/>
                </a:lnTo>
                <a:lnTo>
                  <a:pt x="32" y="814"/>
                </a:lnTo>
                <a:lnTo>
                  <a:pt x="32" y="812"/>
                </a:lnTo>
                <a:lnTo>
                  <a:pt x="34" y="811"/>
                </a:lnTo>
                <a:lnTo>
                  <a:pt x="32" y="811"/>
                </a:lnTo>
                <a:lnTo>
                  <a:pt x="32" y="809"/>
                </a:lnTo>
                <a:lnTo>
                  <a:pt x="34" y="807"/>
                </a:lnTo>
                <a:lnTo>
                  <a:pt x="34" y="804"/>
                </a:lnTo>
                <a:lnTo>
                  <a:pt x="34" y="800"/>
                </a:lnTo>
                <a:lnTo>
                  <a:pt x="35" y="797"/>
                </a:lnTo>
                <a:lnTo>
                  <a:pt x="39" y="792"/>
                </a:lnTo>
                <a:lnTo>
                  <a:pt x="44" y="780"/>
                </a:lnTo>
                <a:lnTo>
                  <a:pt x="49" y="770"/>
                </a:lnTo>
                <a:lnTo>
                  <a:pt x="52" y="759"/>
                </a:lnTo>
                <a:lnTo>
                  <a:pt x="54" y="748"/>
                </a:lnTo>
                <a:lnTo>
                  <a:pt x="54" y="742"/>
                </a:lnTo>
                <a:lnTo>
                  <a:pt x="57" y="737"/>
                </a:lnTo>
                <a:lnTo>
                  <a:pt x="62" y="725"/>
                </a:lnTo>
                <a:lnTo>
                  <a:pt x="62" y="747"/>
                </a:lnTo>
                <a:lnTo>
                  <a:pt x="62" y="750"/>
                </a:lnTo>
                <a:lnTo>
                  <a:pt x="59" y="755"/>
                </a:lnTo>
                <a:lnTo>
                  <a:pt x="56" y="762"/>
                </a:lnTo>
                <a:lnTo>
                  <a:pt x="54" y="765"/>
                </a:lnTo>
                <a:lnTo>
                  <a:pt x="57" y="769"/>
                </a:lnTo>
                <a:lnTo>
                  <a:pt x="66" y="769"/>
                </a:lnTo>
                <a:lnTo>
                  <a:pt x="71" y="769"/>
                </a:lnTo>
                <a:lnTo>
                  <a:pt x="74" y="767"/>
                </a:lnTo>
                <a:lnTo>
                  <a:pt x="79" y="764"/>
                </a:lnTo>
                <a:lnTo>
                  <a:pt x="82" y="762"/>
                </a:lnTo>
                <a:lnTo>
                  <a:pt x="84" y="780"/>
                </a:lnTo>
                <a:lnTo>
                  <a:pt x="86" y="789"/>
                </a:lnTo>
                <a:lnTo>
                  <a:pt x="87" y="792"/>
                </a:lnTo>
                <a:lnTo>
                  <a:pt x="91" y="794"/>
                </a:lnTo>
                <a:lnTo>
                  <a:pt x="92" y="794"/>
                </a:lnTo>
                <a:lnTo>
                  <a:pt x="92" y="795"/>
                </a:lnTo>
                <a:lnTo>
                  <a:pt x="94" y="800"/>
                </a:lnTo>
                <a:lnTo>
                  <a:pt x="97" y="822"/>
                </a:lnTo>
                <a:lnTo>
                  <a:pt x="109" y="908"/>
                </a:lnTo>
                <a:lnTo>
                  <a:pt x="128" y="904"/>
                </a:lnTo>
                <a:lnTo>
                  <a:pt x="134" y="901"/>
                </a:lnTo>
                <a:lnTo>
                  <a:pt x="139" y="899"/>
                </a:lnTo>
                <a:lnTo>
                  <a:pt x="143" y="899"/>
                </a:lnTo>
                <a:lnTo>
                  <a:pt x="143" y="901"/>
                </a:lnTo>
                <a:lnTo>
                  <a:pt x="143" y="903"/>
                </a:lnTo>
                <a:lnTo>
                  <a:pt x="146" y="904"/>
                </a:lnTo>
                <a:lnTo>
                  <a:pt x="151" y="904"/>
                </a:lnTo>
                <a:lnTo>
                  <a:pt x="156" y="906"/>
                </a:lnTo>
                <a:lnTo>
                  <a:pt x="156" y="910"/>
                </a:lnTo>
                <a:lnTo>
                  <a:pt x="158" y="920"/>
                </a:lnTo>
                <a:lnTo>
                  <a:pt x="163" y="955"/>
                </a:lnTo>
                <a:lnTo>
                  <a:pt x="166" y="995"/>
                </a:lnTo>
                <a:lnTo>
                  <a:pt x="168" y="1015"/>
                </a:lnTo>
                <a:lnTo>
                  <a:pt x="168" y="1025"/>
                </a:lnTo>
                <a:lnTo>
                  <a:pt x="171" y="1035"/>
                </a:lnTo>
                <a:lnTo>
                  <a:pt x="175" y="1045"/>
                </a:lnTo>
                <a:lnTo>
                  <a:pt x="178" y="1050"/>
                </a:lnTo>
                <a:lnTo>
                  <a:pt x="180" y="1054"/>
                </a:lnTo>
                <a:lnTo>
                  <a:pt x="181" y="1066"/>
                </a:lnTo>
                <a:lnTo>
                  <a:pt x="183" y="1069"/>
                </a:lnTo>
                <a:lnTo>
                  <a:pt x="185" y="1074"/>
                </a:lnTo>
                <a:lnTo>
                  <a:pt x="185" y="1077"/>
                </a:lnTo>
                <a:lnTo>
                  <a:pt x="185" y="1082"/>
                </a:lnTo>
                <a:lnTo>
                  <a:pt x="186" y="1084"/>
                </a:lnTo>
                <a:lnTo>
                  <a:pt x="186" y="1087"/>
                </a:lnTo>
                <a:lnTo>
                  <a:pt x="186" y="1114"/>
                </a:lnTo>
                <a:lnTo>
                  <a:pt x="185" y="1159"/>
                </a:lnTo>
                <a:lnTo>
                  <a:pt x="183" y="1205"/>
                </a:lnTo>
                <a:lnTo>
                  <a:pt x="185" y="1222"/>
                </a:lnTo>
                <a:lnTo>
                  <a:pt x="183" y="1247"/>
                </a:lnTo>
                <a:lnTo>
                  <a:pt x="181" y="1257"/>
                </a:lnTo>
                <a:lnTo>
                  <a:pt x="181" y="1265"/>
                </a:lnTo>
                <a:lnTo>
                  <a:pt x="181" y="1287"/>
                </a:lnTo>
                <a:lnTo>
                  <a:pt x="178" y="1309"/>
                </a:lnTo>
                <a:lnTo>
                  <a:pt x="175" y="1319"/>
                </a:lnTo>
                <a:lnTo>
                  <a:pt x="171" y="1329"/>
                </a:lnTo>
                <a:lnTo>
                  <a:pt x="166" y="1339"/>
                </a:lnTo>
                <a:lnTo>
                  <a:pt x="160" y="1347"/>
                </a:lnTo>
                <a:lnTo>
                  <a:pt x="148" y="1362"/>
                </a:lnTo>
                <a:lnTo>
                  <a:pt x="133" y="1383"/>
                </a:lnTo>
                <a:lnTo>
                  <a:pt x="129" y="1386"/>
                </a:lnTo>
                <a:lnTo>
                  <a:pt x="124" y="1388"/>
                </a:lnTo>
                <a:lnTo>
                  <a:pt x="114" y="1391"/>
                </a:lnTo>
                <a:lnTo>
                  <a:pt x="104" y="1393"/>
                </a:lnTo>
                <a:lnTo>
                  <a:pt x="94" y="1396"/>
                </a:lnTo>
                <a:lnTo>
                  <a:pt x="92" y="1399"/>
                </a:lnTo>
                <a:lnTo>
                  <a:pt x="91" y="1404"/>
                </a:lnTo>
                <a:lnTo>
                  <a:pt x="89" y="1413"/>
                </a:lnTo>
                <a:lnTo>
                  <a:pt x="89" y="1418"/>
                </a:lnTo>
                <a:lnTo>
                  <a:pt x="89" y="1421"/>
                </a:lnTo>
                <a:lnTo>
                  <a:pt x="91" y="1421"/>
                </a:lnTo>
                <a:lnTo>
                  <a:pt x="101" y="1426"/>
                </a:lnTo>
                <a:lnTo>
                  <a:pt x="121" y="1433"/>
                </a:lnTo>
                <a:lnTo>
                  <a:pt x="133" y="1435"/>
                </a:lnTo>
                <a:lnTo>
                  <a:pt x="143" y="1435"/>
                </a:lnTo>
                <a:lnTo>
                  <a:pt x="165" y="1435"/>
                </a:lnTo>
                <a:lnTo>
                  <a:pt x="170" y="1435"/>
                </a:lnTo>
                <a:lnTo>
                  <a:pt x="173" y="1433"/>
                </a:lnTo>
                <a:lnTo>
                  <a:pt x="180" y="1426"/>
                </a:lnTo>
                <a:lnTo>
                  <a:pt x="193" y="1409"/>
                </a:lnTo>
                <a:lnTo>
                  <a:pt x="198" y="1406"/>
                </a:lnTo>
                <a:lnTo>
                  <a:pt x="201" y="1404"/>
                </a:lnTo>
                <a:lnTo>
                  <a:pt x="212" y="1401"/>
                </a:lnTo>
                <a:lnTo>
                  <a:pt x="233" y="1401"/>
                </a:lnTo>
                <a:lnTo>
                  <a:pt x="228" y="1431"/>
                </a:lnTo>
                <a:lnTo>
                  <a:pt x="230" y="1431"/>
                </a:lnTo>
                <a:lnTo>
                  <a:pt x="237" y="1431"/>
                </a:lnTo>
                <a:lnTo>
                  <a:pt x="238" y="1430"/>
                </a:lnTo>
                <a:lnTo>
                  <a:pt x="240" y="1428"/>
                </a:lnTo>
                <a:lnTo>
                  <a:pt x="243" y="1418"/>
                </a:lnTo>
                <a:lnTo>
                  <a:pt x="250" y="1398"/>
                </a:lnTo>
                <a:lnTo>
                  <a:pt x="253" y="1393"/>
                </a:lnTo>
                <a:lnTo>
                  <a:pt x="257" y="1389"/>
                </a:lnTo>
                <a:lnTo>
                  <a:pt x="265" y="1383"/>
                </a:lnTo>
                <a:lnTo>
                  <a:pt x="280" y="1367"/>
                </a:lnTo>
                <a:lnTo>
                  <a:pt x="284" y="1364"/>
                </a:lnTo>
                <a:lnTo>
                  <a:pt x="289" y="1359"/>
                </a:lnTo>
                <a:lnTo>
                  <a:pt x="297" y="1356"/>
                </a:lnTo>
                <a:lnTo>
                  <a:pt x="302" y="1356"/>
                </a:lnTo>
                <a:lnTo>
                  <a:pt x="304" y="1357"/>
                </a:lnTo>
                <a:lnTo>
                  <a:pt x="306" y="1362"/>
                </a:lnTo>
                <a:lnTo>
                  <a:pt x="306" y="1366"/>
                </a:lnTo>
                <a:lnTo>
                  <a:pt x="304" y="1394"/>
                </a:lnTo>
                <a:lnTo>
                  <a:pt x="306" y="1398"/>
                </a:lnTo>
                <a:lnTo>
                  <a:pt x="309" y="1398"/>
                </a:lnTo>
                <a:lnTo>
                  <a:pt x="312" y="1398"/>
                </a:lnTo>
                <a:lnTo>
                  <a:pt x="316" y="1398"/>
                </a:lnTo>
                <a:lnTo>
                  <a:pt x="316" y="1396"/>
                </a:lnTo>
                <a:lnTo>
                  <a:pt x="317" y="1388"/>
                </a:lnTo>
                <a:lnTo>
                  <a:pt x="321" y="1379"/>
                </a:lnTo>
                <a:lnTo>
                  <a:pt x="324" y="1362"/>
                </a:lnTo>
                <a:lnTo>
                  <a:pt x="327" y="1354"/>
                </a:lnTo>
                <a:lnTo>
                  <a:pt x="331" y="1346"/>
                </a:lnTo>
                <a:lnTo>
                  <a:pt x="334" y="1342"/>
                </a:lnTo>
                <a:lnTo>
                  <a:pt x="336" y="1339"/>
                </a:lnTo>
                <a:lnTo>
                  <a:pt x="337" y="1331"/>
                </a:lnTo>
                <a:lnTo>
                  <a:pt x="331" y="1331"/>
                </a:lnTo>
                <a:lnTo>
                  <a:pt x="327" y="1320"/>
                </a:lnTo>
                <a:lnTo>
                  <a:pt x="321" y="1307"/>
                </a:lnTo>
                <a:lnTo>
                  <a:pt x="311" y="1287"/>
                </a:lnTo>
                <a:lnTo>
                  <a:pt x="304" y="1263"/>
                </a:lnTo>
                <a:lnTo>
                  <a:pt x="300" y="1238"/>
                </a:lnTo>
                <a:lnTo>
                  <a:pt x="300" y="1215"/>
                </a:lnTo>
                <a:lnTo>
                  <a:pt x="302" y="1213"/>
                </a:lnTo>
                <a:lnTo>
                  <a:pt x="302" y="1210"/>
                </a:lnTo>
                <a:lnTo>
                  <a:pt x="302" y="1205"/>
                </a:lnTo>
                <a:lnTo>
                  <a:pt x="300" y="1198"/>
                </a:lnTo>
                <a:lnTo>
                  <a:pt x="300" y="1193"/>
                </a:lnTo>
                <a:lnTo>
                  <a:pt x="300" y="1186"/>
                </a:lnTo>
                <a:lnTo>
                  <a:pt x="300" y="1181"/>
                </a:lnTo>
                <a:lnTo>
                  <a:pt x="300" y="1175"/>
                </a:lnTo>
                <a:lnTo>
                  <a:pt x="300" y="1170"/>
                </a:lnTo>
                <a:lnTo>
                  <a:pt x="302" y="1148"/>
                </a:lnTo>
                <a:lnTo>
                  <a:pt x="300" y="1138"/>
                </a:lnTo>
                <a:lnTo>
                  <a:pt x="299" y="1128"/>
                </a:lnTo>
                <a:lnTo>
                  <a:pt x="297" y="1107"/>
                </a:lnTo>
                <a:lnTo>
                  <a:pt x="295" y="1086"/>
                </a:lnTo>
                <a:lnTo>
                  <a:pt x="294" y="1064"/>
                </a:lnTo>
                <a:lnTo>
                  <a:pt x="289" y="1042"/>
                </a:lnTo>
                <a:lnTo>
                  <a:pt x="287" y="1032"/>
                </a:lnTo>
                <a:lnTo>
                  <a:pt x="284" y="1024"/>
                </a:lnTo>
                <a:lnTo>
                  <a:pt x="282" y="1019"/>
                </a:lnTo>
                <a:lnTo>
                  <a:pt x="282" y="1014"/>
                </a:lnTo>
                <a:lnTo>
                  <a:pt x="282" y="1008"/>
                </a:lnTo>
                <a:lnTo>
                  <a:pt x="284" y="1003"/>
                </a:lnTo>
                <a:lnTo>
                  <a:pt x="285" y="995"/>
                </a:lnTo>
                <a:lnTo>
                  <a:pt x="287" y="978"/>
                </a:lnTo>
                <a:lnTo>
                  <a:pt x="289" y="965"/>
                </a:lnTo>
                <a:lnTo>
                  <a:pt x="290" y="958"/>
                </a:lnTo>
                <a:lnTo>
                  <a:pt x="292" y="935"/>
                </a:lnTo>
                <a:lnTo>
                  <a:pt x="294" y="911"/>
                </a:lnTo>
                <a:lnTo>
                  <a:pt x="295" y="899"/>
                </a:lnTo>
                <a:lnTo>
                  <a:pt x="295" y="894"/>
                </a:lnTo>
                <a:lnTo>
                  <a:pt x="295" y="891"/>
                </a:lnTo>
                <a:lnTo>
                  <a:pt x="297" y="891"/>
                </a:lnTo>
                <a:lnTo>
                  <a:pt x="307" y="888"/>
                </a:lnTo>
                <a:lnTo>
                  <a:pt x="311" y="884"/>
                </a:lnTo>
                <a:lnTo>
                  <a:pt x="314" y="881"/>
                </a:lnTo>
                <a:lnTo>
                  <a:pt x="314" y="874"/>
                </a:lnTo>
                <a:lnTo>
                  <a:pt x="317" y="869"/>
                </a:lnTo>
                <a:lnTo>
                  <a:pt x="329" y="866"/>
                </a:lnTo>
                <a:lnTo>
                  <a:pt x="332" y="864"/>
                </a:lnTo>
                <a:lnTo>
                  <a:pt x="332" y="859"/>
                </a:lnTo>
                <a:lnTo>
                  <a:pt x="332" y="844"/>
                </a:lnTo>
                <a:lnTo>
                  <a:pt x="332" y="841"/>
                </a:lnTo>
                <a:lnTo>
                  <a:pt x="332" y="839"/>
                </a:lnTo>
                <a:lnTo>
                  <a:pt x="344" y="832"/>
                </a:lnTo>
                <a:lnTo>
                  <a:pt x="356" y="826"/>
                </a:lnTo>
                <a:lnTo>
                  <a:pt x="358" y="822"/>
                </a:lnTo>
                <a:lnTo>
                  <a:pt x="358" y="819"/>
                </a:lnTo>
                <a:lnTo>
                  <a:pt x="354" y="799"/>
                </a:lnTo>
                <a:lnTo>
                  <a:pt x="376" y="790"/>
                </a:lnTo>
                <a:lnTo>
                  <a:pt x="391" y="785"/>
                </a:lnTo>
                <a:lnTo>
                  <a:pt x="393" y="784"/>
                </a:lnTo>
                <a:lnTo>
                  <a:pt x="393" y="782"/>
                </a:lnTo>
                <a:close/>
                <a:moveTo>
                  <a:pt x="113" y="782"/>
                </a:moveTo>
                <a:lnTo>
                  <a:pt x="113" y="782"/>
                </a:lnTo>
                <a:lnTo>
                  <a:pt x="111" y="782"/>
                </a:lnTo>
                <a:lnTo>
                  <a:pt x="113" y="782"/>
                </a:lnTo>
                <a:lnTo>
                  <a:pt x="114" y="782"/>
                </a:lnTo>
                <a:lnTo>
                  <a:pt x="113" y="782"/>
                </a:lnTo>
                <a:close/>
                <a:moveTo>
                  <a:pt x="272" y="223"/>
                </a:moveTo>
                <a:lnTo>
                  <a:pt x="272" y="223"/>
                </a:lnTo>
                <a:lnTo>
                  <a:pt x="274" y="223"/>
                </a:lnTo>
                <a:lnTo>
                  <a:pt x="275" y="223"/>
                </a:lnTo>
                <a:lnTo>
                  <a:pt x="272" y="223"/>
                </a:lnTo>
                <a:close/>
                <a:moveTo>
                  <a:pt x="295" y="118"/>
                </a:moveTo>
                <a:lnTo>
                  <a:pt x="295" y="118"/>
                </a:lnTo>
                <a:lnTo>
                  <a:pt x="295" y="119"/>
                </a:lnTo>
                <a:lnTo>
                  <a:pt x="295" y="121"/>
                </a:lnTo>
                <a:lnTo>
                  <a:pt x="295" y="119"/>
                </a:lnTo>
                <a:lnTo>
                  <a:pt x="295" y="118"/>
                </a:lnTo>
                <a:close/>
                <a:moveTo>
                  <a:pt x="232" y="1310"/>
                </a:moveTo>
                <a:lnTo>
                  <a:pt x="232" y="1310"/>
                </a:lnTo>
                <a:lnTo>
                  <a:pt x="232" y="1307"/>
                </a:lnTo>
                <a:lnTo>
                  <a:pt x="232" y="1302"/>
                </a:lnTo>
                <a:lnTo>
                  <a:pt x="232" y="1292"/>
                </a:lnTo>
                <a:lnTo>
                  <a:pt x="235" y="1272"/>
                </a:lnTo>
                <a:lnTo>
                  <a:pt x="237" y="1263"/>
                </a:lnTo>
                <a:lnTo>
                  <a:pt x="238" y="1255"/>
                </a:lnTo>
                <a:lnTo>
                  <a:pt x="242" y="1247"/>
                </a:lnTo>
                <a:lnTo>
                  <a:pt x="243" y="1238"/>
                </a:lnTo>
                <a:lnTo>
                  <a:pt x="245" y="1257"/>
                </a:lnTo>
                <a:lnTo>
                  <a:pt x="243" y="1275"/>
                </a:lnTo>
                <a:lnTo>
                  <a:pt x="238" y="1294"/>
                </a:lnTo>
                <a:lnTo>
                  <a:pt x="232" y="131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37931725" indent="-37474525">
              <a:defRPr>
                <a:solidFill>
                  <a:schemeClr val="tx1"/>
                </a:solidFill>
                <a:latin typeface="Arial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</a:defRPr>
            </a:lvl3pPr>
            <a:lvl4pPr indent="1371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indent="18288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4572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9144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13716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1828800" indent="1828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 typeface="Arial" pitchFamily="34" charset="0"/>
              <a:buNone/>
            </a:pPr>
            <a:endParaRPr lang="en-US" altLang="zh-CN" baseline="-25000" smtClean="0">
              <a:solidFill>
                <a:srgbClr val="0E2FAD"/>
              </a:solidFill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146951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236</Words>
  <Application>Microsoft Office PowerPoint</Application>
  <PresentationFormat>自定义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1156</cp:revision>
  <dcterms:created xsi:type="dcterms:W3CDTF">2009-02-11T05:37:22Z</dcterms:created>
  <dcterms:modified xsi:type="dcterms:W3CDTF">2019-10-03T14:07:42Z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