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9"/>
  </p:notesMasterIdLst>
  <p:handoutMasterIdLst>
    <p:handoutMasterId r:id="rId10"/>
  </p:handoutMasterIdLst>
  <p:sldIdLst>
    <p:sldId id="340" r:id="rId3"/>
    <p:sldId id="341" r:id="rId4"/>
    <p:sldId id="342" r:id="rId5"/>
    <p:sldId id="343" r:id="rId6"/>
    <p:sldId id="344" r:id="rId7"/>
    <p:sldId id="318" r:id="rId8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246" y="-3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45"/>
          <p:cNvGrpSpPr>
            <a:grpSpLocks/>
          </p:cNvGrpSpPr>
          <p:nvPr/>
        </p:nvGrpSpPr>
        <p:grpSpPr bwMode="auto">
          <a:xfrm>
            <a:off x="6697091" y="2332582"/>
            <a:ext cx="3600450" cy="6164263"/>
            <a:chOff x="1080" y="1575"/>
            <a:chExt cx="740" cy="1297"/>
          </a:xfrm>
        </p:grpSpPr>
        <p:sp>
          <p:nvSpPr>
            <p:cNvPr id="11" name="Freeform 6071"/>
            <p:cNvSpPr>
              <a:spLocks noEditPoints="1"/>
            </p:cNvSpPr>
            <p:nvPr/>
          </p:nvSpPr>
          <p:spPr bwMode="auto">
            <a:xfrm>
              <a:off x="1080" y="1575"/>
              <a:ext cx="740" cy="1297"/>
            </a:xfrm>
            <a:custGeom>
              <a:avLst/>
              <a:gdLst>
                <a:gd name="T0" fmla="*/ 0 w 1793"/>
                <a:gd name="T1" fmla="*/ 0 h 3142"/>
                <a:gd name="T2" fmla="*/ 0 w 1793"/>
                <a:gd name="T3" fmla="*/ 0 h 3142"/>
                <a:gd name="T4" fmla="*/ 0 w 1793"/>
                <a:gd name="T5" fmla="*/ 0 h 3142"/>
                <a:gd name="T6" fmla="*/ 0 w 1793"/>
                <a:gd name="T7" fmla="*/ 0 h 3142"/>
                <a:gd name="T8" fmla="*/ 0 w 1793"/>
                <a:gd name="T9" fmla="*/ 0 h 3142"/>
                <a:gd name="T10" fmla="*/ 0 w 1793"/>
                <a:gd name="T11" fmla="*/ 0 h 3142"/>
                <a:gd name="T12" fmla="*/ 0 w 1793"/>
                <a:gd name="T13" fmla="*/ 0 h 3142"/>
                <a:gd name="T14" fmla="*/ 0 w 1793"/>
                <a:gd name="T15" fmla="*/ 0 h 3142"/>
                <a:gd name="T16" fmla="*/ 0 w 1793"/>
                <a:gd name="T17" fmla="*/ 0 h 3142"/>
                <a:gd name="T18" fmla="*/ 0 w 1793"/>
                <a:gd name="T19" fmla="*/ 0 h 3142"/>
                <a:gd name="T20" fmla="*/ 0 w 1793"/>
                <a:gd name="T21" fmla="*/ 0 h 3142"/>
                <a:gd name="T22" fmla="*/ 0 w 1793"/>
                <a:gd name="T23" fmla="*/ 0 h 3142"/>
                <a:gd name="T24" fmla="*/ 0 w 1793"/>
                <a:gd name="T25" fmla="*/ 0 h 3142"/>
                <a:gd name="T26" fmla="*/ 0 w 1793"/>
                <a:gd name="T27" fmla="*/ 0 h 3142"/>
                <a:gd name="T28" fmla="*/ 0 w 1793"/>
                <a:gd name="T29" fmla="*/ 0 h 3142"/>
                <a:gd name="T30" fmla="*/ 0 w 1793"/>
                <a:gd name="T31" fmla="*/ 0 h 3142"/>
                <a:gd name="T32" fmla="*/ 0 w 1793"/>
                <a:gd name="T33" fmla="*/ 0 h 3142"/>
                <a:gd name="T34" fmla="*/ 0 w 1793"/>
                <a:gd name="T35" fmla="*/ 0 h 3142"/>
                <a:gd name="T36" fmla="*/ 0 w 1793"/>
                <a:gd name="T37" fmla="*/ 0 h 3142"/>
                <a:gd name="T38" fmla="*/ 0 w 1793"/>
                <a:gd name="T39" fmla="*/ 0 h 3142"/>
                <a:gd name="T40" fmla="*/ 0 w 1793"/>
                <a:gd name="T41" fmla="*/ 0 h 3142"/>
                <a:gd name="T42" fmla="*/ 0 w 1793"/>
                <a:gd name="T43" fmla="*/ 0 h 3142"/>
                <a:gd name="T44" fmla="*/ 0 w 1793"/>
                <a:gd name="T45" fmla="*/ 0 h 3142"/>
                <a:gd name="T46" fmla="*/ 0 w 1793"/>
                <a:gd name="T47" fmla="*/ 0 h 3142"/>
                <a:gd name="T48" fmla="*/ 0 w 1793"/>
                <a:gd name="T49" fmla="*/ 0 h 3142"/>
                <a:gd name="T50" fmla="*/ 0 w 1793"/>
                <a:gd name="T51" fmla="*/ 0 h 3142"/>
                <a:gd name="T52" fmla="*/ 0 w 1793"/>
                <a:gd name="T53" fmla="*/ 0 h 3142"/>
                <a:gd name="T54" fmla="*/ 0 w 1793"/>
                <a:gd name="T55" fmla="*/ 0 h 3142"/>
                <a:gd name="T56" fmla="*/ 0 w 1793"/>
                <a:gd name="T57" fmla="*/ 0 h 3142"/>
                <a:gd name="T58" fmla="*/ 0 w 1793"/>
                <a:gd name="T59" fmla="*/ 0 h 3142"/>
                <a:gd name="T60" fmla="*/ 0 w 1793"/>
                <a:gd name="T61" fmla="*/ 0 h 3142"/>
                <a:gd name="T62" fmla="*/ 0 w 1793"/>
                <a:gd name="T63" fmla="*/ 0 h 3142"/>
                <a:gd name="T64" fmla="*/ 0 w 1793"/>
                <a:gd name="T65" fmla="*/ 0 h 3142"/>
                <a:gd name="T66" fmla="*/ 0 w 1793"/>
                <a:gd name="T67" fmla="*/ 0 h 3142"/>
                <a:gd name="T68" fmla="*/ 0 w 1793"/>
                <a:gd name="T69" fmla="*/ 0 h 3142"/>
                <a:gd name="T70" fmla="*/ 0 w 1793"/>
                <a:gd name="T71" fmla="*/ 0 h 3142"/>
                <a:gd name="T72" fmla="*/ 0 w 1793"/>
                <a:gd name="T73" fmla="*/ 0 h 3142"/>
                <a:gd name="T74" fmla="*/ 0 w 1793"/>
                <a:gd name="T75" fmla="*/ 0 h 3142"/>
                <a:gd name="T76" fmla="*/ 0 w 1793"/>
                <a:gd name="T77" fmla="*/ 0 h 3142"/>
                <a:gd name="T78" fmla="*/ 0 w 1793"/>
                <a:gd name="T79" fmla="*/ 0 h 3142"/>
                <a:gd name="T80" fmla="*/ 0 w 1793"/>
                <a:gd name="T81" fmla="*/ 0 h 3142"/>
                <a:gd name="T82" fmla="*/ 0 w 1793"/>
                <a:gd name="T83" fmla="*/ 0 h 3142"/>
                <a:gd name="T84" fmla="*/ 0 w 1793"/>
                <a:gd name="T85" fmla="*/ 0 h 3142"/>
                <a:gd name="T86" fmla="*/ 0 w 1793"/>
                <a:gd name="T87" fmla="*/ 0 h 3142"/>
                <a:gd name="T88" fmla="*/ 0 w 1793"/>
                <a:gd name="T89" fmla="*/ 0 h 3142"/>
                <a:gd name="T90" fmla="*/ 0 w 1793"/>
                <a:gd name="T91" fmla="*/ 0 h 3142"/>
                <a:gd name="T92" fmla="*/ 0 w 1793"/>
                <a:gd name="T93" fmla="*/ 0 h 3142"/>
                <a:gd name="T94" fmla="*/ 0 w 1793"/>
                <a:gd name="T95" fmla="*/ 0 h 3142"/>
                <a:gd name="T96" fmla="*/ 0 w 1793"/>
                <a:gd name="T97" fmla="*/ 0 h 3142"/>
                <a:gd name="T98" fmla="*/ 0 w 1793"/>
                <a:gd name="T99" fmla="*/ 0 h 3142"/>
                <a:gd name="T100" fmla="*/ 0 w 1793"/>
                <a:gd name="T101" fmla="*/ 0 h 3142"/>
                <a:gd name="T102" fmla="*/ 0 w 1793"/>
                <a:gd name="T103" fmla="*/ 0 h 3142"/>
                <a:gd name="T104" fmla="*/ 0 w 1793"/>
                <a:gd name="T105" fmla="*/ 0 h 3142"/>
                <a:gd name="T106" fmla="*/ 0 w 1793"/>
                <a:gd name="T107" fmla="*/ 0 h 3142"/>
                <a:gd name="T108" fmla="*/ 0 w 1793"/>
                <a:gd name="T109" fmla="*/ 0 h 314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793"/>
                <a:gd name="T166" fmla="*/ 0 h 3142"/>
                <a:gd name="T167" fmla="*/ 1793 w 1793"/>
                <a:gd name="T168" fmla="*/ 3142 h 314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793" h="3142">
                  <a:moveTo>
                    <a:pt x="1724" y="2920"/>
                  </a:moveTo>
                  <a:lnTo>
                    <a:pt x="1732" y="2874"/>
                  </a:lnTo>
                  <a:lnTo>
                    <a:pt x="1325" y="2859"/>
                  </a:lnTo>
                  <a:lnTo>
                    <a:pt x="1325" y="2820"/>
                  </a:lnTo>
                  <a:lnTo>
                    <a:pt x="1333" y="2797"/>
                  </a:lnTo>
                  <a:lnTo>
                    <a:pt x="1356" y="2782"/>
                  </a:lnTo>
                  <a:lnTo>
                    <a:pt x="1387" y="2774"/>
                  </a:lnTo>
                  <a:lnTo>
                    <a:pt x="1410" y="2774"/>
                  </a:lnTo>
                  <a:lnTo>
                    <a:pt x="1425" y="2767"/>
                  </a:lnTo>
                  <a:lnTo>
                    <a:pt x="1433" y="2744"/>
                  </a:lnTo>
                  <a:lnTo>
                    <a:pt x="1448" y="2675"/>
                  </a:lnTo>
                  <a:lnTo>
                    <a:pt x="1456" y="2591"/>
                  </a:lnTo>
                  <a:lnTo>
                    <a:pt x="1471" y="2522"/>
                  </a:lnTo>
                  <a:lnTo>
                    <a:pt x="1509" y="2253"/>
                  </a:lnTo>
                  <a:lnTo>
                    <a:pt x="1532" y="2092"/>
                  </a:lnTo>
                  <a:lnTo>
                    <a:pt x="1532" y="2039"/>
                  </a:lnTo>
                  <a:lnTo>
                    <a:pt x="1532" y="2008"/>
                  </a:lnTo>
                  <a:lnTo>
                    <a:pt x="1517" y="1901"/>
                  </a:lnTo>
                  <a:lnTo>
                    <a:pt x="1494" y="1709"/>
                  </a:lnTo>
                  <a:lnTo>
                    <a:pt x="1463" y="1495"/>
                  </a:lnTo>
                  <a:lnTo>
                    <a:pt x="1433" y="1326"/>
                  </a:lnTo>
                  <a:lnTo>
                    <a:pt x="1410" y="1219"/>
                  </a:lnTo>
                  <a:lnTo>
                    <a:pt x="1387" y="1134"/>
                  </a:lnTo>
                  <a:lnTo>
                    <a:pt x="1371" y="1088"/>
                  </a:lnTo>
                  <a:lnTo>
                    <a:pt x="1348" y="1050"/>
                  </a:lnTo>
                  <a:lnTo>
                    <a:pt x="1325" y="1019"/>
                  </a:lnTo>
                  <a:lnTo>
                    <a:pt x="1295" y="989"/>
                  </a:lnTo>
                  <a:lnTo>
                    <a:pt x="1233" y="958"/>
                  </a:lnTo>
                  <a:lnTo>
                    <a:pt x="1249" y="920"/>
                  </a:lnTo>
                  <a:lnTo>
                    <a:pt x="1241" y="851"/>
                  </a:lnTo>
                  <a:lnTo>
                    <a:pt x="1226" y="797"/>
                  </a:lnTo>
                  <a:lnTo>
                    <a:pt x="1195" y="766"/>
                  </a:lnTo>
                  <a:lnTo>
                    <a:pt x="1172" y="743"/>
                  </a:lnTo>
                  <a:lnTo>
                    <a:pt x="1119" y="720"/>
                  </a:lnTo>
                  <a:lnTo>
                    <a:pt x="1096" y="705"/>
                  </a:lnTo>
                  <a:lnTo>
                    <a:pt x="1088" y="690"/>
                  </a:lnTo>
                  <a:lnTo>
                    <a:pt x="1088" y="636"/>
                  </a:lnTo>
                  <a:lnTo>
                    <a:pt x="1080" y="575"/>
                  </a:lnTo>
                  <a:lnTo>
                    <a:pt x="1065" y="521"/>
                  </a:lnTo>
                  <a:lnTo>
                    <a:pt x="1050" y="498"/>
                  </a:lnTo>
                  <a:lnTo>
                    <a:pt x="1034" y="475"/>
                  </a:lnTo>
                  <a:lnTo>
                    <a:pt x="988" y="422"/>
                  </a:lnTo>
                  <a:lnTo>
                    <a:pt x="958" y="383"/>
                  </a:lnTo>
                  <a:lnTo>
                    <a:pt x="935" y="337"/>
                  </a:lnTo>
                  <a:lnTo>
                    <a:pt x="912" y="284"/>
                  </a:lnTo>
                  <a:lnTo>
                    <a:pt x="889" y="207"/>
                  </a:lnTo>
                  <a:lnTo>
                    <a:pt x="866" y="153"/>
                  </a:lnTo>
                  <a:lnTo>
                    <a:pt x="827" y="115"/>
                  </a:lnTo>
                  <a:lnTo>
                    <a:pt x="789" y="84"/>
                  </a:lnTo>
                  <a:lnTo>
                    <a:pt x="758" y="69"/>
                  </a:lnTo>
                  <a:lnTo>
                    <a:pt x="720" y="61"/>
                  </a:lnTo>
                  <a:lnTo>
                    <a:pt x="682" y="54"/>
                  </a:lnTo>
                  <a:lnTo>
                    <a:pt x="651" y="31"/>
                  </a:lnTo>
                  <a:lnTo>
                    <a:pt x="620" y="15"/>
                  </a:lnTo>
                  <a:lnTo>
                    <a:pt x="559" y="8"/>
                  </a:lnTo>
                  <a:lnTo>
                    <a:pt x="505" y="0"/>
                  </a:lnTo>
                  <a:lnTo>
                    <a:pt x="475" y="8"/>
                  </a:lnTo>
                  <a:lnTo>
                    <a:pt x="444" y="8"/>
                  </a:lnTo>
                  <a:lnTo>
                    <a:pt x="406" y="15"/>
                  </a:lnTo>
                  <a:lnTo>
                    <a:pt x="329" y="38"/>
                  </a:lnTo>
                  <a:lnTo>
                    <a:pt x="275" y="61"/>
                  </a:lnTo>
                  <a:lnTo>
                    <a:pt x="237" y="92"/>
                  </a:lnTo>
                  <a:lnTo>
                    <a:pt x="222" y="107"/>
                  </a:lnTo>
                  <a:lnTo>
                    <a:pt x="191" y="153"/>
                  </a:lnTo>
                  <a:lnTo>
                    <a:pt x="183" y="199"/>
                  </a:lnTo>
                  <a:lnTo>
                    <a:pt x="183" y="245"/>
                  </a:lnTo>
                  <a:lnTo>
                    <a:pt x="191" y="291"/>
                  </a:lnTo>
                  <a:lnTo>
                    <a:pt x="214" y="353"/>
                  </a:lnTo>
                  <a:lnTo>
                    <a:pt x="229" y="376"/>
                  </a:lnTo>
                  <a:lnTo>
                    <a:pt x="252" y="422"/>
                  </a:lnTo>
                  <a:lnTo>
                    <a:pt x="298" y="529"/>
                  </a:lnTo>
                  <a:lnTo>
                    <a:pt x="321" y="582"/>
                  </a:lnTo>
                  <a:lnTo>
                    <a:pt x="344" y="621"/>
                  </a:lnTo>
                  <a:lnTo>
                    <a:pt x="383" y="667"/>
                  </a:lnTo>
                  <a:lnTo>
                    <a:pt x="429" y="713"/>
                  </a:lnTo>
                  <a:lnTo>
                    <a:pt x="467" y="766"/>
                  </a:lnTo>
                  <a:lnTo>
                    <a:pt x="490" y="782"/>
                  </a:lnTo>
                  <a:lnTo>
                    <a:pt x="513" y="789"/>
                  </a:lnTo>
                  <a:lnTo>
                    <a:pt x="536" y="782"/>
                  </a:lnTo>
                  <a:lnTo>
                    <a:pt x="559" y="766"/>
                  </a:lnTo>
                  <a:lnTo>
                    <a:pt x="590" y="751"/>
                  </a:lnTo>
                  <a:lnTo>
                    <a:pt x="597" y="766"/>
                  </a:lnTo>
                  <a:lnTo>
                    <a:pt x="613" y="797"/>
                  </a:lnTo>
                  <a:lnTo>
                    <a:pt x="605" y="812"/>
                  </a:lnTo>
                  <a:lnTo>
                    <a:pt x="590" y="835"/>
                  </a:lnTo>
                  <a:lnTo>
                    <a:pt x="559" y="858"/>
                  </a:lnTo>
                  <a:lnTo>
                    <a:pt x="452" y="920"/>
                  </a:lnTo>
                  <a:lnTo>
                    <a:pt x="360" y="973"/>
                  </a:lnTo>
                  <a:lnTo>
                    <a:pt x="329" y="996"/>
                  </a:lnTo>
                  <a:lnTo>
                    <a:pt x="306" y="1019"/>
                  </a:lnTo>
                  <a:lnTo>
                    <a:pt x="298" y="1058"/>
                  </a:lnTo>
                  <a:lnTo>
                    <a:pt x="283" y="1127"/>
                  </a:lnTo>
                  <a:lnTo>
                    <a:pt x="268" y="1196"/>
                  </a:lnTo>
                  <a:lnTo>
                    <a:pt x="252" y="1249"/>
                  </a:lnTo>
                  <a:lnTo>
                    <a:pt x="237" y="1203"/>
                  </a:lnTo>
                  <a:lnTo>
                    <a:pt x="222" y="1134"/>
                  </a:lnTo>
                  <a:lnTo>
                    <a:pt x="229" y="1119"/>
                  </a:lnTo>
                  <a:lnTo>
                    <a:pt x="237" y="1111"/>
                  </a:lnTo>
                  <a:lnTo>
                    <a:pt x="206" y="1111"/>
                  </a:lnTo>
                  <a:lnTo>
                    <a:pt x="199" y="1111"/>
                  </a:lnTo>
                  <a:lnTo>
                    <a:pt x="191" y="1073"/>
                  </a:lnTo>
                  <a:lnTo>
                    <a:pt x="199" y="1058"/>
                  </a:lnTo>
                  <a:lnTo>
                    <a:pt x="214" y="1042"/>
                  </a:lnTo>
                  <a:lnTo>
                    <a:pt x="229" y="1019"/>
                  </a:lnTo>
                  <a:lnTo>
                    <a:pt x="245" y="996"/>
                  </a:lnTo>
                  <a:lnTo>
                    <a:pt x="252" y="943"/>
                  </a:lnTo>
                  <a:lnTo>
                    <a:pt x="260" y="912"/>
                  </a:lnTo>
                  <a:lnTo>
                    <a:pt x="268" y="881"/>
                  </a:lnTo>
                  <a:lnTo>
                    <a:pt x="268" y="851"/>
                  </a:lnTo>
                  <a:lnTo>
                    <a:pt x="275" y="820"/>
                  </a:lnTo>
                  <a:lnTo>
                    <a:pt x="291" y="782"/>
                  </a:lnTo>
                  <a:lnTo>
                    <a:pt x="291" y="751"/>
                  </a:lnTo>
                  <a:lnTo>
                    <a:pt x="337" y="805"/>
                  </a:lnTo>
                  <a:lnTo>
                    <a:pt x="367" y="835"/>
                  </a:lnTo>
                  <a:lnTo>
                    <a:pt x="390" y="828"/>
                  </a:lnTo>
                  <a:lnTo>
                    <a:pt x="406" y="820"/>
                  </a:lnTo>
                  <a:lnTo>
                    <a:pt x="413" y="805"/>
                  </a:lnTo>
                  <a:lnTo>
                    <a:pt x="398" y="782"/>
                  </a:lnTo>
                  <a:lnTo>
                    <a:pt x="360" y="736"/>
                  </a:lnTo>
                  <a:lnTo>
                    <a:pt x="306" y="674"/>
                  </a:lnTo>
                  <a:lnTo>
                    <a:pt x="252" y="491"/>
                  </a:lnTo>
                  <a:lnTo>
                    <a:pt x="222" y="506"/>
                  </a:lnTo>
                  <a:lnTo>
                    <a:pt x="199" y="445"/>
                  </a:lnTo>
                  <a:lnTo>
                    <a:pt x="191" y="437"/>
                  </a:lnTo>
                  <a:lnTo>
                    <a:pt x="176" y="437"/>
                  </a:lnTo>
                  <a:lnTo>
                    <a:pt x="206" y="544"/>
                  </a:lnTo>
                  <a:lnTo>
                    <a:pt x="160" y="651"/>
                  </a:lnTo>
                  <a:lnTo>
                    <a:pt x="153" y="659"/>
                  </a:lnTo>
                  <a:lnTo>
                    <a:pt x="145" y="667"/>
                  </a:lnTo>
                  <a:lnTo>
                    <a:pt x="130" y="667"/>
                  </a:lnTo>
                  <a:lnTo>
                    <a:pt x="122" y="674"/>
                  </a:lnTo>
                  <a:lnTo>
                    <a:pt x="99" y="736"/>
                  </a:lnTo>
                  <a:lnTo>
                    <a:pt x="84" y="736"/>
                  </a:lnTo>
                  <a:lnTo>
                    <a:pt x="69" y="736"/>
                  </a:lnTo>
                  <a:lnTo>
                    <a:pt x="69" y="751"/>
                  </a:lnTo>
                  <a:lnTo>
                    <a:pt x="84" y="766"/>
                  </a:lnTo>
                  <a:lnTo>
                    <a:pt x="92" y="766"/>
                  </a:lnTo>
                  <a:lnTo>
                    <a:pt x="84" y="782"/>
                  </a:lnTo>
                  <a:lnTo>
                    <a:pt x="76" y="797"/>
                  </a:lnTo>
                  <a:lnTo>
                    <a:pt x="61" y="812"/>
                  </a:lnTo>
                  <a:lnTo>
                    <a:pt x="61" y="828"/>
                  </a:lnTo>
                  <a:lnTo>
                    <a:pt x="76" y="889"/>
                  </a:lnTo>
                  <a:lnTo>
                    <a:pt x="92" y="1035"/>
                  </a:lnTo>
                  <a:lnTo>
                    <a:pt x="84" y="1096"/>
                  </a:lnTo>
                  <a:lnTo>
                    <a:pt x="76" y="1150"/>
                  </a:lnTo>
                  <a:lnTo>
                    <a:pt x="76" y="1157"/>
                  </a:lnTo>
                  <a:lnTo>
                    <a:pt x="0" y="1188"/>
                  </a:lnTo>
                  <a:lnTo>
                    <a:pt x="30" y="1334"/>
                  </a:lnTo>
                  <a:lnTo>
                    <a:pt x="30" y="1395"/>
                  </a:lnTo>
                  <a:lnTo>
                    <a:pt x="38" y="1510"/>
                  </a:lnTo>
                  <a:lnTo>
                    <a:pt x="38" y="1625"/>
                  </a:lnTo>
                  <a:lnTo>
                    <a:pt x="46" y="1701"/>
                  </a:lnTo>
                  <a:lnTo>
                    <a:pt x="69" y="1747"/>
                  </a:lnTo>
                  <a:lnTo>
                    <a:pt x="92" y="1809"/>
                  </a:lnTo>
                  <a:lnTo>
                    <a:pt x="122" y="1862"/>
                  </a:lnTo>
                  <a:lnTo>
                    <a:pt x="145" y="1885"/>
                  </a:lnTo>
                  <a:lnTo>
                    <a:pt x="168" y="1893"/>
                  </a:lnTo>
                  <a:lnTo>
                    <a:pt x="191" y="1893"/>
                  </a:lnTo>
                  <a:lnTo>
                    <a:pt x="214" y="1878"/>
                  </a:lnTo>
                  <a:lnTo>
                    <a:pt x="237" y="1855"/>
                  </a:lnTo>
                  <a:lnTo>
                    <a:pt x="268" y="1786"/>
                  </a:lnTo>
                  <a:lnTo>
                    <a:pt x="283" y="1740"/>
                  </a:lnTo>
                  <a:lnTo>
                    <a:pt x="321" y="1924"/>
                  </a:lnTo>
                  <a:lnTo>
                    <a:pt x="337" y="2054"/>
                  </a:lnTo>
                  <a:lnTo>
                    <a:pt x="344" y="2123"/>
                  </a:lnTo>
                  <a:lnTo>
                    <a:pt x="306" y="2253"/>
                  </a:lnTo>
                  <a:lnTo>
                    <a:pt x="260" y="2376"/>
                  </a:lnTo>
                  <a:lnTo>
                    <a:pt x="260" y="2384"/>
                  </a:lnTo>
                  <a:lnTo>
                    <a:pt x="245" y="2422"/>
                  </a:lnTo>
                  <a:lnTo>
                    <a:pt x="199" y="2575"/>
                  </a:lnTo>
                  <a:lnTo>
                    <a:pt x="168" y="2690"/>
                  </a:lnTo>
                  <a:lnTo>
                    <a:pt x="145" y="2828"/>
                  </a:lnTo>
                  <a:lnTo>
                    <a:pt x="122" y="2981"/>
                  </a:lnTo>
                  <a:lnTo>
                    <a:pt x="122" y="3142"/>
                  </a:lnTo>
                  <a:lnTo>
                    <a:pt x="1747" y="3142"/>
                  </a:lnTo>
                  <a:lnTo>
                    <a:pt x="1793" y="2928"/>
                  </a:lnTo>
                  <a:lnTo>
                    <a:pt x="1724" y="2920"/>
                  </a:lnTo>
                  <a:close/>
                  <a:moveTo>
                    <a:pt x="229" y="598"/>
                  </a:moveTo>
                  <a:lnTo>
                    <a:pt x="229" y="598"/>
                  </a:lnTo>
                  <a:lnTo>
                    <a:pt x="237" y="621"/>
                  </a:lnTo>
                  <a:lnTo>
                    <a:pt x="206" y="636"/>
                  </a:lnTo>
                  <a:lnTo>
                    <a:pt x="229" y="598"/>
                  </a:lnTo>
                  <a:close/>
                  <a:moveTo>
                    <a:pt x="252" y="674"/>
                  </a:moveTo>
                  <a:lnTo>
                    <a:pt x="252" y="674"/>
                  </a:lnTo>
                  <a:lnTo>
                    <a:pt x="260" y="690"/>
                  </a:lnTo>
                  <a:lnTo>
                    <a:pt x="237" y="697"/>
                  </a:lnTo>
                  <a:lnTo>
                    <a:pt x="206" y="713"/>
                  </a:lnTo>
                  <a:lnTo>
                    <a:pt x="252" y="674"/>
                  </a:lnTo>
                  <a:close/>
                  <a:moveTo>
                    <a:pt x="168" y="797"/>
                  </a:moveTo>
                  <a:lnTo>
                    <a:pt x="168" y="797"/>
                  </a:lnTo>
                  <a:lnTo>
                    <a:pt x="183" y="774"/>
                  </a:lnTo>
                  <a:lnTo>
                    <a:pt x="222" y="751"/>
                  </a:lnTo>
                  <a:lnTo>
                    <a:pt x="268" y="713"/>
                  </a:lnTo>
                  <a:lnTo>
                    <a:pt x="283" y="728"/>
                  </a:lnTo>
                  <a:lnTo>
                    <a:pt x="268" y="728"/>
                  </a:lnTo>
                  <a:lnTo>
                    <a:pt x="268" y="736"/>
                  </a:lnTo>
                  <a:lnTo>
                    <a:pt x="245" y="766"/>
                  </a:lnTo>
                  <a:lnTo>
                    <a:pt x="229" y="805"/>
                  </a:lnTo>
                  <a:lnTo>
                    <a:pt x="214" y="858"/>
                  </a:lnTo>
                  <a:lnTo>
                    <a:pt x="199" y="881"/>
                  </a:lnTo>
                  <a:lnTo>
                    <a:pt x="191" y="881"/>
                  </a:lnTo>
                  <a:lnTo>
                    <a:pt x="168" y="835"/>
                  </a:lnTo>
                  <a:lnTo>
                    <a:pt x="168" y="812"/>
                  </a:lnTo>
                  <a:lnTo>
                    <a:pt x="168" y="797"/>
                  </a:lnTo>
                  <a:close/>
                  <a:moveTo>
                    <a:pt x="1279" y="2069"/>
                  </a:moveTo>
                  <a:lnTo>
                    <a:pt x="1279" y="2069"/>
                  </a:lnTo>
                  <a:lnTo>
                    <a:pt x="1233" y="2269"/>
                  </a:lnTo>
                  <a:lnTo>
                    <a:pt x="1172" y="2560"/>
                  </a:lnTo>
                  <a:lnTo>
                    <a:pt x="1134" y="2399"/>
                  </a:lnTo>
                  <a:lnTo>
                    <a:pt x="1111" y="2322"/>
                  </a:lnTo>
                  <a:lnTo>
                    <a:pt x="1188" y="2330"/>
                  </a:lnTo>
                  <a:lnTo>
                    <a:pt x="1142" y="2276"/>
                  </a:lnTo>
                  <a:lnTo>
                    <a:pt x="1096" y="2192"/>
                  </a:lnTo>
                  <a:lnTo>
                    <a:pt x="1065" y="2131"/>
                  </a:lnTo>
                  <a:lnTo>
                    <a:pt x="1050" y="2085"/>
                  </a:lnTo>
                  <a:lnTo>
                    <a:pt x="1042" y="2031"/>
                  </a:lnTo>
                  <a:lnTo>
                    <a:pt x="1042" y="1970"/>
                  </a:lnTo>
                  <a:lnTo>
                    <a:pt x="1057" y="1908"/>
                  </a:lnTo>
                  <a:lnTo>
                    <a:pt x="1073" y="1832"/>
                  </a:lnTo>
                  <a:lnTo>
                    <a:pt x="1119" y="1686"/>
                  </a:lnTo>
                  <a:lnTo>
                    <a:pt x="1180" y="1541"/>
                  </a:lnTo>
                  <a:lnTo>
                    <a:pt x="1233" y="1755"/>
                  </a:lnTo>
                  <a:lnTo>
                    <a:pt x="1264" y="1885"/>
                  </a:lnTo>
                  <a:lnTo>
                    <a:pt x="1272" y="1901"/>
                  </a:lnTo>
                  <a:lnTo>
                    <a:pt x="1264" y="1916"/>
                  </a:lnTo>
                  <a:lnTo>
                    <a:pt x="1256" y="1931"/>
                  </a:lnTo>
                  <a:lnTo>
                    <a:pt x="1249" y="1947"/>
                  </a:lnTo>
                  <a:lnTo>
                    <a:pt x="1256" y="1962"/>
                  </a:lnTo>
                  <a:lnTo>
                    <a:pt x="1272" y="1977"/>
                  </a:lnTo>
                  <a:lnTo>
                    <a:pt x="1287" y="1977"/>
                  </a:lnTo>
                  <a:lnTo>
                    <a:pt x="1287" y="1985"/>
                  </a:lnTo>
                  <a:lnTo>
                    <a:pt x="1272" y="2008"/>
                  </a:lnTo>
                  <a:lnTo>
                    <a:pt x="1264" y="2016"/>
                  </a:lnTo>
                  <a:lnTo>
                    <a:pt x="1272" y="2023"/>
                  </a:lnTo>
                  <a:lnTo>
                    <a:pt x="1279" y="2039"/>
                  </a:lnTo>
                  <a:lnTo>
                    <a:pt x="1279" y="20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2" name="Freeform 6072"/>
            <p:cNvSpPr>
              <a:spLocks/>
            </p:cNvSpPr>
            <p:nvPr/>
          </p:nvSpPr>
          <p:spPr bwMode="auto">
            <a:xfrm>
              <a:off x="1263" y="1860"/>
              <a:ext cx="231" cy="221"/>
            </a:xfrm>
            <a:custGeom>
              <a:avLst/>
              <a:gdLst>
                <a:gd name="T0" fmla="*/ 0 w 560"/>
                <a:gd name="T1" fmla="*/ 0 h 536"/>
                <a:gd name="T2" fmla="*/ 0 w 560"/>
                <a:gd name="T3" fmla="*/ 0 h 536"/>
                <a:gd name="T4" fmla="*/ 0 w 560"/>
                <a:gd name="T5" fmla="*/ 0 h 536"/>
                <a:gd name="T6" fmla="*/ 0 w 560"/>
                <a:gd name="T7" fmla="*/ 0 h 536"/>
                <a:gd name="T8" fmla="*/ 0 w 560"/>
                <a:gd name="T9" fmla="*/ 0 h 536"/>
                <a:gd name="T10" fmla="*/ 0 w 560"/>
                <a:gd name="T11" fmla="*/ 0 h 536"/>
                <a:gd name="T12" fmla="*/ 0 w 560"/>
                <a:gd name="T13" fmla="*/ 0 h 536"/>
                <a:gd name="T14" fmla="*/ 0 w 560"/>
                <a:gd name="T15" fmla="*/ 0 h 536"/>
                <a:gd name="T16" fmla="*/ 0 w 560"/>
                <a:gd name="T17" fmla="*/ 0 h 536"/>
                <a:gd name="T18" fmla="*/ 0 w 560"/>
                <a:gd name="T19" fmla="*/ 0 h 536"/>
                <a:gd name="T20" fmla="*/ 0 w 560"/>
                <a:gd name="T21" fmla="*/ 0 h 536"/>
                <a:gd name="T22" fmla="*/ 0 w 560"/>
                <a:gd name="T23" fmla="*/ 0 h 536"/>
                <a:gd name="T24" fmla="*/ 0 w 560"/>
                <a:gd name="T25" fmla="*/ 0 h 536"/>
                <a:gd name="T26" fmla="*/ 0 w 560"/>
                <a:gd name="T27" fmla="*/ 0 h 536"/>
                <a:gd name="T28" fmla="*/ 0 w 560"/>
                <a:gd name="T29" fmla="*/ 0 h 536"/>
                <a:gd name="T30" fmla="*/ 0 w 560"/>
                <a:gd name="T31" fmla="*/ 0 h 536"/>
                <a:gd name="T32" fmla="*/ 0 w 560"/>
                <a:gd name="T33" fmla="*/ 0 h 536"/>
                <a:gd name="T34" fmla="*/ 0 w 560"/>
                <a:gd name="T35" fmla="*/ 0 h 536"/>
                <a:gd name="T36" fmla="*/ 0 w 560"/>
                <a:gd name="T37" fmla="*/ 0 h 536"/>
                <a:gd name="T38" fmla="*/ 0 w 560"/>
                <a:gd name="T39" fmla="*/ 0 h 536"/>
                <a:gd name="T40" fmla="*/ 0 w 560"/>
                <a:gd name="T41" fmla="*/ 0 h 536"/>
                <a:gd name="T42" fmla="*/ 0 w 560"/>
                <a:gd name="T43" fmla="*/ 0 h 536"/>
                <a:gd name="T44" fmla="*/ 0 w 560"/>
                <a:gd name="T45" fmla="*/ 0 h 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60"/>
                <a:gd name="T70" fmla="*/ 0 h 536"/>
                <a:gd name="T71" fmla="*/ 560 w 560"/>
                <a:gd name="T72" fmla="*/ 536 h 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60" h="536">
                  <a:moveTo>
                    <a:pt x="169" y="199"/>
                  </a:moveTo>
                  <a:lnTo>
                    <a:pt x="169" y="99"/>
                  </a:lnTo>
                  <a:lnTo>
                    <a:pt x="107" y="168"/>
                  </a:lnTo>
                  <a:lnTo>
                    <a:pt x="0" y="314"/>
                  </a:lnTo>
                  <a:lnTo>
                    <a:pt x="138" y="260"/>
                  </a:lnTo>
                  <a:lnTo>
                    <a:pt x="130" y="314"/>
                  </a:lnTo>
                  <a:lnTo>
                    <a:pt x="138" y="391"/>
                  </a:lnTo>
                  <a:lnTo>
                    <a:pt x="161" y="536"/>
                  </a:lnTo>
                  <a:lnTo>
                    <a:pt x="215" y="475"/>
                  </a:lnTo>
                  <a:lnTo>
                    <a:pt x="307" y="398"/>
                  </a:lnTo>
                  <a:lnTo>
                    <a:pt x="337" y="314"/>
                  </a:lnTo>
                  <a:lnTo>
                    <a:pt x="376" y="245"/>
                  </a:lnTo>
                  <a:lnTo>
                    <a:pt x="506" y="383"/>
                  </a:lnTo>
                  <a:lnTo>
                    <a:pt x="560" y="92"/>
                  </a:lnTo>
                  <a:lnTo>
                    <a:pt x="483" y="0"/>
                  </a:lnTo>
                  <a:lnTo>
                    <a:pt x="414" y="99"/>
                  </a:lnTo>
                  <a:lnTo>
                    <a:pt x="330" y="222"/>
                  </a:lnTo>
                  <a:lnTo>
                    <a:pt x="268" y="314"/>
                  </a:lnTo>
                  <a:lnTo>
                    <a:pt x="215" y="429"/>
                  </a:lnTo>
                  <a:lnTo>
                    <a:pt x="169" y="506"/>
                  </a:lnTo>
                  <a:lnTo>
                    <a:pt x="176" y="383"/>
                  </a:lnTo>
                  <a:lnTo>
                    <a:pt x="176" y="276"/>
                  </a:lnTo>
                  <a:lnTo>
                    <a:pt x="169" y="19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3" name="Group 144"/>
          <p:cNvGrpSpPr>
            <a:grpSpLocks/>
          </p:cNvGrpSpPr>
          <p:nvPr/>
        </p:nvGrpSpPr>
        <p:grpSpPr bwMode="auto">
          <a:xfrm>
            <a:off x="1296615" y="2691357"/>
            <a:ext cx="3816350" cy="5805488"/>
            <a:chOff x="4535" y="0"/>
            <a:chExt cx="1225" cy="1794"/>
          </a:xfrm>
        </p:grpSpPr>
        <p:sp>
          <p:nvSpPr>
            <p:cNvPr id="14" name="Freeform 6827"/>
            <p:cNvSpPr>
              <a:spLocks/>
            </p:cNvSpPr>
            <p:nvPr/>
          </p:nvSpPr>
          <p:spPr bwMode="auto">
            <a:xfrm>
              <a:off x="5454" y="1216"/>
              <a:ext cx="160" cy="213"/>
            </a:xfrm>
            <a:custGeom>
              <a:avLst/>
              <a:gdLst>
                <a:gd name="T0" fmla="*/ 1 w 282"/>
                <a:gd name="T1" fmla="*/ 1 h 376"/>
                <a:gd name="T2" fmla="*/ 1 w 282"/>
                <a:gd name="T3" fmla="*/ 0 h 376"/>
                <a:gd name="T4" fmla="*/ 1 w 282"/>
                <a:gd name="T5" fmla="*/ 1 h 376"/>
                <a:gd name="T6" fmla="*/ 1 w 282"/>
                <a:gd name="T7" fmla="*/ 1 h 376"/>
                <a:gd name="T8" fmla="*/ 1 w 282"/>
                <a:gd name="T9" fmla="*/ 1 h 376"/>
                <a:gd name="T10" fmla="*/ 0 w 282"/>
                <a:gd name="T11" fmla="*/ 1 h 376"/>
                <a:gd name="T12" fmla="*/ 1 w 282"/>
                <a:gd name="T13" fmla="*/ 1 h 376"/>
                <a:gd name="T14" fmla="*/ 1 w 282"/>
                <a:gd name="T15" fmla="*/ 1 h 376"/>
                <a:gd name="T16" fmla="*/ 1 w 282"/>
                <a:gd name="T17" fmla="*/ 1 h 376"/>
                <a:gd name="T18" fmla="*/ 1 w 282"/>
                <a:gd name="T19" fmla="*/ 1 h 376"/>
                <a:gd name="T20" fmla="*/ 1 w 282"/>
                <a:gd name="T21" fmla="*/ 1 h 376"/>
                <a:gd name="T22" fmla="*/ 1 w 282"/>
                <a:gd name="T23" fmla="*/ 1 h 376"/>
                <a:gd name="T24" fmla="*/ 1 w 282"/>
                <a:gd name="T25" fmla="*/ 1 h 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82"/>
                <a:gd name="T40" fmla="*/ 0 h 376"/>
                <a:gd name="T41" fmla="*/ 282 w 282"/>
                <a:gd name="T42" fmla="*/ 376 h 37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82" h="376">
                  <a:moveTo>
                    <a:pt x="162" y="77"/>
                  </a:moveTo>
                  <a:lnTo>
                    <a:pt x="137" y="0"/>
                  </a:lnTo>
                  <a:lnTo>
                    <a:pt x="8" y="154"/>
                  </a:lnTo>
                  <a:lnTo>
                    <a:pt x="8" y="180"/>
                  </a:lnTo>
                  <a:lnTo>
                    <a:pt x="0" y="214"/>
                  </a:lnTo>
                  <a:lnTo>
                    <a:pt x="8" y="248"/>
                  </a:lnTo>
                  <a:lnTo>
                    <a:pt x="25" y="282"/>
                  </a:lnTo>
                  <a:lnTo>
                    <a:pt x="51" y="317"/>
                  </a:lnTo>
                  <a:lnTo>
                    <a:pt x="102" y="351"/>
                  </a:lnTo>
                  <a:lnTo>
                    <a:pt x="180" y="376"/>
                  </a:lnTo>
                  <a:lnTo>
                    <a:pt x="282" y="248"/>
                  </a:lnTo>
                  <a:lnTo>
                    <a:pt x="162" y="7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" name="Freeform 6828"/>
            <p:cNvSpPr>
              <a:spLocks/>
            </p:cNvSpPr>
            <p:nvPr/>
          </p:nvSpPr>
          <p:spPr bwMode="auto">
            <a:xfrm>
              <a:off x="4700" y="1250"/>
              <a:ext cx="180" cy="190"/>
            </a:xfrm>
            <a:custGeom>
              <a:avLst/>
              <a:gdLst>
                <a:gd name="T0" fmla="*/ 1 w 317"/>
                <a:gd name="T1" fmla="*/ 1 h 334"/>
                <a:gd name="T2" fmla="*/ 1 w 317"/>
                <a:gd name="T3" fmla="*/ 1 h 334"/>
                <a:gd name="T4" fmla="*/ 1 w 317"/>
                <a:gd name="T5" fmla="*/ 1 h 334"/>
                <a:gd name="T6" fmla="*/ 1 w 317"/>
                <a:gd name="T7" fmla="*/ 1 h 334"/>
                <a:gd name="T8" fmla="*/ 1 w 317"/>
                <a:gd name="T9" fmla="*/ 1 h 334"/>
                <a:gd name="T10" fmla="*/ 1 w 317"/>
                <a:gd name="T11" fmla="*/ 1 h 334"/>
                <a:gd name="T12" fmla="*/ 1 w 317"/>
                <a:gd name="T13" fmla="*/ 1 h 334"/>
                <a:gd name="T14" fmla="*/ 1 w 317"/>
                <a:gd name="T15" fmla="*/ 1 h 334"/>
                <a:gd name="T16" fmla="*/ 1 w 317"/>
                <a:gd name="T17" fmla="*/ 0 h 334"/>
                <a:gd name="T18" fmla="*/ 1 w 317"/>
                <a:gd name="T19" fmla="*/ 0 h 334"/>
                <a:gd name="T20" fmla="*/ 1 w 317"/>
                <a:gd name="T21" fmla="*/ 0 h 334"/>
                <a:gd name="T22" fmla="*/ 1 w 317"/>
                <a:gd name="T23" fmla="*/ 0 h 334"/>
                <a:gd name="T24" fmla="*/ 1 w 317"/>
                <a:gd name="T25" fmla="*/ 1 h 334"/>
                <a:gd name="T26" fmla="*/ 1 w 317"/>
                <a:gd name="T27" fmla="*/ 1 h 334"/>
                <a:gd name="T28" fmla="*/ 1 w 317"/>
                <a:gd name="T29" fmla="*/ 1 h 334"/>
                <a:gd name="T30" fmla="*/ 1 w 317"/>
                <a:gd name="T31" fmla="*/ 1 h 334"/>
                <a:gd name="T32" fmla="*/ 1 w 317"/>
                <a:gd name="T33" fmla="*/ 1 h 334"/>
                <a:gd name="T34" fmla="*/ 1 w 317"/>
                <a:gd name="T35" fmla="*/ 1 h 334"/>
                <a:gd name="T36" fmla="*/ 0 w 317"/>
                <a:gd name="T37" fmla="*/ 1 h 334"/>
                <a:gd name="T38" fmla="*/ 0 w 317"/>
                <a:gd name="T39" fmla="*/ 1 h 334"/>
                <a:gd name="T40" fmla="*/ 0 w 317"/>
                <a:gd name="T41" fmla="*/ 1 h 334"/>
                <a:gd name="T42" fmla="*/ 1 w 317"/>
                <a:gd name="T43" fmla="*/ 1 h 334"/>
                <a:gd name="T44" fmla="*/ 1 w 317"/>
                <a:gd name="T45" fmla="*/ 1 h 334"/>
                <a:gd name="T46" fmla="*/ 1 w 317"/>
                <a:gd name="T47" fmla="*/ 1 h 334"/>
                <a:gd name="T48" fmla="*/ 1 w 317"/>
                <a:gd name="T49" fmla="*/ 1 h 334"/>
                <a:gd name="T50" fmla="*/ 1 w 317"/>
                <a:gd name="T51" fmla="*/ 1 h 334"/>
                <a:gd name="T52" fmla="*/ 1 w 317"/>
                <a:gd name="T53" fmla="*/ 1 h 334"/>
                <a:gd name="T54" fmla="*/ 1 w 317"/>
                <a:gd name="T55" fmla="*/ 1 h 334"/>
                <a:gd name="T56" fmla="*/ 1 w 317"/>
                <a:gd name="T57" fmla="*/ 1 h 334"/>
                <a:gd name="T58" fmla="*/ 1 w 317"/>
                <a:gd name="T59" fmla="*/ 1 h 334"/>
                <a:gd name="T60" fmla="*/ 1 w 317"/>
                <a:gd name="T61" fmla="*/ 1 h 334"/>
                <a:gd name="T62" fmla="*/ 1 w 317"/>
                <a:gd name="T63" fmla="*/ 1 h 334"/>
                <a:gd name="T64" fmla="*/ 1 w 317"/>
                <a:gd name="T65" fmla="*/ 1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7"/>
                <a:gd name="T100" fmla="*/ 0 h 334"/>
                <a:gd name="T101" fmla="*/ 317 w 317"/>
                <a:gd name="T102" fmla="*/ 334 h 3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7" h="334">
                  <a:moveTo>
                    <a:pt x="308" y="34"/>
                  </a:moveTo>
                  <a:lnTo>
                    <a:pt x="308" y="34"/>
                  </a:lnTo>
                  <a:lnTo>
                    <a:pt x="300" y="34"/>
                  </a:lnTo>
                  <a:lnTo>
                    <a:pt x="300" y="43"/>
                  </a:lnTo>
                  <a:lnTo>
                    <a:pt x="291" y="43"/>
                  </a:lnTo>
                  <a:lnTo>
                    <a:pt x="283" y="51"/>
                  </a:lnTo>
                  <a:lnTo>
                    <a:pt x="231" y="25"/>
                  </a:lnTo>
                  <a:lnTo>
                    <a:pt x="188" y="0"/>
                  </a:lnTo>
                  <a:lnTo>
                    <a:pt x="171" y="0"/>
                  </a:lnTo>
                  <a:lnTo>
                    <a:pt x="154" y="0"/>
                  </a:lnTo>
                  <a:lnTo>
                    <a:pt x="111" y="17"/>
                  </a:lnTo>
                  <a:lnTo>
                    <a:pt x="86" y="51"/>
                  </a:lnTo>
                  <a:lnTo>
                    <a:pt x="51" y="77"/>
                  </a:lnTo>
                  <a:lnTo>
                    <a:pt x="34" y="94"/>
                  </a:lnTo>
                  <a:lnTo>
                    <a:pt x="17" y="102"/>
                  </a:lnTo>
                  <a:lnTo>
                    <a:pt x="0" y="111"/>
                  </a:lnTo>
                  <a:lnTo>
                    <a:pt x="0" y="137"/>
                  </a:lnTo>
                  <a:lnTo>
                    <a:pt x="17" y="188"/>
                  </a:lnTo>
                  <a:lnTo>
                    <a:pt x="51" y="248"/>
                  </a:lnTo>
                  <a:lnTo>
                    <a:pt x="86" y="299"/>
                  </a:lnTo>
                  <a:lnTo>
                    <a:pt x="120" y="334"/>
                  </a:lnTo>
                  <a:lnTo>
                    <a:pt x="146" y="299"/>
                  </a:lnTo>
                  <a:lnTo>
                    <a:pt x="171" y="274"/>
                  </a:lnTo>
                  <a:lnTo>
                    <a:pt x="231" y="214"/>
                  </a:lnTo>
                  <a:lnTo>
                    <a:pt x="291" y="154"/>
                  </a:lnTo>
                  <a:lnTo>
                    <a:pt x="308" y="120"/>
                  </a:lnTo>
                  <a:lnTo>
                    <a:pt x="317" y="85"/>
                  </a:lnTo>
                  <a:lnTo>
                    <a:pt x="308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" name="Freeform 6829"/>
            <p:cNvSpPr>
              <a:spLocks/>
            </p:cNvSpPr>
            <p:nvPr/>
          </p:nvSpPr>
          <p:spPr bwMode="auto">
            <a:xfrm>
              <a:off x="4535" y="0"/>
              <a:ext cx="1225" cy="1794"/>
            </a:xfrm>
            <a:custGeom>
              <a:avLst/>
              <a:gdLst>
                <a:gd name="T0" fmla="*/ 1 w 2157"/>
                <a:gd name="T1" fmla="*/ 1 h 3158"/>
                <a:gd name="T2" fmla="*/ 1 w 2157"/>
                <a:gd name="T3" fmla="*/ 1 h 3158"/>
                <a:gd name="T4" fmla="*/ 1 w 2157"/>
                <a:gd name="T5" fmla="*/ 1 h 3158"/>
                <a:gd name="T6" fmla="*/ 1 w 2157"/>
                <a:gd name="T7" fmla="*/ 1 h 3158"/>
                <a:gd name="T8" fmla="*/ 1 w 2157"/>
                <a:gd name="T9" fmla="*/ 1 h 3158"/>
                <a:gd name="T10" fmla="*/ 1 w 2157"/>
                <a:gd name="T11" fmla="*/ 1 h 3158"/>
                <a:gd name="T12" fmla="*/ 1 w 2157"/>
                <a:gd name="T13" fmla="*/ 1 h 3158"/>
                <a:gd name="T14" fmla="*/ 1 w 2157"/>
                <a:gd name="T15" fmla="*/ 1 h 3158"/>
                <a:gd name="T16" fmla="*/ 1 w 2157"/>
                <a:gd name="T17" fmla="*/ 1 h 3158"/>
                <a:gd name="T18" fmla="*/ 1 w 2157"/>
                <a:gd name="T19" fmla="*/ 1 h 3158"/>
                <a:gd name="T20" fmla="*/ 1 w 2157"/>
                <a:gd name="T21" fmla="*/ 1 h 3158"/>
                <a:gd name="T22" fmla="*/ 1 w 2157"/>
                <a:gd name="T23" fmla="*/ 1 h 3158"/>
                <a:gd name="T24" fmla="*/ 1 w 2157"/>
                <a:gd name="T25" fmla="*/ 1 h 3158"/>
                <a:gd name="T26" fmla="*/ 1 w 2157"/>
                <a:gd name="T27" fmla="*/ 1 h 3158"/>
                <a:gd name="T28" fmla="*/ 1 w 2157"/>
                <a:gd name="T29" fmla="*/ 1 h 3158"/>
                <a:gd name="T30" fmla="*/ 1 w 2157"/>
                <a:gd name="T31" fmla="*/ 1 h 3158"/>
                <a:gd name="T32" fmla="*/ 1 w 2157"/>
                <a:gd name="T33" fmla="*/ 1 h 3158"/>
                <a:gd name="T34" fmla="*/ 1 w 2157"/>
                <a:gd name="T35" fmla="*/ 1 h 3158"/>
                <a:gd name="T36" fmla="*/ 1 w 2157"/>
                <a:gd name="T37" fmla="*/ 1 h 3158"/>
                <a:gd name="T38" fmla="*/ 1 w 2157"/>
                <a:gd name="T39" fmla="*/ 1 h 3158"/>
                <a:gd name="T40" fmla="*/ 1 w 2157"/>
                <a:gd name="T41" fmla="*/ 1 h 3158"/>
                <a:gd name="T42" fmla="*/ 1 w 2157"/>
                <a:gd name="T43" fmla="*/ 1 h 3158"/>
                <a:gd name="T44" fmla="*/ 1 w 2157"/>
                <a:gd name="T45" fmla="*/ 1 h 3158"/>
                <a:gd name="T46" fmla="*/ 1 w 2157"/>
                <a:gd name="T47" fmla="*/ 1 h 3158"/>
                <a:gd name="T48" fmla="*/ 1 w 2157"/>
                <a:gd name="T49" fmla="*/ 1 h 3158"/>
                <a:gd name="T50" fmla="*/ 1 w 2157"/>
                <a:gd name="T51" fmla="*/ 1 h 3158"/>
                <a:gd name="T52" fmla="*/ 1 w 2157"/>
                <a:gd name="T53" fmla="*/ 1 h 3158"/>
                <a:gd name="T54" fmla="*/ 1 w 2157"/>
                <a:gd name="T55" fmla="*/ 1 h 3158"/>
                <a:gd name="T56" fmla="*/ 1 w 2157"/>
                <a:gd name="T57" fmla="*/ 1 h 3158"/>
                <a:gd name="T58" fmla="*/ 1 w 2157"/>
                <a:gd name="T59" fmla="*/ 1 h 3158"/>
                <a:gd name="T60" fmla="*/ 1 w 2157"/>
                <a:gd name="T61" fmla="*/ 1 h 3158"/>
                <a:gd name="T62" fmla="*/ 1 w 2157"/>
                <a:gd name="T63" fmla="*/ 1 h 3158"/>
                <a:gd name="T64" fmla="*/ 1 w 2157"/>
                <a:gd name="T65" fmla="*/ 1 h 3158"/>
                <a:gd name="T66" fmla="*/ 1 w 2157"/>
                <a:gd name="T67" fmla="*/ 1 h 3158"/>
                <a:gd name="T68" fmla="*/ 1 w 2157"/>
                <a:gd name="T69" fmla="*/ 1 h 3158"/>
                <a:gd name="T70" fmla="*/ 1 w 2157"/>
                <a:gd name="T71" fmla="*/ 1 h 3158"/>
                <a:gd name="T72" fmla="*/ 1 w 2157"/>
                <a:gd name="T73" fmla="*/ 1 h 3158"/>
                <a:gd name="T74" fmla="*/ 1 w 2157"/>
                <a:gd name="T75" fmla="*/ 1 h 3158"/>
                <a:gd name="T76" fmla="*/ 1 w 2157"/>
                <a:gd name="T77" fmla="*/ 1 h 3158"/>
                <a:gd name="T78" fmla="*/ 1 w 2157"/>
                <a:gd name="T79" fmla="*/ 1 h 3158"/>
                <a:gd name="T80" fmla="*/ 1 w 2157"/>
                <a:gd name="T81" fmla="*/ 1 h 3158"/>
                <a:gd name="T82" fmla="*/ 1 w 2157"/>
                <a:gd name="T83" fmla="*/ 1 h 3158"/>
                <a:gd name="T84" fmla="*/ 1 w 2157"/>
                <a:gd name="T85" fmla="*/ 1 h 3158"/>
                <a:gd name="T86" fmla="*/ 1 w 2157"/>
                <a:gd name="T87" fmla="*/ 0 h 3158"/>
                <a:gd name="T88" fmla="*/ 1 w 2157"/>
                <a:gd name="T89" fmla="*/ 1 h 3158"/>
                <a:gd name="T90" fmla="*/ 1 w 2157"/>
                <a:gd name="T91" fmla="*/ 1 h 3158"/>
                <a:gd name="T92" fmla="*/ 1 w 2157"/>
                <a:gd name="T93" fmla="*/ 1 h 3158"/>
                <a:gd name="T94" fmla="*/ 1 w 2157"/>
                <a:gd name="T95" fmla="*/ 1 h 3158"/>
                <a:gd name="T96" fmla="*/ 1 w 2157"/>
                <a:gd name="T97" fmla="*/ 1 h 3158"/>
                <a:gd name="T98" fmla="*/ 1 w 2157"/>
                <a:gd name="T99" fmla="*/ 1 h 3158"/>
                <a:gd name="T100" fmla="*/ 1 w 2157"/>
                <a:gd name="T101" fmla="*/ 1 h 3158"/>
                <a:gd name="T102" fmla="*/ 1 w 2157"/>
                <a:gd name="T103" fmla="*/ 1 h 3158"/>
                <a:gd name="T104" fmla="*/ 1 w 2157"/>
                <a:gd name="T105" fmla="*/ 1 h 3158"/>
                <a:gd name="T106" fmla="*/ 1 w 2157"/>
                <a:gd name="T107" fmla="*/ 1 h 3158"/>
                <a:gd name="T108" fmla="*/ 0 w 2157"/>
                <a:gd name="T109" fmla="*/ 1 h 3158"/>
                <a:gd name="T110" fmla="*/ 1 w 2157"/>
                <a:gd name="T111" fmla="*/ 1 h 3158"/>
                <a:gd name="T112" fmla="*/ 1 w 2157"/>
                <a:gd name="T113" fmla="*/ 1 h 3158"/>
                <a:gd name="T114" fmla="*/ 1 w 2157"/>
                <a:gd name="T115" fmla="*/ 1 h 3158"/>
                <a:gd name="T116" fmla="*/ 1 w 2157"/>
                <a:gd name="T117" fmla="*/ 1 h 3158"/>
                <a:gd name="T118" fmla="*/ 1 w 2157"/>
                <a:gd name="T119" fmla="*/ 1 h 315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157"/>
                <a:gd name="T181" fmla="*/ 0 h 3158"/>
                <a:gd name="T182" fmla="*/ 2157 w 2157"/>
                <a:gd name="T183" fmla="*/ 3158 h 315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157" h="3158">
                  <a:moveTo>
                    <a:pt x="488" y="2217"/>
                  </a:moveTo>
                  <a:lnTo>
                    <a:pt x="488" y="2217"/>
                  </a:lnTo>
                  <a:lnTo>
                    <a:pt x="428" y="2114"/>
                  </a:lnTo>
                  <a:lnTo>
                    <a:pt x="377" y="2046"/>
                  </a:lnTo>
                  <a:lnTo>
                    <a:pt x="342" y="1977"/>
                  </a:lnTo>
                  <a:lnTo>
                    <a:pt x="308" y="1892"/>
                  </a:lnTo>
                  <a:lnTo>
                    <a:pt x="360" y="1823"/>
                  </a:lnTo>
                  <a:lnTo>
                    <a:pt x="419" y="1755"/>
                  </a:lnTo>
                  <a:lnTo>
                    <a:pt x="488" y="1686"/>
                  </a:lnTo>
                  <a:lnTo>
                    <a:pt x="531" y="1618"/>
                  </a:lnTo>
                  <a:lnTo>
                    <a:pt x="574" y="1678"/>
                  </a:lnTo>
                  <a:lnTo>
                    <a:pt x="616" y="1763"/>
                  </a:lnTo>
                  <a:lnTo>
                    <a:pt x="702" y="2003"/>
                  </a:lnTo>
                  <a:lnTo>
                    <a:pt x="651" y="2089"/>
                  </a:lnTo>
                  <a:lnTo>
                    <a:pt x="633" y="2140"/>
                  </a:lnTo>
                  <a:lnTo>
                    <a:pt x="625" y="2200"/>
                  </a:lnTo>
                  <a:lnTo>
                    <a:pt x="591" y="2208"/>
                  </a:lnTo>
                  <a:lnTo>
                    <a:pt x="556" y="2225"/>
                  </a:lnTo>
                  <a:lnTo>
                    <a:pt x="548" y="2268"/>
                  </a:lnTo>
                  <a:lnTo>
                    <a:pt x="539" y="2311"/>
                  </a:lnTo>
                  <a:lnTo>
                    <a:pt x="496" y="2380"/>
                  </a:lnTo>
                  <a:lnTo>
                    <a:pt x="454" y="2448"/>
                  </a:lnTo>
                  <a:lnTo>
                    <a:pt x="419" y="2516"/>
                  </a:lnTo>
                  <a:lnTo>
                    <a:pt x="428" y="2525"/>
                  </a:lnTo>
                  <a:lnTo>
                    <a:pt x="437" y="2525"/>
                  </a:lnTo>
                  <a:lnTo>
                    <a:pt x="462" y="2516"/>
                  </a:lnTo>
                  <a:lnTo>
                    <a:pt x="479" y="2508"/>
                  </a:lnTo>
                  <a:lnTo>
                    <a:pt x="488" y="2508"/>
                  </a:lnTo>
                  <a:lnTo>
                    <a:pt x="496" y="2516"/>
                  </a:lnTo>
                  <a:lnTo>
                    <a:pt x="505" y="2679"/>
                  </a:lnTo>
                  <a:lnTo>
                    <a:pt x="514" y="2842"/>
                  </a:lnTo>
                  <a:lnTo>
                    <a:pt x="539" y="3004"/>
                  </a:lnTo>
                  <a:lnTo>
                    <a:pt x="574" y="3158"/>
                  </a:lnTo>
                  <a:lnTo>
                    <a:pt x="1806" y="3158"/>
                  </a:lnTo>
                  <a:lnTo>
                    <a:pt x="1712" y="2859"/>
                  </a:lnTo>
                  <a:lnTo>
                    <a:pt x="1609" y="2576"/>
                  </a:lnTo>
                  <a:lnTo>
                    <a:pt x="1618" y="2559"/>
                  </a:lnTo>
                  <a:lnTo>
                    <a:pt x="1635" y="2542"/>
                  </a:lnTo>
                  <a:lnTo>
                    <a:pt x="1669" y="2525"/>
                  </a:lnTo>
                  <a:lnTo>
                    <a:pt x="1703" y="2508"/>
                  </a:lnTo>
                  <a:lnTo>
                    <a:pt x="1738" y="2482"/>
                  </a:lnTo>
                  <a:lnTo>
                    <a:pt x="1695" y="2439"/>
                  </a:lnTo>
                  <a:lnTo>
                    <a:pt x="1661" y="2380"/>
                  </a:lnTo>
                  <a:lnTo>
                    <a:pt x="1652" y="2345"/>
                  </a:lnTo>
                  <a:lnTo>
                    <a:pt x="1652" y="2311"/>
                  </a:lnTo>
                  <a:lnTo>
                    <a:pt x="1652" y="2277"/>
                  </a:lnTo>
                  <a:lnTo>
                    <a:pt x="1661" y="2251"/>
                  </a:lnTo>
                  <a:lnTo>
                    <a:pt x="1626" y="2285"/>
                  </a:lnTo>
                  <a:lnTo>
                    <a:pt x="1609" y="2302"/>
                  </a:lnTo>
                  <a:lnTo>
                    <a:pt x="1575" y="2311"/>
                  </a:lnTo>
                  <a:lnTo>
                    <a:pt x="1532" y="2294"/>
                  </a:lnTo>
                  <a:lnTo>
                    <a:pt x="1515" y="2251"/>
                  </a:lnTo>
                  <a:lnTo>
                    <a:pt x="1506" y="2208"/>
                  </a:lnTo>
                  <a:lnTo>
                    <a:pt x="1506" y="2106"/>
                  </a:lnTo>
                  <a:lnTo>
                    <a:pt x="1515" y="1994"/>
                  </a:lnTo>
                  <a:lnTo>
                    <a:pt x="1532" y="1875"/>
                  </a:lnTo>
                  <a:lnTo>
                    <a:pt x="1584" y="1635"/>
                  </a:lnTo>
                  <a:lnTo>
                    <a:pt x="1626" y="1404"/>
                  </a:lnTo>
                  <a:lnTo>
                    <a:pt x="1652" y="1447"/>
                  </a:lnTo>
                  <a:lnTo>
                    <a:pt x="1695" y="1498"/>
                  </a:lnTo>
                  <a:lnTo>
                    <a:pt x="1772" y="1584"/>
                  </a:lnTo>
                  <a:lnTo>
                    <a:pt x="1815" y="1626"/>
                  </a:lnTo>
                  <a:lnTo>
                    <a:pt x="1840" y="1669"/>
                  </a:lnTo>
                  <a:lnTo>
                    <a:pt x="1866" y="1720"/>
                  </a:lnTo>
                  <a:lnTo>
                    <a:pt x="1883" y="1772"/>
                  </a:lnTo>
                  <a:lnTo>
                    <a:pt x="1883" y="1815"/>
                  </a:lnTo>
                  <a:lnTo>
                    <a:pt x="1866" y="1857"/>
                  </a:lnTo>
                  <a:lnTo>
                    <a:pt x="1849" y="1892"/>
                  </a:lnTo>
                  <a:lnTo>
                    <a:pt x="1832" y="1934"/>
                  </a:lnTo>
                  <a:lnTo>
                    <a:pt x="1772" y="2011"/>
                  </a:lnTo>
                  <a:lnTo>
                    <a:pt x="1746" y="2054"/>
                  </a:lnTo>
                  <a:lnTo>
                    <a:pt x="1729" y="2097"/>
                  </a:lnTo>
                  <a:lnTo>
                    <a:pt x="1738" y="2157"/>
                  </a:lnTo>
                  <a:lnTo>
                    <a:pt x="1738" y="2174"/>
                  </a:lnTo>
                  <a:lnTo>
                    <a:pt x="1712" y="2200"/>
                  </a:lnTo>
                  <a:lnTo>
                    <a:pt x="1763" y="2251"/>
                  </a:lnTo>
                  <a:lnTo>
                    <a:pt x="1806" y="2302"/>
                  </a:lnTo>
                  <a:lnTo>
                    <a:pt x="1849" y="2345"/>
                  </a:lnTo>
                  <a:lnTo>
                    <a:pt x="1900" y="2388"/>
                  </a:lnTo>
                  <a:lnTo>
                    <a:pt x="1977" y="2234"/>
                  </a:lnTo>
                  <a:lnTo>
                    <a:pt x="2046" y="2071"/>
                  </a:lnTo>
                  <a:lnTo>
                    <a:pt x="2106" y="1900"/>
                  </a:lnTo>
                  <a:lnTo>
                    <a:pt x="2157" y="1720"/>
                  </a:lnTo>
                  <a:lnTo>
                    <a:pt x="2114" y="1609"/>
                  </a:lnTo>
                  <a:lnTo>
                    <a:pt x="2063" y="1506"/>
                  </a:lnTo>
                  <a:lnTo>
                    <a:pt x="2003" y="1412"/>
                  </a:lnTo>
                  <a:lnTo>
                    <a:pt x="1943" y="1310"/>
                  </a:lnTo>
                  <a:lnTo>
                    <a:pt x="1815" y="1121"/>
                  </a:lnTo>
                  <a:lnTo>
                    <a:pt x="1755" y="1027"/>
                  </a:lnTo>
                  <a:lnTo>
                    <a:pt x="1695" y="933"/>
                  </a:lnTo>
                  <a:lnTo>
                    <a:pt x="1669" y="882"/>
                  </a:lnTo>
                  <a:lnTo>
                    <a:pt x="1643" y="856"/>
                  </a:lnTo>
                  <a:lnTo>
                    <a:pt x="1618" y="830"/>
                  </a:lnTo>
                  <a:lnTo>
                    <a:pt x="1592" y="822"/>
                  </a:lnTo>
                  <a:lnTo>
                    <a:pt x="1566" y="813"/>
                  </a:lnTo>
                  <a:lnTo>
                    <a:pt x="1489" y="805"/>
                  </a:lnTo>
                  <a:lnTo>
                    <a:pt x="1412" y="805"/>
                  </a:lnTo>
                  <a:lnTo>
                    <a:pt x="1327" y="796"/>
                  </a:lnTo>
                  <a:lnTo>
                    <a:pt x="1301" y="573"/>
                  </a:lnTo>
                  <a:lnTo>
                    <a:pt x="1284" y="454"/>
                  </a:lnTo>
                  <a:lnTo>
                    <a:pt x="1258" y="334"/>
                  </a:lnTo>
                  <a:lnTo>
                    <a:pt x="1233" y="231"/>
                  </a:lnTo>
                  <a:lnTo>
                    <a:pt x="1190" y="137"/>
                  </a:lnTo>
                  <a:lnTo>
                    <a:pt x="1164" y="94"/>
                  </a:lnTo>
                  <a:lnTo>
                    <a:pt x="1138" y="60"/>
                  </a:lnTo>
                  <a:lnTo>
                    <a:pt x="1104" y="34"/>
                  </a:lnTo>
                  <a:lnTo>
                    <a:pt x="1070" y="17"/>
                  </a:lnTo>
                  <a:lnTo>
                    <a:pt x="1027" y="0"/>
                  </a:lnTo>
                  <a:lnTo>
                    <a:pt x="967" y="0"/>
                  </a:lnTo>
                  <a:lnTo>
                    <a:pt x="899" y="0"/>
                  </a:lnTo>
                  <a:lnTo>
                    <a:pt x="839" y="17"/>
                  </a:lnTo>
                  <a:lnTo>
                    <a:pt x="796" y="43"/>
                  </a:lnTo>
                  <a:lnTo>
                    <a:pt x="753" y="68"/>
                  </a:lnTo>
                  <a:lnTo>
                    <a:pt x="728" y="111"/>
                  </a:lnTo>
                  <a:lnTo>
                    <a:pt x="702" y="154"/>
                  </a:lnTo>
                  <a:lnTo>
                    <a:pt x="676" y="205"/>
                  </a:lnTo>
                  <a:lnTo>
                    <a:pt x="659" y="265"/>
                  </a:lnTo>
                  <a:lnTo>
                    <a:pt x="642" y="394"/>
                  </a:lnTo>
                  <a:lnTo>
                    <a:pt x="633" y="531"/>
                  </a:lnTo>
                  <a:lnTo>
                    <a:pt x="625" y="668"/>
                  </a:lnTo>
                  <a:lnTo>
                    <a:pt x="616" y="813"/>
                  </a:lnTo>
                  <a:lnTo>
                    <a:pt x="608" y="950"/>
                  </a:lnTo>
                  <a:lnTo>
                    <a:pt x="565" y="976"/>
                  </a:lnTo>
                  <a:lnTo>
                    <a:pt x="505" y="1001"/>
                  </a:lnTo>
                  <a:lnTo>
                    <a:pt x="454" y="1027"/>
                  </a:lnTo>
                  <a:lnTo>
                    <a:pt x="437" y="1053"/>
                  </a:lnTo>
                  <a:lnTo>
                    <a:pt x="428" y="1070"/>
                  </a:lnTo>
                  <a:lnTo>
                    <a:pt x="419" y="1113"/>
                  </a:lnTo>
                  <a:lnTo>
                    <a:pt x="402" y="1164"/>
                  </a:lnTo>
                  <a:lnTo>
                    <a:pt x="368" y="1258"/>
                  </a:lnTo>
                  <a:lnTo>
                    <a:pt x="351" y="1310"/>
                  </a:lnTo>
                  <a:lnTo>
                    <a:pt x="325" y="1361"/>
                  </a:lnTo>
                  <a:lnTo>
                    <a:pt x="257" y="1447"/>
                  </a:lnTo>
                  <a:lnTo>
                    <a:pt x="111" y="1618"/>
                  </a:lnTo>
                  <a:lnTo>
                    <a:pt x="51" y="1703"/>
                  </a:lnTo>
                  <a:lnTo>
                    <a:pt x="26" y="1755"/>
                  </a:lnTo>
                  <a:lnTo>
                    <a:pt x="9" y="1797"/>
                  </a:lnTo>
                  <a:lnTo>
                    <a:pt x="0" y="1849"/>
                  </a:lnTo>
                  <a:lnTo>
                    <a:pt x="0" y="1892"/>
                  </a:lnTo>
                  <a:lnTo>
                    <a:pt x="9" y="1952"/>
                  </a:lnTo>
                  <a:lnTo>
                    <a:pt x="34" y="2003"/>
                  </a:lnTo>
                  <a:lnTo>
                    <a:pt x="77" y="2080"/>
                  </a:lnTo>
                  <a:lnTo>
                    <a:pt x="154" y="2191"/>
                  </a:lnTo>
                  <a:lnTo>
                    <a:pt x="240" y="2294"/>
                  </a:lnTo>
                  <a:lnTo>
                    <a:pt x="274" y="2328"/>
                  </a:lnTo>
                  <a:lnTo>
                    <a:pt x="300" y="2345"/>
                  </a:lnTo>
                  <a:lnTo>
                    <a:pt x="317" y="2337"/>
                  </a:lnTo>
                  <a:lnTo>
                    <a:pt x="334" y="2320"/>
                  </a:lnTo>
                  <a:lnTo>
                    <a:pt x="377" y="2268"/>
                  </a:lnTo>
                  <a:lnTo>
                    <a:pt x="402" y="2243"/>
                  </a:lnTo>
                  <a:lnTo>
                    <a:pt x="428" y="2225"/>
                  </a:lnTo>
                  <a:lnTo>
                    <a:pt x="454" y="2208"/>
                  </a:lnTo>
                  <a:lnTo>
                    <a:pt x="488" y="22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7" name="Freeform 6830"/>
            <p:cNvSpPr>
              <a:spLocks/>
            </p:cNvSpPr>
            <p:nvPr/>
          </p:nvSpPr>
          <p:spPr bwMode="auto">
            <a:xfrm>
              <a:off x="4914" y="452"/>
              <a:ext cx="389" cy="448"/>
            </a:xfrm>
            <a:custGeom>
              <a:avLst/>
              <a:gdLst>
                <a:gd name="T0" fmla="*/ 1 w 684"/>
                <a:gd name="T1" fmla="*/ 1 h 788"/>
                <a:gd name="T2" fmla="*/ 1 w 684"/>
                <a:gd name="T3" fmla="*/ 1 h 788"/>
                <a:gd name="T4" fmla="*/ 1 w 684"/>
                <a:gd name="T5" fmla="*/ 1 h 788"/>
                <a:gd name="T6" fmla="*/ 1 w 684"/>
                <a:gd name="T7" fmla="*/ 1 h 788"/>
                <a:gd name="T8" fmla="*/ 1 w 684"/>
                <a:gd name="T9" fmla="*/ 1 h 788"/>
                <a:gd name="T10" fmla="*/ 1 w 684"/>
                <a:gd name="T11" fmla="*/ 0 h 788"/>
                <a:gd name="T12" fmla="*/ 1 w 684"/>
                <a:gd name="T13" fmla="*/ 0 h 788"/>
                <a:gd name="T14" fmla="*/ 1 w 684"/>
                <a:gd name="T15" fmla="*/ 1 h 788"/>
                <a:gd name="T16" fmla="*/ 1 w 684"/>
                <a:gd name="T17" fmla="*/ 1 h 788"/>
                <a:gd name="T18" fmla="*/ 1 w 684"/>
                <a:gd name="T19" fmla="*/ 1 h 788"/>
                <a:gd name="T20" fmla="*/ 1 w 684"/>
                <a:gd name="T21" fmla="*/ 1 h 788"/>
                <a:gd name="T22" fmla="*/ 1 w 684"/>
                <a:gd name="T23" fmla="*/ 1 h 788"/>
                <a:gd name="T24" fmla="*/ 1 w 684"/>
                <a:gd name="T25" fmla="*/ 1 h 788"/>
                <a:gd name="T26" fmla="*/ 1 w 684"/>
                <a:gd name="T27" fmla="*/ 1 h 788"/>
                <a:gd name="T28" fmla="*/ 1 w 684"/>
                <a:gd name="T29" fmla="*/ 1 h 788"/>
                <a:gd name="T30" fmla="*/ 1 w 684"/>
                <a:gd name="T31" fmla="*/ 1 h 788"/>
                <a:gd name="T32" fmla="*/ 1 w 684"/>
                <a:gd name="T33" fmla="*/ 1 h 788"/>
                <a:gd name="T34" fmla="*/ 1 w 684"/>
                <a:gd name="T35" fmla="*/ 1 h 788"/>
                <a:gd name="T36" fmla="*/ 1 w 684"/>
                <a:gd name="T37" fmla="*/ 1 h 788"/>
                <a:gd name="T38" fmla="*/ 1 w 684"/>
                <a:gd name="T39" fmla="*/ 1 h 788"/>
                <a:gd name="T40" fmla="*/ 1 w 684"/>
                <a:gd name="T41" fmla="*/ 1 h 788"/>
                <a:gd name="T42" fmla="*/ 0 w 684"/>
                <a:gd name="T43" fmla="*/ 1 h 788"/>
                <a:gd name="T44" fmla="*/ 1 w 684"/>
                <a:gd name="T45" fmla="*/ 1 h 788"/>
                <a:gd name="T46" fmla="*/ 1 w 684"/>
                <a:gd name="T47" fmla="*/ 1 h 788"/>
                <a:gd name="T48" fmla="*/ 1 w 684"/>
                <a:gd name="T49" fmla="*/ 1 h 788"/>
                <a:gd name="T50" fmla="*/ 1 w 684"/>
                <a:gd name="T51" fmla="*/ 1 h 788"/>
                <a:gd name="T52" fmla="*/ 1 w 684"/>
                <a:gd name="T53" fmla="*/ 1 h 788"/>
                <a:gd name="T54" fmla="*/ 1 w 684"/>
                <a:gd name="T55" fmla="*/ 1 h 788"/>
                <a:gd name="T56" fmla="*/ 1 w 684"/>
                <a:gd name="T57" fmla="*/ 1 h 788"/>
                <a:gd name="T58" fmla="*/ 1 w 684"/>
                <a:gd name="T59" fmla="*/ 1 h 788"/>
                <a:gd name="T60" fmla="*/ 1 w 684"/>
                <a:gd name="T61" fmla="*/ 1 h 788"/>
                <a:gd name="T62" fmla="*/ 1 w 684"/>
                <a:gd name="T63" fmla="*/ 1 h 788"/>
                <a:gd name="T64" fmla="*/ 1 w 684"/>
                <a:gd name="T65" fmla="*/ 1 h 788"/>
                <a:gd name="T66" fmla="*/ 1 w 684"/>
                <a:gd name="T67" fmla="*/ 1 h 788"/>
                <a:gd name="T68" fmla="*/ 1 w 684"/>
                <a:gd name="T69" fmla="*/ 1 h 788"/>
                <a:gd name="T70" fmla="*/ 1 w 684"/>
                <a:gd name="T71" fmla="*/ 1 h 78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84"/>
                <a:gd name="T109" fmla="*/ 0 h 788"/>
                <a:gd name="T110" fmla="*/ 684 w 684"/>
                <a:gd name="T111" fmla="*/ 788 h 78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84" h="788">
                  <a:moveTo>
                    <a:pt x="488" y="282"/>
                  </a:moveTo>
                  <a:lnTo>
                    <a:pt x="684" y="360"/>
                  </a:lnTo>
                  <a:lnTo>
                    <a:pt x="522" y="60"/>
                  </a:lnTo>
                  <a:lnTo>
                    <a:pt x="505" y="26"/>
                  </a:lnTo>
                  <a:lnTo>
                    <a:pt x="479" y="0"/>
                  </a:lnTo>
                  <a:lnTo>
                    <a:pt x="470" y="60"/>
                  </a:lnTo>
                  <a:lnTo>
                    <a:pt x="462" y="120"/>
                  </a:lnTo>
                  <a:lnTo>
                    <a:pt x="419" y="274"/>
                  </a:lnTo>
                  <a:lnTo>
                    <a:pt x="393" y="342"/>
                  </a:lnTo>
                  <a:lnTo>
                    <a:pt x="368" y="394"/>
                  </a:lnTo>
                  <a:lnTo>
                    <a:pt x="333" y="437"/>
                  </a:lnTo>
                  <a:lnTo>
                    <a:pt x="325" y="445"/>
                  </a:lnTo>
                  <a:lnTo>
                    <a:pt x="308" y="445"/>
                  </a:lnTo>
                  <a:lnTo>
                    <a:pt x="265" y="394"/>
                  </a:lnTo>
                  <a:lnTo>
                    <a:pt x="239" y="334"/>
                  </a:lnTo>
                  <a:lnTo>
                    <a:pt x="188" y="231"/>
                  </a:lnTo>
                  <a:lnTo>
                    <a:pt x="162" y="137"/>
                  </a:lnTo>
                  <a:lnTo>
                    <a:pt x="137" y="60"/>
                  </a:lnTo>
                  <a:lnTo>
                    <a:pt x="0" y="368"/>
                  </a:lnTo>
                  <a:lnTo>
                    <a:pt x="120" y="291"/>
                  </a:lnTo>
                  <a:lnTo>
                    <a:pt x="128" y="368"/>
                  </a:lnTo>
                  <a:lnTo>
                    <a:pt x="154" y="437"/>
                  </a:lnTo>
                  <a:lnTo>
                    <a:pt x="171" y="496"/>
                  </a:lnTo>
                  <a:lnTo>
                    <a:pt x="205" y="556"/>
                  </a:lnTo>
                  <a:lnTo>
                    <a:pt x="274" y="676"/>
                  </a:lnTo>
                  <a:lnTo>
                    <a:pt x="342" y="788"/>
                  </a:lnTo>
                  <a:lnTo>
                    <a:pt x="368" y="651"/>
                  </a:lnTo>
                  <a:lnTo>
                    <a:pt x="393" y="531"/>
                  </a:lnTo>
                  <a:lnTo>
                    <a:pt x="436" y="411"/>
                  </a:lnTo>
                  <a:lnTo>
                    <a:pt x="488" y="28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6052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204" y="2668512"/>
            <a:ext cx="3384550" cy="42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6192" y="2474837"/>
            <a:ext cx="2574925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98085" y="2474837"/>
            <a:ext cx="2703512" cy="494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9266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/>
          <p:cNvSpPr>
            <a:spLocks noEditPoints="1"/>
          </p:cNvSpPr>
          <p:nvPr/>
        </p:nvSpPr>
        <p:spPr bwMode="auto">
          <a:xfrm>
            <a:off x="585167" y="1774750"/>
            <a:ext cx="2152650" cy="5595938"/>
          </a:xfrm>
          <a:custGeom>
            <a:avLst/>
            <a:gdLst>
              <a:gd name="T0" fmla="*/ 2147483647 w 65"/>
              <a:gd name="T1" fmla="*/ 2147483647 h 169"/>
              <a:gd name="T2" fmla="*/ 2147483647 w 65"/>
              <a:gd name="T3" fmla="*/ 2147483647 h 169"/>
              <a:gd name="T4" fmla="*/ 2147483647 w 65"/>
              <a:gd name="T5" fmla="*/ 2147483647 h 169"/>
              <a:gd name="T6" fmla="*/ 2147483647 w 65"/>
              <a:gd name="T7" fmla="*/ 2147483647 h 169"/>
              <a:gd name="T8" fmla="*/ 2147483647 w 65"/>
              <a:gd name="T9" fmla="*/ 2147483647 h 169"/>
              <a:gd name="T10" fmla="*/ 2147483647 w 65"/>
              <a:gd name="T11" fmla="*/ 2147483647 h 169"/>
              <a:gd name="T12" fmla="*/ 2147483647 w 65"/>
              <a:gd name="T13" fmla="*/ 2147483647 h 169"/>
              <a:gd name="T14" fmla="*/ 2147483647 w 65"/>
              <a:gd name="T15" fmla="*/ 2147483647 h 169"/>
              <a:gd name="T16" fmla="*/ 2147483647 w 65"/>
              <a:gd name="T17" fmla="*/ 2147483647 h 169"/>
              <a:gd name="T18" fmla="*/ 2147483647 w 65"/>
              <a:gd name="T19" fmla="*/ 2147483647 h 169"/>
              <a:gd name="T20" fmla="*/ 2147483647 w 65"/>
              <a:gd name="T21" fmla="*/ 2147483647 h 169"/>
              <a:gd name="T22" fmla="*/ 2147483647 w 65"/>
              <a:gd name="T23" fmla="*/ 2147483647 h 169"/>
              <a:gd name="T24" fmla="*/ 2147483647 w 65"/>
              <a:gd name="T25" fmla="*/ 2147483647 h 169"/>
              <a:gd name="T26" fmla="*/ 2147483647 w 65"/>
              <a:gd name="T27" fmla="*/ 2147483647 h 169"/>
              <a:gd name="T28" fmla="*/ 2147483647 w 65"/>
              <a:gd name="T29" fmla="*/ 2147483647 h 169"/>
              <a:gd name="T30" fmla="*/ 2147483647 w 65"/>
              <a:gd name="T31" fmla="*/ 2147483647 h 169"/>
              <a:gd name="T32" fmla="*/ 2147483647 w 65"/>
              <a:gd name="T33" fmla="*/ 2147483647 h 169"/>
              <a:gd name="T34" fmla="*/ 2147483647 w 65"/>
              <a:gd name="T35" fmla="*/ 2147483647 h 169"/>
              <a:gd name="T36" fmla="*/ 2147483647 w 65"/>
              <a:gd name="T37" fmla="*/ 2147483647 h 169"/>
              <a:gd name="T38" fmla="*/ 2147483647 w 65"/>
              <a:gd name="T39" fmla="*/ 2147483647 h 169"/>
              <a:gd name="T40" fmla="*/ 2147483647 w 65"/>
              <a:gd name="T41" fmla="*/ 2147483647 h 169"/>
              <a:gd name="T42" fmla="*/ 2147483647 w 65"/>
              <a:gd name="T43" fmla="*/ 2147483647 h 169"/>
              <a:gd name="T44" fmla="*/ 2147483647 w 65"/>
              <a:gd name="T45" fmla="*/ 2147483647 h 169"/>
              <a:gd name="T46" fmla="*/ 2147483647 w 65"/>
              <a:gd name="T47" fmla="*/ 2147483647 h 169"/>
              <a:gd name="T48" fmla="*/ 2147483647 w 65"/>
              <a:gd name="T49" fmla="*/ 2147483647 h 169"/>
              <a:gd name="T50" fmla="*/ 2147483647 w 65"/>
              <a:gd name="T51" fmla="*/ 2147483647 h 169"/>
              <a:gd name="T52" fmla="*/ 2147483647 w 65"/>
              <a:gd name="T53" fmla="*/ 2147483647 h 169"/>
              <a:gd name="T54" fmla="*/ 2147483647 w 65"/>
              <a:gd name="T55" fmla="*/ 2147483647 h 169"/>
              <a:gd name="T56" fmla="*/ 2147483647 w 65"/>
              <a:gd name="T57" fmla="*/ 2147483647 h 169"/>
              <a:gd name="T58" fmla="*/ 2147483647 w 65"/>
              <a:gd name="T59" fmla="*/ 2147483647 h 169"/>
              <a:gd name="T60" fmla="*/ 2147483647 w 65"/>
              <a:gd name="T61" fmla="*/ 2147483647 h 169"/>
              <a:gd name="T62" fmla="*/ 2147483647 w 65"/>
              <a:gd name="T63" fmla="*/ 2147483647 h 169"/>
              <a:gd name="T64" fmla="*/ 2147483647 w 65"/>
              <a:gd name="T65" fmla="*/ 2147483647 h 169"/>
              <a:gd name="T66" fmla="*/ 2147483647 w 65"/>
              <a:gd name="T67" fmla="*/ 2147483647 h 169"/>
              <a:gd name="T68" fmla="*/ 2147483647 w 65"/>
              <a:gd name="T69" fmla="*/ 2147483647 h 169"/>
              <a:gd name="T70" fmla="*/ 2147483647 w 65"/>
              <a:gd name="T71" fmla="*/ 2147483647 h 169"/>
              <a:gd name="T72" fmla="*/ 2147483647 w 65"/>
              <a:gd name="T73" fmla="*/ 2147483647 h 169"/>
              <a:gd name="T74" fmla="*/ 2147483647 w 65"/>
              <a:gd name="T75" fmla="*/ 2147483647 h 169"/>
              <a:gd name="T76" fmla="*/ 2147483647 w 65"/>
              <a:gd name="T77" fmla="*/ 2147483647 h 169"/>
              <a:gd name="T78" fmla="*/ 2147483647 w 65"/>
              <a:gd name="T79" fmla="*/ 2147483647 h 169"/>
              <a:gd name="T80" fmla="*/ 2147483647 w 65"/>
              <a:gd name="T81" fmla="*/ 2147483647 h 169"/>
              <a:gd name="T82" fmla="*/ 2147483647 w 65"/>
              <a:gd name="T83" fmla="*/ 2147483647 h 169"/>
              <a:gd name="T84" fmla="*/ 2147483647 w 65"/>
              <a:gd name="T85" fmla="*/ 2147483647 h 169"/>
              <a:gd name="T86" fmla="*/ 2147483647 w 65"/>
              <a:gd name="T87" fmla="*/ 2147483647 h 169"/>
              <a:gd name="T88" fmla="*/ 2147483647 w 65"/>
              <a:gd name="T89" fmla="*/ 2147483647 h 169"/>
              <a:gd name="T90" fmla="*/ 2147483647 w 65"/>
              <a:gd name="T91" fmla="*/ 2147483647 h 169"/>
              <a:gd name="T92" fmla="*/ 2147483647 w 65"/>
              <a:gd name="T93" fmla="*/ 2147483647 h 169"/>
              <a:gd name="T94" fmla="*/ 2147483647 w 65"/>
              <a:gd name="T95" fmla="*/ 2147483647 h 169"/>
              <a:gd name="T96" fmla="*/ 2147483647 w 65"/>
              <a:gd name="T97" fmla="*/ 2147483647 h 169"/>
              <a:gd name="T98" fmla="*/ 2147483647 w 65"/>
              <a:gd name="T99" fmla="*/ 2147483647 h 169"/>
              <a:gd name="T100" fmla="*/ 2147483647 w 65"/>
              <a:gd name="T101" fmla="*/ 2147483647 h 169"/>
              <a:gd name="T102" fmla="*/ 2147483647 w 65"/>
              <a:gd name="T103" fmla="*/ 2147483647 h 169"/>
              <a:gd name="T104" fmla="*/ 2147483647 w 65"/>
              <a:gd name="T105" fmla="*/ 2147483647 h 169"/>
              <a:gd name="T106" fmla="*/ 2147483647 w 65"/>
              <a:gd name="T107" fmla="*/ 2147483647 h 169"/>
              <a:gd name="T108" fmla="*/ 2147483647 w 65"/>
              <a:gd name="T109" fmla="*/ 2147483647 h 169"/>
              <a:gd name="T110" fmla="*/ 2147483647 w 65"/>
              <a:gd name="T111" fmla="*/ 2147483647 h 169"/>
              <a:gd name="T112" fmla="*/ 2147483647 w 65"/>
              <a:gd name="T113" fmla="*/ 2147483647 h 16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5"/>
              <a:gd name="T172" fmla="*/ 0 h 169"/>
              <a:gd name="T173" fmla="*/ 65 w 65"/>
              <a:gd name="T174" fmla="*/ 169 h 169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5" h="169">
                <a:moveTo>
                  <a:pt x="32" y="13"/>
                </a:moveTo>
                <a:cubicBezTo>
                  <a:pt x="32" y="13"/>
                  <a:pt x="32" y="13"/>
                  <a:pt x="32" y="12"/>
                </a:cubicBezTo>
                <a:lnTo>
                  <a:pt x="32" y="13"/>
                </a:lnTo>
                <a:close/>
                <a:moveTo>
                  <a:pt x="33" y="18"/>
                </a:moveTo>
                <a:cubicBezTo>
                  <a:pt x="33" y="18"/>
                  <a:pt x="33" y="18"/>
                  <a:pt x="33" y="18"/>
                </a:cubicBezTo>
                <a:close/>
                <a:moveTo>
                  <a:pt x="25" y="1"/>
                </a:moveTo>
                <a:cubicBezTo>
                  <a:pt x="26" y="1"/>
                  <a:pt x="27" y="2"/>
                  <a:pt x="27" y="3"/>
                </a:cubicBezTo>
                <a:cubicBezTo>
                  <a:pt x="27" y="3"/>
                  <a:pt x="27" y="2"/>
                  <a:pt x="25" y="1"/>
                </a:cubicBezTo>
                <a:close/>
                <a:moveTo>
                  <a:pt x="33" y="16"/>
                </a:moveTo>
                <a:cubicBezTo>
                  <a:pt x="33" y="16"/>
                  <a:pt x="33" y="16"/>
                  <a:pt x="33" y="16"/>
                </a:cubicBezTo>
                <a:close/>
                <a:moveTo>
                  <a:pt x="49" y="154"/>
                </a:moveTo>
                <a:cubicBezTo>
                  <a:pt x="49" y="153"/>
                  <a:pt x="49" y="153"/>
                  <a:pt x="49" y="153"/>
                </a:cubicBezTo>
                <a:cubicBezTo>
                  <a:pt x="49" y="153"/>
                  <a:pt x="49" y="154"/>
                  <a:pt x="49" y="154"/>
                </a:cubicBezTo>
                <a:close/>
                <a:moveTo>
                  <a:pt x="7" y="27"/>
                </a:moveTo>
                <a:cubicBezTo>
                  <a:pt x="7" y="26"/>
                  <a:pt x="7" y="26"/>
                  <a:pt x="7" y="26"/>
                </a:cubicBezTo>
                <a:cubicBezTo>
                  <a:pt x="6" y="28"/>
                  <a:pt x="6" y="29"/>
                  <a:pt x="6" y="27"/>
                </a:cubicBezTo>
                <a:lnTo>
                  <a:pt x="7" y="27"/>
                </a:lnTo>
                <a:close/>
                <a:moveTo>
                  <a:pt x="4" y="68"/>
                </a:moveTo>
                <a:cubicBezTo>
                  <a:pt x="2" y="72"/>
                  <a:pt x="3" y="92"/>
                  <a:pt x="4" y="94"/>
                </a:cubicBezTo>
                <a:cubicBezTo>
                  <a:pt x="5" y="97"/>
                  <a:pt x="5" y="111"/>
                  <a:pt x="4" y="114"/>
                </a:cubicBezTo>
                <a:cubicBezTo>
                  <a:pt x="4" y="117"/>
                  <a:pt x="5" y="116"/>
                  <a:pt x="5" y="116"/>
                </a:cubicBezTo>
                <a:cubicBezTo>
                  <a:pt x="5" y="116"/>
                  <a:pt x="6" y="115"/>
                  <a:pt x="6" y="116"/>
                </a:cubicBezTo>
                <a:cubicBezTo>
                  <a:pt x="6" y="118"/>
                  <a:pt x="10" y="135"/>
                  <a:pt x="10" y="135"/>
                </a:cubicBezTo>
                <a:cubicBezTo>
                  <a:pt x="10" y="136"/>
                  <a:pt x="13" y="144"/>
                  <a:pt x="13" y="145"/>
                </a:cubicBezTo>
                <a:cubicBezTo>
                  <a:pt x="14" y="146"/>
                  <a:pt x="14" y="148"/>
                  <a:pt x="13" y="149"/>
                </a:cubicBezTo>
                <a:cubicBezTo>
                  <a:pt x="13" y="150"/>
                  <a:pt x="13" y="156"/>
                  <a:pt x="13" y="157"/>
                </a:cubicBezTo>
                <a:cubicBezTo>
                  <a:pt x="14" y="158"/>
                  <a:pt x="14" y="161"/>
                  <a:pt x="14" y="161"/>
                </a:cubicBezTo>
                <a:cubicBezTo>
                  <a:pt x="15" y="164"/>
                  <a:pt x="20" y="164"/>
                  <a:pt x="21" y="164"/>
                </a:cubicBezTo>
                <a:cubicBezTo>
                  <a:pt x="22" y="164"/>
                  <a:pt x="23" y="163"/>
                  <a:pt x="23" y="163"/>
                </a:cubicBezTo>
                <a:cubicBezTo>
                  <a:pt x="23" y="162"/>
                  <a:pt x="23" y="161"/>
                  <a:pt x="22" y="159"/>
                </a:cubicBezTo>
                <a:cubicBezTo>
                  <a:pt x="21" y="158"/>
                  <a:pt x="20" y="154"/>
                  <a:pt x="20" y="153"/>
                </a:cubicBezTo>
                <a:cubicBezTo>
                  <a:pt x="21" y="151"/>
                  <a:pt x="19" y="146"/>
                  <a:pt x="19" y="144"/>
                </a:cubicBezTo>
                <a:cubicBezTo>
                  <a:pt x="18" y="143"/>
                  <a:pt x="17" y="134"/>
                  <a:pt x="17" y="131"/>
                </a:cubicBezTo>
                <a:cubicBezTo>
                  <a:pt x="17" y="128"/>
                  <a:pt x="17" y="116"/>
                  <a:pt x="17" y="116"/>
                </a:cubicBezTo>
                <a:cubicBezTo>
                  <a:pt x="17" y="116"/>
                  <a:pt x="18" y="116"/>
                  <a:pt x="20" y="116"/>
                </a:cubicBezTo>
                <a:cubicBezTo>
                  <a:pt x="22" y="116"/>
                  <a:pt x="25" y="115"/>
                  <a:pt x="27" y="114"/>
                </a:cubicBezTo>
                <a:cubicBezTo>
                  <a:pt x="30" y="114"/>
                  <a:pt x="32" y="114"/>
                  <a:pt x="32" y="115"/>
                </a:cubicBezTo>
                <a:cubicBezTo>
                  <a:pt x="33" y="117"/>
                  <a:pt x="34" y="119"/>
                  <a:pt x="35" y="120"/>
                </a:cubicBezTo>
                <a:cubicBezTo>
                  <a:pt x="35" y="121"/>
                  <a:pt x="37" y="125"/>
                  <a:pt x="37" y="126"/>
                </a:cubicBezTo>
                <a:cubicBezTo>
                  <a:pt x="37" y="127"/>
                  <a:pt x="39" y="134"/>
                  <a:pt x="44" y="139"/>
                </a:cubicBezTo>
                <a:cubicBezTo>
                  <a:pt x="50" y="145"/>
                  <a:pt x="50" y="151"/>
                  <a:pt x="50" y="152"/>
                </a:cubicBezTo>
                <a:cubicBezTo>
                  <a:pt x="50" y="152"/>
                  <a:pt x="49" y="153"/>
                  <a:pt x="49" y="153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48" y="155"/>
                  <a:pt x="49" y="157"/>
                  <a:pt x="49" y="158"/>
                </a:cubicBezTo>
                <a:cubicBezTo>
                  <a:pt x="50" y="158"/>
                  <a:pt x="50" y="161"/>
                  <a:pt x="50" y="161"/>
                </a:cubicBezTo>
                <a:cubicBezTo>
                  <a:pt x="51" y="161"/>
                  <a:pt x="51" y="161"/>
                  <a:pt x="51" y="161"/>
                </a:cubicBezTo>
                <a:cubicBezTo>
                  <a:pt x="51" y="160"/>
                  <a:pt x="51" y="160"/>
                  <a:pt x="51" y="160"/>
                </a:cubicBezTo>
                <a:cubicBezTo>
                  <a:pt x="51" y="158"/>
                  <a:pt x="51" y="158"/>
                  <a:pt x="51" y="158"/>
                </a:cubicBezTo>
                <a:cubicBezTo>
                  <a:pt x="52" y="159"/>
                  <a:pt x="54" y="163"/>
                  <a:pt x="55" y="165"/>
                </a:cubicBezTo>
                <a:cubicBezTo>
                  <a:pt x="56" y="167"/>
                  <a:pt x="64" y="169"/>
                  <a:pt x="64" y="168"/>
                </a:cubicBezTo>
                <a:cubicBezTo>
                  <a:pt x="65" y="168"/>
                  <a:pt x="64" y="165"/>
                  <a:pt x="64" y="165"/>
                </a:cubicBezTo>
                <a:cubicBezTo>
                  <a:pt x="64" y="164"/>
                  <a:pt x="62" y="162"/>
                  <a:pt x="62" y="162"/>
                </a:cubicBezTo>
                <a:cubicBezTo>
                  <a:pt x="61" y="161"/>
                  <a:pt x="60" y="158"/>
                  <a:pt x="60" y="157"/>
                </a:cubicBezTo>
                <a:cubicBezTo>
                  <a:pt x="60" y="155"/>
                  <a:pt x="58" y="152"/>
                  <a:pt x="57" y="150"/>
                </a:cubicBezTo>
                <a:cubicBezTo>
                  <a:pt x="56" y="147"/>
                  <a:pt x="51" y="132"/>
                  <a:pt x="51" y="132"/>
                </a:cubicBezTo>
                <a:cubicBezTo>
                  <a:pt x="48" y="124"/>
                  <a:pt x="46" y="121"/>
                  <a:pt x="45" y="120"/>
                </a:cubicBezTo>
                <a:cubicBezTo>
                  <a:pt x="44" y="118"/>
                  <a:pt x="44" y="116"/>
                  <a:pt x="44" y="116"/>
                </a:cubicBezTo>
                <a:cubicBezTo>
                  <a:pt x="44" y="115"/>
                  <a:pt x="44" y="114"/>
                  <a:pt x="44" y="114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3" y="112"/>
                  <a:pt x="43" y="109"/>
                  <a:pt x="43" y="109"/>
                </a:cubicBezTo>
                <a:cubicBezTo>
                  <a:pt x="42" y="101"/>
                  <a:pt x="37" y="89"/>
                  <a:pt x="36" y="87"/>
                </a:cubicBezTo>
                <a:cubicBezTo>
                  <a:pt x="35" y="85"/>
                  <a:pt x="34" y="78"/>
                  <a:pt x="34" y="78"/>
                </a:cubicBezTo>
                <a:cubicBezTo>
                  <a:pt x="34" y="77"/>
                  <a:pt x="34" y="75"/>
                  <a:pt x="34" y="73"/>
                </a:cubicBezTo>
                <a:cubicBezTo>
                  <a:pt x="34" y="70"/>
                  <a:pt x="35" y="63"/>
                  <a:pt x="35" y="63"/>
                </a:cubicBezTo>
                <a:cubicBezTo>
                  <a:pt x="37" y="63"/>
                  <a:pt x="43" y="62"/>
                  <a:pt x="44" y="61"/>
                </a:cubicBezTo>
                <a:cubicBezTo>
                  <a:pt x="46" y="60"/>
                  <a:pt x="50" y="59"/>
                  <a:pt x="50" y="59"/>
                </a:cubicBezTo>
                <a:cubicBezTo>
                  <a:pt x="51" y="58"/>
                  <a:pt x="51" y="56"/>
                  <a:pt x="51" y="56"/>
                </a:cubicBezTo>
                <a:cubicBezTo>
                  <a:pt x="51" y="54"/>
                  <a:pt x="50" y="49"/>
                  <a:pt x="48" y="46"/>
                </a:cubicBezTo>
                <a:cubicBezTo>
                  <a:pt x="47" y="44"/>
                  <a:pt x="45" y="38"/>
                  <a:pt x="45" y="38"/>
                </a:cubicBezTo>
                <a:cubicBezTo>
                  <a:pt x="42" y="30"/>
                  <a:pt x="39" y="28"/>
                  <a:pt x="39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8"/>
                  <a:pt x="40" y="28"/>
                  <a:pt x="40" y="28"/>
                </a:cubicBezTo>
                <a:cubicBezTo>
                  <a:pt x="40" y="27"/>
                  <a:pt x="39" y="27"/>
                  <a:pt x="38" y="27"/>
                </a:cubicBezTo>
                <a:cubicBezTo>
                  <a:pt x="38" y="26"/>
                  <a:pt x="38" y="26"/>
                  <a:pt x="38" y="26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39" y="27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8" y="26"/>
                  <a:pt x="38" y="26"/>
                </a:cubicBezTo>
                <a:cubicBezTo>
                  <a:pt x="37" y="25"/>
                  <a:pt x="37" y="25"/>
                  <a:pt x="37" y="25"/>
                </a:cubicBezTo>
                <a:cubicBezTo>
                  <a:pt x="38" y="25"/>
                  <a:pt x="39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8" y="25"/>
                  <a:pt x="38" y="24"/>
                  <a:pt x="38" y="24"/>
                </a:cubicBezTo>
                <a:cubicBezTo>
                  <a:pt x="37" y="25"/>
                  <a:pt x="37" y="25"/>
                  <a:pt x="37" y="25"/>
                </a:cubicBezTo>
                <a:cubicBezTo>
                  <a:pt x="36" y="24"/>
                  <a:pt x="36" y="23"/>
                  <a:pt x="35" y="23"/>
                </a:cubicBezTo>
                <a:cubicBezTo>
                  <a:pt x="36" y="23"/>
                  <a:pt x="37" y="24"/>
                  <a:pt x="37" y="24"/>
                </a:cubicBezTo>
                <a:cubicBezTo>
                  <a:pt x="36" y="23"/>
                  <a:pt x="35" y="22"/>
                  <a:pt x="34" y="21"/>
                </a:cubicBezTo>
                <a:cubicBezTo>
                  <a:pt x="34" y="21"/>
                  <a:pt x="33" y="20"/>
                  <a:pt x="33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9"/>
                  <a:pt x="34" y="20"/>
                  <a:pt x="34" y="20"/>
                </a:cubicBezTo>
                <a:cubicBezTo>
                  <a:pt x="34" y="20"/>
                  <a:pt x="34" y="19"/>
                  <a:pt x="33" y="19"/>
                </a:cubicBezTo>
                <a:cubicBezTo>
                  <a:pt x="32" y="18"/>
                  <a:pt x="32" y="18"/>
                  <a:pt x="32" y="18"/>
                </a:cubicBezTo>
                <a:cubicBezTo>
                  <a:pt x="33" y="18"/>
                  <a:pt x="33" y="18"/>
                  <a:pt x="33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7"/>
                  <a:pt x="32" y="17"/>
                  <a:pt x="32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4"/>
                  <a:pt x="31" y="12"/>
                  <a:pt x="31" y="12"/>
                </a:cubicBezTo>
                <a:cubicBezTo>
                  <a:pt x="31" y="11"/>
                  <a:pt x="31" y="11"/>
                  <a:pt x="31" y="11"/>
                </a:cubicBezTo>
                <a:cubicBezTo>
                  <a:pt x="32" y="11"/>
                  <a:pt x="32" y="12"/>
                  <a:pt x="32" y="12"/>
                </a:cubicBezTo>
                <a:cubicBezTo>
                  <a:pt x="32" y="12"/>
                  <a:pt x="31" y="11"/>
                  <a:pt x="31" y="11"/>
                </a:cubicBezTo>
                <a:cubicBezTo>
                  <a:pt x="31" y="10"/>
                  <a:pt x="30" y="8"/>
                  <a:pt x="30" y="7"/>
                </a:cubicBezTo>
                <a:cubicBezTo>
                  <a:pt x="30" y="8"/>
                  <a:pt x="31" y="9"/>
                  <a:pt x="31" y="9"/>
                </a:cubicBezTo>
                <a:cubicBezTo>
                  <a:pt x="31" y="8"/>
                  <a:pt x="30" y="7"/>
                  <a:pt x="30" y="7"/>
                </a:cubicBezTo>
                <a:cubicBezTo>
                  <a:pt x="27" y="2"/>
                  <a:pt x="24" y="1"/>
                  <a:pt x="22" y="1"/>
                </a:cubicBezTo>
                <a:cubicBezTo>
                  <a:pt x="23" y="1"/>
                  <a:pt x="24" y="1"/>
                  <a:pt x="25" y="1"/>
                </a:cubicBezTo>
                <a:cubicBezTo>
                  <a:pt x="24" y="1"/>
                  <a:pt x="23" y="1"/>
                  <a:pt x="22" y="1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1" y="1"/>
                  <a:pt x="21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1"/>
                  <a:pt x="22" y="0"/>
                  <a:pt x="23" y="0"/>
                </a:cubicBezTo>
                <a:cubicBezTo>
                  <a:pt x="23" y="0"/>
                  <a:pt x="22" y="0"/>
                  <a:pt x="20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17" y="0"/>
                  <a:pt x="15" y="3"/>
                  <a:pt x="13" y="6"/>
                </a:cubicBezTo>
                <a:cubicBezTo>
                  <a:pt x="12" y="7"/>
                  <a:pt x="11" y="8"/>
                  <a:pt x="11" y="10"/>
                </a:cubicBezTo>
                <a:cubicBezTo>
                  <a:pt x="10" y="12"/>
                  <a:pt x="10" y="13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5"/>
                  <a:pt x="9" y="15"/>
                </a:cubicBezTo>
                <a:cubicBezTo>
                  <a:pt x="8" y="17"/>
                  <a:pt x="7" y="18"/>
                  <a:pt x="7" y="18"/>
                </a:cubicBezTo>
                <a:cubicBezTo>
                  <a:pt x="8" y="17"/>
                  <a:pt x="9" y="16"/>
                  <a:pt x="9" y="16"/>
                </a:cubicBezTo>
                <a:cubicBezTo>
                  <a:pt x="9" y="16"/>
                  <a:pt x="9" y="17"/>
                  <a:pt x="9" y="18"/>
                </a:cubicBezTo>
                <a:cubicBezTo>
                  <a:pt x="8" y="19"/>
                  <a:pt x="7" y="21"/>
                  <a:pt x="7" y="22"/>
                </a:cubicBezTo>
                <a:cubicBezTo>
                  <a:pt x="7" y="22"/>
                  <a:pt x="7" y="20"/>
                  <a:pt x="9" y="18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0"/>
                  <a:pt x="7" y="23"/>
                  <a:pt x="7" y="25"/>
                </a:cubicBezTo>
                <a:cubicBezTo>
                  <a:pt x="7" y="25"/>
                  <a:pt x="7" y="25"/>
                  <a:pt x="7" y="26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6"/>
                  <a:pt x="7" y="26"/>
                  <a:pt x="7" y="27"/>
                </a:cubicBezTo>
                <a:cubicBezTo>
                  <a:pt x="7" y="28"/>
                  <a:pt x="7" y="29"/>
                  <a:pt x="6" y="29"/>
                </a:cubicBezTo>
                <a:cubicBezTo>
                  <a:pt x="1" y="31"/>
                  <a:pt x="1" y="39"/>
                  <a:pt x="1" y="40"/>
                </a:cubicBezTo>
                <a:cubicBezTo>
                  <a:pt x="1" y="42"/>
                  <a:pt x="2" y="45"/>
                  <a:pt x="1" y="49"/>
                </a:cubicBezTo>
                <a:cubicBezTo>
                  <a:pt x="0" y="54"/>
                  <a:pt x="3" y="62"/>
                  <a:pt x="3" y="63"/>
                </a:cubicBezTo>
                <a:cubicBezTo>
                  <a:pt x="4" y="64"/>
                  <a:pt x="3" y="65"/>
                  <a:pt x="3" y="65"/>
                </a:cubicBezTo>
                <a:cubicBezTo>
                  <a:pt x="3" y="67"/>
                  <a:pt x="4" y="68"/>
                  <a:pt x="4" y="68"/>
                </a:cubicBezTo>
                <a:close/>
                <a:moveTo>
                  <a:pt x="36" y="52"/>
                </a:moveTo>
                <a:cubicBezTo>
                  <a:pt x="36" y="50"/>
                  <a:pt x="37" y="48"/>
                  <a:pt x="37" y="47"/>
                </a:cubicBezTo>
                <a:cubicBezTo>
                  <a:pt x="37" y="46"/>
                  <a:pt x="38" y="44"/>
                  <a:pt x="38" y="44"/>
                </a:cubicBezTo>
                <a:cubicBezTo>
                  <a:pt x="38" y="44"/>
                  <a:pt x="41" y="51"/>
                  <a:pt x="43" y="53"/>
                </a:cubicBezTo>
                <a:cubicBezTo>
                  <a:pt x="43" y="53"/>
                  <a:pt x="43" y="54"/>
                  <a:pt x="42" y="54"/>
                </a:cubicBezTo>
                <a:cubicBezTo>
                  <a:pt x="41" y="54"/>
                  <a:pt x="39" y="55"/>
                  <a:pt x="39" y="56"/>
                </a:cubicBezTo>
                <a:cubicBezTo>
                  <a:pt x="38" y="56"/>
                  <a:pt x="36" y="56"/>
                  <a:pt x="36" y="56"/>
                </a:cubicBezTo>
                <a:cubicBezTo>
                  <a:pt x="36" y="56"/>
                  <a:pt x="36" y="54"/>
                  <a:pt x="36" y="52"/>
                </a:cubicBezTo>
                <a:close/>
                <a:moveTo>
                  <a:pt x="11" y="10"/>
                </a:moveTo>
                <a:cubicBezTo>
                  <a:pt x="11" y="9"/>
                  <a:pt x="12" y="7"/>
                  <a:pt x="13" y="6"/>
                </a:cubicBezTo>
                <a:cubicBezTo>
                  <a:pt x="12" y="7"/>
                  <a:pt x="11" y="9"/>
                  <a:pt x="11" y="10"/>
                </a:cubicBezTo>
                <a:close/>
                <a:moveTo>
                  <a:pt x="7" y="49"/>
                </a:moveTo>
                <a:cubicBezTo>
                  <a:pt x="8" y="48"/>
                  <a:pt x="9" y="46"/>
                  <a:pt x="9" y="45"/>
                </a:cubicBezTo>
                <a:cubicBezTo>
                  <a:pt x="9" y="45"/>
                  <a:pt x="9" y="48"/>
                  <a:pt x="10" y="51"/>
                </a:cubicBezTo>
                <a:cubicBezTo>
                  <a:pt x="11" y="53"/>
                  <a:pt x="10" y="55"/>
                  <a:pt x="10" y="56"/>
                </a:cubicBezTo>
                <a:cubicBezTo>
                  <a:pt x="9" y="57"/>
                  <a:pt x="9" y="58"/>
                  <a:pt x="9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4"/>
                  <a:pt x="8" y="53"/>
                </a:cubicBezTo>
                <a:cubicBezTo>
                  <a:pt x="7" y="52"/>
                  <a:pt x="7" y="51"/>
                  <a:pt x="7" y="49"/>
                </a:cubicBezTo>
                <a:close/>
                <a:moveTo>
                  <a:pt x="6" y="29"/>
                </a:moveTo>
                <a:cubicBezTo>
                  <a:pt x="7" y="29"/>
                  <a:pt x="7" y="28"/>
                  <a:pt x="7" y="27"/>
                </a:cubicBezTo>
                <a:cubicBezTo>
                  <a:pt x="7" y="28"/>
                  <a:pt x="7" y="29"/>
                  <a:pt x="7" y="29"/>
                </a:cubicBezTo>
                <a:lnTo>
                  <a:pt x="6" y="29"/>
                </a:lnTo>
                <a:close/>
                <a:moveTo>
                  <a:pt x="18" y="1"/>
                </a:move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18" y="1"/>
                  <a:pt x="18" y="1"/>
                </a:cubicBezTo>
                <a:close/>
                <a:moveTo>
                  <a:pt x="9" y="14"/>
                </a:moveTo>
                <a:cubicBezTo>
                  <a:pt x="7" y="16"/>
                  <a:pt x="6" y="16"/>
                  <a:pt x="6" y="16"/>
                </a:cubicBezTo>
                <a:cubicBezTo>
                  <a:pt x="7" y="16"/>
                  <a:pt x="8" y="15"/>
                  <a:pt x="9" y="1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7" name="Freeform 13"/>
          <p:cNvSpPr>
            <a:spLocks noEditPoints="1"/>
          </p:cNvSpPr>
          <p:nvPr/>
        </p:nvSpPr>
        <p:spPr bwMode="auto">
          <a:xfrm>
            <a:off x="2911334" y="1271513"/>
            <a:ext cx="2851150" cy="5980112"/>
          </a:xfrm>
          <a:custGeom>
            <a:avLst/>
            <a:gdLst>
              <a:gd name="T0" fmla="*/ 2147483647 w 85"/>
              <a:gd name="T1" fmla="*/ 2147483647 h 178"/>
              <a:gd name="T2" fmla="*/ 2147483647 w 85"/>
              <a:gd name="T3" fmla="*/ 2147483647 h 178"/>
              <a:gd name="T4" fmla="*/ 2147483647 w 85"/>
              <a:gd name="T5" fmla="*/ 2147483647 h 178"/>
              <a:gd name="T6" fmla="*/ 2147483647 w 85"/>
              <a:gd name="T7" fmla="*/ 2147483647 h 178"/>
              <a:gd name="T8" fmla="*/ 2147483647 w 85"/>
              <a:gd name="T9" fmla="*/ 2147483647 h 178"/>
              <a:gd name="T10" fmla="*/ 2147483647 w 85"/>
              <a:gd name="T11" fmla="*/ 2147483647 h 178"/>
              <a:gd name="T12" fmla="*/ 2147483647 w 85"/>
              <a:gd name="T13" fmla="*/ 2147483647 h 178"/>
              <a:gd name="T14" fmla="*/ 2147483647 w 85"/>
              <a:gd name="T15" fmla="*/ 2147483647 h 178"/>
              <a:gd name="T16" fmla="*/ 2147483647 w 85"/>
              <a:gd name="T17" fmla="*/ 2147483647 h 178"/>
              <a:gd name="T18" fmla="*/ 2147483647 w 85"/>
              <a:gd name="T19" fmla="*/ 2147483647 h 178"/>
              <a:gd name="T20" fmla="*/ 2147483647 w 85"/>
              <a:gd name="T21" fmla="*/ 2147483647 h 178"/>
              <a:gd name="T22" fmla="*/ 2147483647 w 85"/>
              <a:gd name="T23" fmla="*/ 2147483647 h 178"/>
              <a:gd name="T24" fmla="*/ 2147483647 w 85"/>
              <a:gd name="T25" fmla="*/ 2147483647 h 178"/>
              <a:gd name="T26" fmla="*/ 2147483647 w 85"/>
              <a:gd name="T27" fmla="*/ 2147483647 h 178"/>
              <a:gd name="T28" fmla="*/ 2147483647 w 85"/>
              <a:gd name="T29" fmla="*/ 2147483647 h 178"/>
              <a:gd name="T30" fmla="*/ 2147483647 w 85"/>
              <a:gd name="T31" fmla="*/ 2147483647 h 178"/>
              <a:gd name="T32" fmla="*/ 2147483647 w 85"/>
              <a:gd name="T33" fmla="*/ 2147483647 h 178"/>
              <a:gd name="T34" fmla="*/ 2147483647 w 85"/>
              <a:gd name="T35" fmla="*/ 2147483647 h 178"/>
              <a:gd name="T36" fmla="*/ 2147483647 w 85"/>
              <a:gd name="T37" fmla="*/ 2147483647 h 178"/>
              <a:gd name="T38" fmla="*/ 2147483647 w 85"/>
              <a:gd name="T39" fmla="*/ 2147483647 h 178"/>
              <a:gd name="T40" fmla="*/ 2147483647 w 85"/>
              <a:gd name="T41" fmla="*/ 2147483647 h 178"/>
              <a:gd name="T42" fmla="*/ 2147483647 w 85"/>
              <a:gd name="T43" fmla="*/ 2147483647 h 178"/>
              <a:gd name="T44" fmla="*/ 2147483647 w 85"/>
              <a:gd name="T45" fmla="*/ 2147483647 h 178"/>
              <a:gd name="T46" fmla="*/ 2147483647 w 85"/>
              <a:gd name="T47" fmla="*/ 2147483647 h 178"/>
              <a:gd name="T48" fmla="*/ 2147483647 w 85"/>
              <a:gd name="T49" fmla="*/ 2147483647 h 178"/>
              <a:gd name="T50" fmla="*/ 2147483647 w 85"/>
              <a:gd name="T51" fmla="*/ 2147483647 h 178"/>
              <a:gd name="T52" fmla="*/ 2147483647 w 85"/>
              <a:gd name="T53" fmla="*/ 2147483647 h 178"/>
              <a:gd name="T54" fmla="*/ 2147483647 w 85"/>
              <a:gd name="T55" fmla="*/ 2147483647 h 178"/>
              <a:gd name="T56" fmla="*/ 2147483647 w 85"/>
              <a:gd name="T57" fmla="*/ 2147483647 h 178"/>
              <a:gd name="T58" fmla="*/ 2147483647 w 85"/>
              <a:gd name="T59" fmla="*/ 2147483647 h 178"/>
              <a:gd name="T60" fmla="*/ 2147483647 w 85"/>
              <a:gd name="T61" fmla="*/ 2147483647 h 178"/>
              <a:gd name="T62" fmla="*/ 2147483647 w 85"/>
              <a:gd name="T63" fmla="*/ 2147483647 h 178"/>
              <a:gd name="T64" fmla="*/ 2147483647 w 85"/>
              <a:gd name="T65" fmla="*/ 2147483647 h 178"/>
              <a:gd name="T66" fmla="*/ 2147483647 w 85"/>
              <a:gd name="T67" fmla="*/ 2147483647 h 178"/>
              <a:gd name="T68" fmla="*/ 2147483647 w 85"/>
              <a:gd name="T69" fmla="*/ 2147483647 h 178"/>
              <a:gd name="T70" fmla="*/ 2147483647 w 85"/>
              <a:gd name="T71" fmla="*/ 2147483647 h 178"/>
              <a:gd name="T72" fmla="*/ 2147483647 w 85"/>
              <a:gd name="T73" fmla="*/ 2147483647 h 178"/>
              <a:gd name="T74" fmla="*/ 2147483647 w 85"/>
              <a:gd name="T75" fmla="*/ 2147483647 h 178"/>
              <a:gd name="T76" fmla="*/ 2147483647 w 85"/>
              <a:gd name="T77" fmla="*/ 2147483647 h 178"/>
              <a:gd name="T78" fmla="*/ 2147483647 w 85"/>
              <a:gd name="T79" fmla="*/ 2147483647 h 178"/>
              <a:gd name="T80" fmla="*/ 2147483647 w 85"/>
              <a:gd name="T81" fmla="*/ 2147483647 h 178"/>
              <a:gd name="T82" fmla="*/ 2147483647 w 85"/>
              <a:gd name="T83" fmla="*/ 2147483647 h 178"/>
              <a:gd name="T84" fmla="*/ 2147483647 w 85"/>
              <a:gd name="T85" fmla="*/ 2147483647 h 178"/>
              <a:gd name="T86" fmla="*/ 2147483647 w 85"/>
              <a:gd name="T87" fmla="*/ 2147483647 h 178"/>
              <a:gd name="T88" fmla="*/ 2147483647 w 85"/>
              <a:gd name="T89" fmla="*/ 2147483647 h 178"/>
              <a:gd name="T90" fmla="*/ 2147483647 w 85"/>
              <a:gd name="T91" fmla="*/ 2147483647 h 178"/>
              <a:gd name="T92" fmla="*/ 2147483647 w 85"/>
              <a:gd name="T93" fmla="*/ 2147483647 h 178"/>
              <a:gd name="T94" fmla="*/ 2147483647 w 85"/>
              <a:gd name="T95" fmla="*/ 2147483647 h 178"/>
              <a:gd name="T96" fmla="*/ 2147483647 w 85"/>
              <a:gd name="T97" fmla="*/ 2147483647 h 178"/>
              <a:gd name="T98" fmla="*/ 2147483647 w 85"/>
              <a:gd name="T99" fmla="*/ 2147483647 h 178"/>
              <a:gd name="T100" fmla="*/ 2147483647 w 85"/>
              <a:gd name="T101" fmla="*/ 2147483647 h 178"/>
              <a:gd name="T102" fmla="*/ 2147483647 w 85"/>
              <a:gd name="T103" fmla="*/ 2147483647 h 178"/>
              <a:gd name="T104" fmla="*/ 2147483647 w 85"/>
              <a:gd name="T105" fmla="*/ 2147483647 h 178"/>
              <a:gd name="T106" fmla="*/ 2147483647 w 85"/>
              <a:gd name="T107" fmla="*/ 2147483647 h 178"/>
              <a:gd name="T108" fmla="*/ 2147483647 w 85"/>
              <a:gd name="T109" fmla="*/ 2147483647 h 178"/>
              <a:gd name="T110" fmla="*/ 2147483647 w 85"/>
              <a:gd name="T111" fmla="*/ 2147483647 h 178"/>
              <a:gd name="T112" fmla="*/ 2147483647 w 85"/>
              <a:gd name="T113" fmla="*/ 2147483647 h 178"/>
              <a:gd name="T114" fmla="*/ 2147483647 w 85"/>
              <a:gd name="T115" fmla="*/ 2147483647 h 17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5"/>
              <a:gd name="T175" fmla="*/ 0 h 178"/>
              <a:gd name="T176" fmla="*/ 85 w 85"/>
              <a:gd name="T177" fmla="*/ 178 h 17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5" h="178">
                <a:moveTo>
                  <a:pt x="2" y="12"/>
                </a:moveTo>
                <a:cubicBezTo>
                  <a:pt x="2" y="12"/>
                  <a:pt x="2" y="14"/>
                  <a:pt x="2" y="15"/>
                </a:cubicBezTo>
                <a:cubicBezTo>
                  <a:pt x="2" y="16"/>
                  <a:pt x="3" y="17"/>
                  <a:pt x="4" y="18"/>
                </a:cubicBezTo>
                <a:cubicBezTo>
                  <a:pt x="4" y="18"/>
                  <a:pt x="4" y="19"/>
                  <a:pt x="4" y="20"/>
                </a:cubicBezTo>
                <a:cubicBezTo>
                  <a:pt x="5" y="20"/>
                  <a:pt x="8" y="28"/>
                  <a:pt x="9" y="28"/>
                </a:cubicBezTo>
                <a:cubicBezTo>
                  <a:pt x="9" y="29"/>
                  <a:pt x="12" y="32"/>
                  <a:pt x="12" y="33"/>
                </a:cubicBezTo>
                <a:cubicBezTo>
                  <a:pt x="12" y="34"/>
                  <a:pt x="16" y="38"/>
                  <a:pt x="16" y="39"/>
                </a:cubicBezTo>
                <a:cubicBezTo>
                  <a:pt x="17" y="40"/>
                  <a:pt x="17" y="41"/>
                  <a:pt x="18" y="42"/>
                </a:cubicBezTo>
                <a:cubicBezTo>
                  <a:pt x="19" y="43"/>
                  <a:pt x="23" y="49"/>
                  <a:pt x="24" y="50"/>
                </a:cubicBezTo>
                <a:cubicBezTo>
                  <a:pt x="25" y="51"/>
                  <a:pt x="26" y="53"/>
                  <a:pt x="25" y="55"/>
                </a:cubicBezTo>
                <a:cubicBezTo>
                  <a:pt x="25" y="57"/>
                  <a:pt x="25" y="62"/>
                  <a:pt x="25" y="64"/>
                </a:cubicBezTo>
                <a:cubicBezTo>
                  <a:pt x="25" y="67"/>
                  <a:pt x="26" y="77"/>
                  <a:pt x="27" y="79"/>
                </a:cubicBezTo>
                <a:cubicBezTo>
                  <a:pt x="28" y="80"/>
                  <a:pt x="28" y="84"/>
                  <a:pt x="28" y="86"/>
                </a:cubicBezTo>
                <a:cubicBezTo>
                  <a:pt x="28" y="88"/>
                  <a:pt x="28" y="91"/>
                  <a:pt x="28" y="91"/>
                </a:cubicBezTo>
                <a:cubicBezTo>
                  <a:pt x="28" y="92"/>
                  <a:pt x="28" y="97"/>
                  <a:pt x="28" y="98"/>
                </a:cubicBezTo>
                <a:cubicBezTo>
                  <a:pt x="28" y="99"/>
                  <a:pt x="28" y="108"/>
                  <a:pt x="28" y="109"/>
                </a:cubicBezTo>
                <a:cubicBezTo>
                  <a:pt x="28" y="111"/>
                  <a:pt x="28" y="111"/>
                  <a:pt x="28" y="111"/>
                </a:cubicBezTo>
                <a:cubicBezTo>
                  <a:pt x="28" y="112"/>
                  <a:pt x="28" y="116"/>
                  <a:pt x="29" y="118"/>
                </a:cubicBezTo>
                <a:cubicBezTo>
                  <a:pt x="30" y="120"/>
                  <a:pt x="30" y="118"/>
                  <a:pt x="31" y="118"/>
                </a:cubicBezTo>
                <a:cubicBezTo>
                  <a:pt x="32" y="118"/>
                  <a:pt x="33" y="118"/>
                  <a:pt x="34" y="118"/>
                </a:cubicBezTo>
                <a:cubicBezTo>
                  <a:pt x="34" y="117"/>
                  <a:pt x="35" y="118"/>
                  <a:pt x="35" y="118"/>
                </a:cubicBezTo>
                <a:cubicBezTo>
                  <a:pt x="36" y="121"/>
                  <a:pt x="40" y="127"/>
                  <a:pt x="40" y="127"/>
                </a:cubicBezTo>
                <a:cubicBezTo>
                  <a:pt x="42" y="129"/>
                  <a:pt x="40" y="135"/>
                  <a:pt x="40" y="135"/>
                </a:cubicBezTo>
                <a:cubicBezTo>
                  <a:pt x="39" y="143"/>
                  <a:pt x="41" y="158"/>
                  <a:pt x="42" y="159"/>
                </a:cubicBezTo>
                <a:cubicBezTo>
                  <a:pt x="42" y="160"/>
                  <a:pt x="42" y="164"/>
                  <a:pt x="42" y="164"/>
                </a:cubicBezTo>
                <a:cubicBezTo>
                  <a:pt x="41" y="165"/>
                  <a:pt x="41" y="166"/>
                  <a:pt x="41" y="167"/>
                </a:cubicBezTo>
                <a:cubicBezTo>
                  <a:pt x="41" y="168"/>
                  <a:pt x="40" y="170"/>
                  <a:pt x="40" y="172"/>
                </a:cubicBezTo>
                <a:cubicBezTo>
                  <a:pt x="39" y="173"/>
                  <a:pt x="39" y="175"/>
                  <a:pt x="39" y="175"/>
                </a:cubicBezTo>
                <a:cubicBezTo>
                  <a:pt x="39" y="176"/>
                  <a:pt x="43" y="177"/>
                  <a:pt x="43" y="177"/>
                </a:cubicBezTo>
                <a:cubicBezTo>
                  <a:pt x="46" y="178"/>
                  <a:pt x="47" y="176"/>
                  <a:pt x="47" y="176"/>
                </a:cubicBezTo>
                <a:cubicBezTo>
                  <a:pt x="55" y="177"/>
                  <a:pt x="55" y="175"/>
                  <a:pt x="55" y="175"/>
                </a:cubicBezTo>
                <a:cubicBezTo>
                  <a:pt x="55" y="174"/>
                  <a:pt x="54" y="174"/>
                  <a:pt x="54" y="174"/>
                </a:cubicBezTo>
                <a:cubicBezTo>
                  <a:pt x="53" y="173"/>
                  <a:pt x="53" y="173"/>
                  <a:pt x="53" y="173"/>
                </a:cubicBezTo>
                <a:cubicBezTo>
                  <a:pt x="52" y="171"/>
                  <a:pt x="52" y="171"/>
                  <a:pt x="52" y="171"/>
                </a:cubicBezTo>
                <a:cubicBezTo>
                  <a:pt x="48" y="165"/>
                  <a:pt x="52" y="157"/>
                  <a:pt x="52" y="157"/>
                </a:cubicBezTo>
                <a:cubicBezTo>
                  <a:pt x="54" y="152"/>
                  <a:pt x="55" y="137"/>
                  <a:pt x="55" y="135"/>
                </a:cubicBezTo>
                <a:cubicBezTo>
                  <a:pt x="55" y="133"/>
                  <a:pt x="55" y="130"/>
                  <a:pt x="55" y="129"/>
                </a:cubicBezTo>
                <a:cubicBezTo>
                  <a:pt x="56" y="129"/>
                  <a:pt x="56" y="127"/>
                  <a:pt x="56" y="126"/>
                </a:cubicBezTo>
                <a:cubicBezTo>
                  <a:pt x="56" y="125"/>
                  <a:pt x="56" y="121"/>
                  <a:pt x="57" y="120"/>
                </a:cubicBezTo>
                <a:cubicBezTo>
                  <a:pt x="57" y="119"/>
                  <a:pt x="59" y="112"/>
                  <a:pt x="59" y="112"/>
                </a:cubicBezTo>
                <a:cubicBezTo>
                  <a:pt x="60" y="112"/>
                  <a:pt x="61" y="112"/>
                  <a:pt x="62" y="111"/>
                </a:cubicBezTo>
                <a:cubicBezTo>
                  <a:pt x="64" y="110"/>
                  <a:pt x="63" y="106"/>
                  <a:pt x="63" y="105"/>
                </a:cubicBezTo>
                <a:cubicBezTo>
                  <a:pt x="63" y="104"/>
                  <a:pt x="63" y="100"/>
                  <a:pt x="63" y="100"/>
                </a:cubicBezTo>
                <a:cubicBezTo>
                  <a:pt x="65" y="98"/>
                  <a:pt x="57" y="84"/>
                  <a:pt x="56" y="83"/>
                </a:cubicBezTo>
                <a:cubicBezTo>
                  <a:pt x="56" y="82"/>
                  <a:pt x="55" y="82"/>
                  <a:pt x="55" y="82"/>
                </a:cubicBezTo>
                <a:cubicBezTo>
                  <a:pt x="55" y="81"/>
                  <a:pt x="53" y="78"/>
                  <a:pt x="51" y="77"/>
                </a:cubicBezTo>
                <a:cubicBezTo>
                  <a:pt x="50" y="75"/>
                  <a:pt x="50" y="72"/>
                  <a:pt x="51" y="70"/>
                </a:cubicBezTo>
                <a:cubicBezTo>
                  <a:pt x="52" y="69"/>
                  <a:pt x="54" y="65"/>
                  <a:pt x="54" y="65"/>
                </a:cubicBezTo>
                <a:cubicBezTo>
                  <a:pt x="54" y="65"/>
                  <a:pt x="55" y="68"/>
                  <a:pt x="55" y="69"/>
                </a:cubicBezTo>
                <a:cubicBezTo>
                  <a:pt x="56" y="69"/>
                  <a:pt x="57" y="71"/>
                  <a:pt x="59" y="77"/>
                </a:cubicBezTo>
                <a:cubicBezTo>
                  <a:pt x="60" y="82"/>
                  <a:pt x="67" y="90"/>
                  <a:pt x="68" y="91"/>
                </a:cubicBezTo>
                <a:cubicBezTo>
                  <a:pt x="69" y="91"/>
                  <a:pt x="73" y="96"/>
                  <a:pt x="74" y="97"/>
                </a:cubicBezTo>
                <a:cubicBezTo>
                  <a:pt x="74" y="98"/>
                  <a:pt x="75" y="100"/>
                  <a:pt x="75" y="102"/>
                </a:cubicBezTo>
                <a:cubicBezTo>
                  <a:pt x="76" y="103"/>
                  <a:pt x="77" y="105"/>
                  <a:pt x="78" y="105"/>
                </a:cubicBezTo>
                <a:cubicBezTo>
                  <a:pt x="78" y="105"/>
                  <a:pt x="79" y="105"/>
                  <a:pt x="79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0" y="107"/>
                  <a:pt x="80" y="107"/>
                  <a:pt x="80" y="107"/>
                </a:cubicBezTo>
                <a:cubicBezTo>
                  <a:pt x="80" y="107"/>
                  <a:pt x="81" y="107"/>
                  <a:pt x="81" y="107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2" y="106"/>
                  <a:pt x="83" y="107"/>
                  <a:pt x="83" y="108"/>
                </a:cubicBezTo>
                <a:cubicBezTo>
                  <a:pt x="83" y="109"/>
                  <a:pt x="83" y="109"/>
                  <a:pt x="83" y="109"/>
                </a:cubicBezTo>
                <a:cubicBezTo>
                  <a:pt x="84" y="109"/>
                  <a:pt x="84" y="107"/>
                  <a:pt x="84" y="107"/>
                </a:cubicBezTo>
                <a:cubicBezTo>
                  <a:pt x="85" y="107"/>
                  <a:pt x="84" y="105"/>
                  <a:pt x="84" y="105"/>
                </a:cubicBezTo>
                <a:cubicBezTo>
                  <a:pt x="85" y="103"/>
                  <a:pt x="80" y="99"/>
                  <a:pt x="79" y="98"/>
                </a:cubicBezTo>
                <a:cubicBezTo>
                  <a:pt x="78" y="97"/>
                  <a:pt x="75" y="93"/>
                  <a:pt x="74" y="89"/>
                </a:cubicBezTo>
                <a:cubicBezTo>
                  <a:pt x="73" y="86"/>
                  <a:pt x="67" y="75"/>
                  <a:pt x="66" y="74"/>
                </a:cubicBezTo>
                <a:cubicBezTo>
                  <a:pt x="65" y="73"/>
                  <a:pt x="62" y="65"/>
                  <a:pt x="62" y="63"/>
                </a:cubicBezTo>
                <a:cubicBezTo>
                  <a:pt x="61" y="61"/>
                  <a:pt x="58" y="54"/>
                  <a:pt x="57" y="54"/>
                </a:cubicBezTo>
                <a:cubicBezTo>
                  <a:pt x="57" y="54"/>
                  <a:pt x="57" y="53"/>
                  <a:pt x="56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7" y="53"/>
                  <a:pt x="58" y="53"/>
                  <a:pt x="58" y="53"/>
                </a:cubicBezTo>
                <a:cubicBezTo>
                  <a:pt x="57" y="52"/>
                  <a:pt x="56" y="52"/>
                  <a:pt x="56" y="52"/>
                </a:cubicBezTo>
                <a:cubicBezTo>
                  <a:pt x="56" y="51"/>
                  <a:pt x="56" y="50"/>
                  <a:pt x="55" y="50"/>
                </a:cubicBezTo>
                <a:cubicBezTo>
                  <a:pt x="56" y="50"/>
                  <a:pt x="56" y="51"/>
                  <a:pt x="56" y="52"/>
                </a:cubicBezTo>
                <a:cubicBezTo>
                  <a:pt x="55" y="51"/>
                  <a:pt x="55" y="51"/>
                  <a:pt x="55" y="51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5" y="52"/>
                  <a:pt x="55" y="51"/>
                  <a:pt x="55" y="51"/>
                </a:cubicBezTo>
                <a:cubicBezTo>
                  <a:pt x="55" y="51"/>
                  <a:pt x="55" y="51"/>
                  <a:pt x="55" y="51"/>
                </a:cubicBezTo>
                <a:cubicBezTo>
                  <a:pt x="55" y="51"/>
                  <a:pt x="55" y="51"/>
                  <a:pt x="55" y="51"/>
                </a:cubicBezTo>
                <a:cubicBezTo>
                  <a:pt x="55" y="51"/>
                  <a:pt x="55" y="51"/>
                  <a:pt x="55" y="51"/>
                </a:cubicBezTo>
                <a:cubicBezTo>
                  <a:pt x="54" y="50"/>
                  <a:pt x="54" y="49"/>
                  <a:pt x="54" y="47"/>
                </a:cubicBezTo>
                <a:cubicBezTo>
                  <a:pt x="55" y="48"/>
                  <a:pt x="55" y="49"/>
                  <a:pt x="55" y="50"/>
                </a:cubicBezTo>
                <a:cubicBezTo>
                  <a:pt x="55" y="49"/>
                  <a:pt x="55" y="48"/>
                  <a:pt x="54" y="47"/>
                </a:cubicBezTo>
                <a:cubicBezTo>
                  <a:pt x="54" y="46"/>
                  <a:pt x="54" y="46"/>
                  <a:pt x="54" y="46"/>
                </a:cubicBezTo>
                <a:cubicBezTo>
                  <a:pt x="55" y="47"/>
                  <a:pt x="55" y="47"/>
                  <a:pt x="55" y="47"/>
                </a:cubicBezTo>
                <a:cubicBezTo>
                  <a:pt x="54" y="46"/>
                  <a:pt x="54" y="46"/>
                  <a:pt x="54" y="46"/>
                </a:cubicBezTo>
                <a:cubicBezTo>
                  <a:pt x="54" y="46"/>
                  <a:pt x="54" y="46"/>
                  <a:pt x="54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46"/>
                  <a:pt x="54" y="46"/>
                  <a:pt x="54" y="46"/>
                </a:cubicBezTo>
                <a:cubicBezTo>
                  <a:pt x="54" y="45"/>
                  <a:pt x="54" y="45"/>
                  <a:pt x="54" y="44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5"/>
                  <a:pt x="54" y="45"/>
                  <a:pt x="54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4" y="43"/>
                  <a:pt x="54" y="43"/>
                  <a:pt x="54" y="42"/>
                </a:cubicBezTo>
                <a:cubicBezTo>
                  <a:pt x="54" y="42"/>
                  <a:pt x="54" y="42"/>
                  <a:pt x="54" y="42"/>
                </a:cubicBezTo>
                <a:cubicBezTo>
                  <a:pt x="54" y="42"/>
                  <a:pt x="54" y="43"/>
                  <a:pt x="54" y="44"/>
                </a:cubicBezTo>
                <a:cubicBezTo>
                  <a:pt x="54" y="43"/>
                  <a:pt x="54" y="42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5" y="42"/>
                  <a:pt x="55" y="43"/>
                </a:cubicBezTo>
                <a:cubicBezTo>
                  <a:pt x="55" y="42"/>
                  <a:pt x="54" y="42"/>
                  <a:pt x="54" y="41"/>
                </a:cubicBezTo>
                <a:cubicBezTo>
                  <a:pt x="54" y="40"/>
                  <a:pt x="54" y="40"/>
                  <a:pt x="54" y="40"/>
                </a:cubicBezTo>
                <a:cubicBezTo>
                  <a:pt x="55" y="41"/>
                  <a:pt x="55" y="42"/>
                  <a:pt x="56" y="44"/>
                </a:cubicBezTo>
                <a:cubicBezTo>
                  <a:pt x="55" y="43"/>
                  <a:pt x="55" y="41"/>
                  <a:pt x="54" y="40"/>
                </a:cubicBezTo>
                <a:cubicBezTo>
                  <a:pt x="54" y="39"/>
                  <a:pt x="54" y="39"/>
                  <a:pt x="53" y="38"/>
                </a:cubicBezTo>
                <a:cubicBezTo>
                  <a:pt x="54" y="39"/>
                  <a:pt x="54" y="40"/>
                  <a:pt x="54" y="40"/>
                </a:cubicBezTo>
                <a:cubicBezTo>
                  <a:pt x="54" y="39"/>
                  <a:pt x="54" y="38"/>
                  <a:pt x="53" y="37"/>
                </a:cubicBezTo>
                <a:cubicBezTo>
                  <a:pt x="53" y="37"/>
                  <a:pt x="53" y="36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3"/>
                  <a:pt x="52" y="33"/>
                </a:cubicBezTo>
                <a:cubicBezTo>
                  <a:pt x="53" y="34"/>
                  <a:pt x="53" y="35"/>
                  <a:pt x="53" y="35"/>
                </a:cubicBezTo>
                <a:cubicBezTo>
                  <a:pt x="53" y="34"/>
                  <a:pt x="53" y="33"/>
                  <a:pt x="52" y="31"/>
                </a:cubicBezTo>
                <a:cubicBezTo>
                  <a:pt x="52" y="30"/>
                  <a:pt x="52" y="29"/>
                  <a:pt x="52" y="28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28"/>
                  <a:pt x="52" y="28"/>
                  <a:pt x="51" y="28"/>
                </a:cubicBezTo>
                <a:cubicBezTo>
                  <a:pt x="49" y="22"/>
                  <a:pt x="44" y="22"/>
                  <a:pt x="43" y="22"/>
                </a:cubicBezTo>
                <a:cubicBezTo>
                  <a:pt x="43" y="22"/>
                  <a:pt x="44" y="22"/>
                  <a:pt x="44" y="22"/>
                </a:cubicBezTo>
                <a:cubicBezTo>
                  <a:pt x="43" y="22"/>
                  <a:pt x="43" y="22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3" y="21"/>
                  <a:pt x="43" y="21"/>
                  <a:pt x="43" y="21"/>
                </a:cubicBezTo>
                <a:cubicBezTo>
                  <a:pt x="43" y="21"/>
                  <a:pt x="42" y="22"/>
                  <a:pt x="42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2" y="22"/>
                  <a:pt x="42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ubicBezTo>
                  <a:pt x="41" y="22"/>
                  <a:pt x="41" y="21"/>
                  <a:pt x="40" y="21"/>
                </a:cubicBezTo>
                <a:cubicBezTo>
                  <a:pt x="40" y="21"/>
                  <a:pt x="41" y="21"/>
                  <a:pt x="41" y="22"/>
                </a:cubicBezTo>
                <a:cubicBezTo>
                  <a:pt x="41" y="22"/>
                  <a:pt x="41" y="22"/>
                  <a:pt x="40" y="22"/>
                </a:cubicBezTo>
                <a:cubicBezTo>
                  <a:pt x="39" y="22"/>
                  <a:pt x="39" y="22"/>
                  <a:pt x="39" y="22"/>
                </a:cubicBezTo>
                <a:cubicBezTo>
                  <a:pt x="40" y="22"/>
                  <a:pt x="40" y="22"/>
                  <a:pt x="40" y="22"/>
                </a:cubicBezTo>
                <a:cubicBezTo>
                  <a:pt x="37" y="23"/>
                  <a:pt x="33" y="25"/>
                  <a:pt x="32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8"/>
                  <a:pt x="32" y="29"/>
                  <a:pt x="31" y="29"/>
                </a:cubicBezTo>
                <a:cubicBezTo>
                  <a:pt x="31" y="30"/>
                  <a:pt x="31" y="30"/>
                  <a:pt x="31" y="30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30"/>
                  <a:pt x="30" y="30"/>
                  <a:pt x="30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31" y="31"/>
                  <a:pt x="31" y="32"/>
                  <a:pt x="31" y="34"/>
                </a:cubicBezTo>
                <a:cubicBezTo>
                  <a:pt x="31" y="34"/>
                  <a:pt x="30" y="37"/>
                  <a:pt x="29" y="40"/>
                </a:cubicBezTo>
                <a:cubicBezTo>
                  <a:pt x="30" y="39"/>
                  <a:pt x="31" y="36"/>
                  <a:pt x="31" y="33"/>
                </a:cubicBezTo>
                <a:cubicBezTo>
                  <a:pt x="31" y="32"/>
                  <a:pt x="31" y="31"/>
                  <a:pt x="32" y="31"/>
                </a:cubicBezTo>
                <a:cubicBezTo>
                  <a:pt x="32" y="32"/>
                  <a:pt x="32" y="33"/>
                  <a:pt x="32" y="34"/>
                </a:cubicBezTo>
                <a:cubicBezTo>
                  <a:pt x="31" y="35"/>
                  <a:pt x="31" y="36"/>
                  <a:pt x="31" y="36"/>
                </a:cubicBezTo>
                <a:cubicBezTo>
                  <a:pt x="31" y="36"/>
                  <a:pt x="31" y="35"/>
                  <a:pt x="31" y="35"/>
                </a:cubicBezTo>
                <a:cubicBezTo>
                  <a:pt x="31" y="35"/>
                  <a:pt x="31" y="36"/>
                  <a:pt x="31" y="37"/>
                </a:cubicBezTo>
                <a:cubicBezTo>
                  <a:pt x="31" y="37"/>
                  <a:pt x="31" y="38"/>
                  <a:pt x="30" y="40"/>
                </a:cubicBezTo>
                <a:cubicBezTo>
                  <a:pt x="30" y="39"/>
                  <a:pt x="31" y="38"/>
                  <a:pt x="31" y="37"/>
                </a:cubicBezTo>
                <a:cubicBezTo>
                  <a:pt x="31" y="37"/>
                  <a:pt x="31" y="37"/>
                  <a:pt x="31" y="37"/>
                </a:cubicBezTo>
                <a:cubicBezTo>
                  <a:pt x="31" y="40"/>
                  <a:pt x="30" y="42"/>
                  <a:pt x="30" y="43"/>
                </a:cubicBezTo>
                <a:cubicBezTo>
                  <a:pt x="30" y="43"/>
                  <a:pt x="29" y="43"/>
                  <a:pt x="29" y="42"/>
                </a:cubicBezTo>
                <a:cubicBezTo>
                  <a:pt x="29" y="42"/>
                  <a:pt x="29" y="41"/>
                  <a:pt x="29" y="40"/>
                </a:cubicBezTo>
                <a:cubicBezTo>
                  <a:pt x="29" y="41"/>
                  <a:pt x="29" y="42"/>
                  <a:pt x="29" y="42"/>
                </a:cubicBezTo>
                <a:cubicBezTo>
                  <a:pt x="28" y="41"/>
                  <a:pt x="26" y="40"/>
                  <a:pt x="26" y="40"/>
                </a:cubicBezTo>
                <a:cubicBezTo>
                  <a:pt x="24" y="39"/>
                  <a:pt x="19" y="33"/>
                  <a:pt x="19" y="32"/>
                </a:cubicBezTo>
                <a:cubicBezTo>
                  <a:pt x="19" y="31"/>
                  <a:pt x="16" y="26"/>
                  <a:pt x="15" y="25"/>
                </a:cubicBezTo>
                <a:cubicBezTo>
                  <a:pt x="14" y="25"/>
                  <a:pt x="8" y="17"/>
                  <a:pt x="7" y="16"/>
                </a:cubicBezTo>
                <a:cubicBezTo>
                  <a:pt x="7" y="15"/>
                  <a:pt x="6" y="13"/>
                  <a:pt x="6" y="13"/>
                </a:cubicBezTo>
                <a:cubicBezTo>
                  <a:pt x="6" y="13"/>
                  <a:pt x="6" y="10"/>
                  <a:pt x="6" y="9"/>
                </a:cubicBezTo>
                <a:cubicBezTo>
                  <a:pt x="6" y="8"/>
                  <a:pt x="6" y="7"/>
                  <a:pt x="5" y="6"/>
                </a:cubicBezTo>
                <a:cubicBezTo>
                  <a:pt x="5" y="6"/>
                  <a:pt x="4" y="4"/>
                  <a:pt x="4" y="3"/>
                </a:cubicBezTo>
                <a:cubicBezTo>
                  <a:pt x="4" y="2"/>
                  <a:pt x="3" y="1"/>
                  <a:pt x="3" y="1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2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3" y="6"/>
                  <a:pt x="3" y="6"/>
                  <a:pt x="3" y="6"/>
                </a:cubicBezTo>
                <a:cubicBezTo>
                  <a:pt x="3" y="6"/>
                  <a:pt x="2" y="5"/>
                  <a:pt x="2" y="5"/>
                </a:cubicBezTo>
                <a:cubicBezTo>
                  <a:pt x="1" y="5"/>
                  <a:pt x="0" y="5"/>
                  <a:pt x="0" y="5"/>
                </a:cubicBezTo>
                <a:cubicBezTo>
                  <a:pt x="0" y="6"/>
                  <a:pt x="1" y="8"/>
                  <a:pt x="2" y="9"/>
                </a:cubicBezTo>
                <a:cubicBezTo>
                  <a:pt x="2" y="9"/>
                  <a:pt x="2" y="11"/>
                  <a:pt x="2" y="12"/>
                </a:cubicBezTo>
                <a:close/>
                <a:moveTo>
                  <a:pt x="31" y="29"/>
                </a:moveTo>
                <a:cubicBezTo>
                  <a:pt x="31" y="30"/>
                  <a:pt x="31" y="30"/>
                  <a:pt x="31" y="30"/>
                </a:cubicBezTo>
                <a:cubicBezTo>
                  <a:pt x="31" y="30"/>
                  <a:pt x="31" y="30"/>
                  <a:pt x="31" y="30"/>
                </a:cubicBezTo>
                <a:lnTo>
                  <a:pt x="31" y="29"/>
                </a:lnTo>
                <a:close/>
                <a:moveTo>
                  <a:pt x="30" y="43"/>
                </a:moveTo>
                <a:cubicBezTo>
                  <a:pt x="31" y="42"/>
                  <a:pt x="31" y="41"/>
                  <a:pt x="31" y="39"/>
                </a:cubicBezTo>
                <a:cubicBezTo>
                  <a:pt x="31" y="40"/>
                  <a:pt x="31" y="40"/>
                  <a:pt x="31" y="41"/>
                </a:cubicBezTo>
                <a:cubicBezTo>
                  <a:pt x="31" y="42"/>
                  <a:pt x="31" y="42"/>
                  <a:pt x="31" y="43"/>
                </a:cubicBezTo>
                <a:cubicBezTo>
                  <a:pt x="31" y="42"/>
                  <a:pt x="31" y="42"/>
                  <a:pt x="31" y="41"/>
                </a:cubicBezTo>
                <a:cubicBezTo>
                  <a:pt x="31" y="43"/>
                  <a:pt x="31" y="45"/>
                  <a:pt x="31" y="45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lnTo>
                  <a:pt x="30" y="43"/>
                </a:lnTo>
                <a:close/>
                <a:moveTo>
                  <a:pt x="52" y="30"/>
                </a:moveTo>
                <a:cubicBezTo>
                  <a:pt x="52" y="30"/>
                  <a:pt x="52" y="29"/>
                  <a:pt x="52" y="29"/>
                </a:cubicBezTo>
                <a:cubicBezTo>
                  <a:pt x="52" y="30"/>
                  <a:pt x="52" y="30"/>
                  <a:pt x="52" y="30"/>
                </a:cubicBezTo>
                <a:close/>
                <a:moveTo>
                  <a:pt x="43" y="21"/>
                </a:moveTo>
                <a:cubicBezTo>
                  <a:pt x="43" y="21"/>
                  <a:pt x="43" y="21"/>
                  <a:pt x="43" y="21"/>
                </a:cubicBezTo>
                <a:close/>
                <a:moveTo>
                  <a:pt x="43" y="21"/>
                </a:moveTo>
                <a:cubicBezTo>
                  <a:pt x="43" y="21"/>
                  <a:pt x="43" y="21"/>
                  <a:pt x="43" y="21"/>
                </a:cubicBezTo>
                <a:close/>
                <a:moveTo>
                  <a:pt x="39" y="22"/>
                </a:moveTo>
                <a:cubicBezTo>
                  <a:pt x="39" y="22"/>
                  <a:pt x="39" y="22"/>
                  <a:pt x="39" y="22"/>
                </a:cubicBezTo>
                <a:cubicBezTo>
                  <a:pt x="39" y="22"/>
                  <a:pt x="39" y="22"/>
                  <a:pt x="39" y="22"/>
                </a:cubicBezTo>
                <a:close/>
                <a:moveTo>
                  <a:pt x="30" y="39"/>
                </a:moveTo>
                <a:cubicBezTo>
                  <a:pt x="30" y="39"/>
                  <a:pt x="31" y="38"/>
                  <a:pt x="31" y="36"/>
                </a:cubicBezTo>
                <a:cubicBezTo>
                  <a:pt x="31" y="37"/>
                  <a:pt x="30" y="39"/>
                  <a:pt x="30" y="39"/>
                </a:cubicBezTo>
                <a:close/>
                <a:moveTo>
                  <a:pt x="28" y="32"/>
                </a:moveTo>
                <a:cubicBezTo>
                  <a:pt x="28" y="32"/>
                  <a:pt x="29" y="31"/>
                  <a:pt x="30" y="31"/>
                </a:cubicBezTo>
                <a:cubicBezTo>
                  <a:pt x="29" y="32"/>
                  <a:pt x="28" y="32"/>
                  <a:pt x="28" y="32"/>
                </a:cubicBezTo>
                <a:close/>
                <a:moveTo>
                  <a:pt x="55" y="39"/>
                </a:moveTo>
                <a:cubicBezTo>
                  <a:pt x="55" y="38"/>
                  <a:pt x="54" y="37"/>
                  <a:pt x="53" y="36"/>
                </a:cubicBezTo>
                <a:cubicBezTo>
                  <a:pt x="55" y="37"/>
                  <a:pt x="55" y="39"/>
                  <a:pt x="55" y="39"/>
                </a:cubicBezTo>
                <a:close/>
                <a:moveTo>
                  <a:pt x="30" y="41"/>
                </a:moveTo>
                <a:cubicBezTo>
                  <a:pt x="30" y="40"/>
                  <a:pt x="30" y="40"/>
                  <a:pt x="30" y="40"/>
                </a:cubicBezTo>
                <a:cubicBezTo>
                  <a:pt x="30" y="40"/>
                  <a:pt x="30" y="41"/>
                  <a:pt x="30" y="41"/>
                </a:cubicBezTo>
                <a:close/>
                <a:moveTo>
                  <a:pt x="28" y="34"/>
                </a:moveTo>
                <a:cubicBezTo>
                  <a:pt x="29" y="33"/>
                  <a:pt x="29" y="32"/>
                  <a:pt x="30" y="31"/>
                </a:cubicBezTo>
                <a:cubicBezTo>
                  <a:pt x="29" y="33"/>
                  <a:pt x="28" y="34"/>
                  <a:pt x="28" y="34"/>
                </a:cubicBezTo>
                <a:close/>
                <a:moveTo>
                  <a:pt x="55" y="45"/>
                </a:moveTo>
                <a:cubicBezTo>
                  <a:pt x="55" y="44"/>
                  <a:pt x="55" y="44"/>
                  <a:pt x="55" y="44"/>
                </a:cubicBezTo>
                <a:lnTo>
                  <a:pt x="55" y="45"/>
                </a:lnTo>
                <a:close/>
                <a:moveTo>
                  <a:pt x="55" y="43"/>
                </a:moveTo>
                <a:cubicBezTo>
                  <a:pt x="55" y="43"/>
                  <a:pt x="55" y="44"/>
                  <a:pt x="55" y="44"/>
                </a:cubicBezTo>
                <a:cubicBezTo>
                  <a:pt x="55" y="44"/>
                  <a:pt x="55" y="43"/>
                  <a:pt x="55" y="43"/>
                </a:cubicBezTo>
                <a:close/>
                <a:moveTo>
                  <a:pt x="55" y="44"/>
                </a:moveTo>
                <a:cubicBezTo>
                  <a:pt x="55" y="44"/>
                  <a:pt x="55" y="44"/>
                  <a:pt x="55" y="44"/>
                </a:cubicBezTo>
                <a:close/>
                <a:moveTo>
                  <a:pt x="55" y="46"/>
                </a:moveTo>
                <a:cubicBezTo>
                  <a:pt x="55" y="47"/>
                  <a:pt x="55" y="47"/>
                  <a:pt x="55" y="47"/>
                </a:cubicBezTo>
                <a:lnTo>
                  <a:pt x="55" y="46"/>
                </a:lnTo>
                <a:close/>
                <a:moveTo>
                  <a:pt x="56" y="46"/>
                </a:moveTo>
                <a:cubicBezTo>
                  <a:pt x="56" y="46"/>
                  <a:pt x="56" y="46"/>
                  <a:pt x="56" y="46"/>
                </a:cubicBezTo>
                <a:close/>
                <a:moveTo>
                  <a:pt x="56" y="46"/>
                </a:moveTo>
                <a:cubicBezTo>
                  <a:pt x="56" y="45"/>
                  <a:pt x="56" y="44"/>
                  <a:pt x="56" y="44"/>
                </a:cubicBezTo>
                <a:cubicBezTo>
                  <a:pt x="56" y="45"/>
                  <a:pt x="56" y="45"/>
                  <a:pt x="56" y="46"/>
                </a:cubicBezTo>
                <a:close/>
                <a:moveTo>
                  <a:pt x="56" y="46"/>
                </a:moveTo>
                <a:cubicBezTo>
                  <a:pt x="56" y="46"/>
                  <a:pt x="56" y="46"/>
                  <a:pt x="56" y="46"/>
                </a:cubicBezTo>
                <a:close/>
                <a:moveTo>
                  <a:pt x="56" y="49"/>
                </a:moveTo>
                <a:cubicBezTo>
                  <a:pt x="56" y="48"/>
                  <a:pt x="56" y="46"/>
                  <a:pt x="55" y="45"/>
                </a:cubicBezTo>
                <a:cubicBezTo>
                  <a:pt x="56" y="47"/>
                  <a:pt x="56" y="49"/>
                  <a:pt x="56" y="49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8" name="Freeform 17"/>
          <p:cNvSpPr>
            <a:spLocks noEditPoints="1"/>
          </p:cNvSpPr>
          <p:nvPr/>
        </p:nvSpPr>
        <p:spPr bwMode="auto">
          <a:xfrm>
            <a:off x="5936001" y="1919213"/>
            <a:ext cx="2060575" cy="5497512"/>
          </a:xfrm>
          <a:custGeom>
            <a:avLst/>
            <a:gdLst>
              <a:gd name="T0" fmla="*/ 2147483647 w 61"/>
              <a:gd name="T1" fmla="*/ 2147483647 h 163"/>
              <a:gd name="T2" fmla="*/ 2147483647 w 61"/>
              <a:gd name="T3" fmla="*/ 2147483647 h 163"/>
              <a:gd name="T4" fmla="*/ 2147483647 w 61"/>
              <a:gd name="T5" fmla="*/ 2147483647 h 163"/>
              <a:gd name="T6" fmla="*/ 2147483647 w 61"/>
              <a:gd name="T7" fmla="*/ 2147483647 h 163"/>
              <a:gd name="T8" fmla="*/ 2147483647 w 61"/>
              <a:gd name="T9" fmla="*/ 2147483647 h 163"/>
              <a:gd name="T10" fmla="*/ 2147483647 w 61"/>
              <a:gd name="T11" fmla="*/ 2147483647 h 163"/>
              <a:gd name="T12" fmla="*/ 2147483647 w 61"/>
              <a:gd name="T13" fmla="*/ 2147483647 h 163"/>
              <a:gd name="T14" fmla="*/ 2147483647 w 61"/>
              <a:gd name="T15" fmla="*/ 2147483647 h 163"/>
              <a:gd name="T16" fmla="*/ 2147483647 w 61"/>
              <a:gd name="T17" fmla="*/ 2147483647 h 163"/>
              <a:gd name="T18" fmla="*/ 2147483647 w 61"/>
              <a:gd name="T19" fmla="*/ 2147483647 h 163"/>
              <a:gd name="T20" fmla="*/ 2147483647 w 61"/>
              <a:gd name="T21" fmla="*/ 2147483647 h 163"/>
              <a:gd name="T22" fmla="*/ 2147483647 w 61"/>
              <a:gd name="T23" fmla="*/ 2147483647 h 163"/>
              <a:gd name="T24" fmla="*/ 2147483647 w 61"/>
              <a:gd name="T25" fmla="*/ 2147483647 h 163"/>
              <a:gd name="T26" fmla="*/ 2147483647 w 61"/>
              <a:gd name="T27" fmla="*/ 2147483647 h 163"/>
              <a:gd name="T28" fmla="*/ 2147483647 w 61"/>
              <a:gd name="T29" fmla="*/ 2147483647 h 163"/>
              <a:gd name="T30" fmla="*/ 2147483647 w 61"/>
              <a:gd name="T31" fmla="*/ 2147483647 h 163"/>
              <a:gd name="T32" fmla="*/ 2147483647 w 61"/>
              <a:gd name="T33" fmla="*/ 2147483647 h 163"/>
              <a:gd name="T34" fmla="*/ 2147483647 w 61"/>
              <a:gd name="T35" fmla="*/ 2147483647 h 163"/>
              <a:gd name="T36" fmla="*/ 2147483647 w 61"/>
              <a:gd name="T37" fmla="*/ 2147483647 h 163"/>
              <a:gd name="T38" fmla="*/ 2147483647 w 61"/>
              <a:gd name="T39" fmla="*/ 2147483647 h 163"/>
              <a:gd name="T40" fmla="*/ 2147483647 w 61"/>
              <a:gd name="T41" fmla="*/ 2147483647 h 163"/>
              <a:gd name="T42" fmla="*/ 2147483647 w 61"/>
              <a:gd name="T43" fmla="*/ 2147483647 h 163"/>
              <a:gd name="T44" fmla="*/ 2147483647 w 61"/>
              <a:gd name="T45" fmla="*/ 2147483647 h 163"/>
              <a:gd name="T46" fmla="*/ 2147483647 w 61"/>
              <a:gd name="T47" fmla="*/ 2147483647 h 163"/>
              <a:gd name="T48" fmla="*/ 2147483647 w 61"/>
              <a:gd name="T49" fmla="*/ 2147483647 h 163"/>
              <a:gd name="T50" fmla="*/ 2147483647 w 61"/>
              <a:gd name="T51" fmla="*/ 2147483647 h 163"/>
              <a:gd name="T52" fmla="*/ 2147483647 w 61"/>
              <a:gd name="T53" fmla="*/ 2147483647 h 163"/>
              <a:gd name="T54" fmla="*/ 2147483647 w 61"/>
              <a:gd name="T55" fmla="*/ 2147483647 h 163"/>
              <a:gd name="T56" fmla="*/ 2147483647 w 61"/>
              <a:gd name="T57" fmla="*/ 2147483647 h 163"/>
              <a:gd name="T58" fmla="*/ 2147483647 w 61"/>
              <a:gd name="T59" fmla="*/ 2147483647 h 163"/>
              <a:gd name="T60" fmla="*/ 2147483647 w 61"/>
              <a:gd name="T61" fmla="*/ 2147483647 h 163"/>
              <a:gd name="T62" fmla="*/ 2147483647 w 61"/>
              <a:gd name="T63" fmla="*/ 2147483647 h 163"/>
              <a:gd name="T64" fmla="*/ 2147483647 w 61"/>
              <a:gd name="T65" fmla="*/ 2147483647 h 163"/>
              <a:gd name="T66" fmla="*/ 2147483647 w 61"/>
              <a:gd name="T67" fmla="*/ 2147483647 h 163"/>
              <a:gd name="T68" fmla="*/ 2147483647 w 61"/>
              <a:gd name="T69" fmla="*/ 2147483647 h 163"/>
              <a:gd name="T70" fmla="*/ 2147483647 w 61"/>
              <a:gd name="T71" fmla="*/ 2147483647 h 163"/>
              <a:gd name="T72" fmla="*/ 2147483647 w 61"/>
              <a:gd name="T73" fmla="*/ 2147483647 h 163"/>
              <a:gd name="T74" fmla="*/ 2147483647 w 61"/>
              <a:gd name="T75" fmla="*/ 2147483647 h 163"/>
              <a:gd name="T76" fmla="*/ 2147483647 w 61"/>
              <a:gd name="T77" fmla="*/ 2147483647 h 163"/>
              <a:gd name="T78" fmla="*/ 2147483647 w 61"/>
              <a:gd name="T79" fmla="*/ 2147483647 h 163"/>
              <a:gd name="T80" fmla="*/ 2147483647 w 61"/>
              <a:gd name="T81" fmla="*/ 2147483647 h 163"/>
              <a:gd name="T82" fmla="*/ 2147483647 w 61"/>
              <a:gd name="T83" fmla="*/ 2147483647 h 163"/>
              <a:gd name="T84" fmla="*/ 2147483647 w 61"/>
              <a:gd name="T85" fmla="*/ 2147483647 h 163"/>
              <a:gd name="T86" fmla="*/ 2147483647 w 61"/>
              <a:gd name="T87" fmla="*/ 2147483647 h 163"/>
              <a:gd name="T88" fmla="*/ 2147483647 w 61"/>
              <a:gd name="T89" fmla="*/ 2147483647 h 163"/>
              <a:gd name="T90" fmla="*/ 2147483647 w 61"/>
              <a:gd name="T91" fmla="*/ 2147483647 h 163"/>
              <a:gd name="T92" fmla="*/ 2147483647 w 61"/>
              <a:gd name="T93" fmla="*/ 2147483647 h 163"/>
              <a:gd name="T94" fmla="*/ 2147483647 w 61"/>
              <a:gd name="T95" fmla="*/ 2147483647 h 163"/>
              <a:gd name="T96" fmla="*/ 2147483647 w 61"/>
              <a:gd name="T97" fmla="*/ 2147483647 h 163"/>
              <a:gd name="T98" fmla="*/ 2147483647 w 61"/>
              <a:gd name="T99" fmla="*/ 2147483647 h 163"/>
              <a:gd name="T100" fmla="*/ 2147483647 w 61"/>
              <a:gd name="T101" fmla="*/ 2147483647 h 163"/>
              <a:gd name="T102" fmla="*/ 2147483647 w 61"/>
              <a:gd name="T103" fmla="*/ 2147483647 h 163"/>
              <a:gd name="T104" fmla="*/ 2147483647 w 61"/>
              <a:gd name="T105" fmla="*/ 2147483647 h 163"/>
              <a:gd name="T106" fmla="*/ 2147483647 w 61"/>
              <a:gd name="T107" fmla="*/ 2147483647 h 163"/>
              <a:gd name="T108" fmla="*/ 2147483647 w 61"/>
              <a:gd name="T109" fmla="*/ 2147483647 h 163"/>
              <a:gd name="T110" fmla="*/ 2147483647 w 61"/>
              <a:gd name="T111" fmla="*/ 2147483647 h 163"/>
              <a:gd name="T112" fmla="*/ 2147483647 w 61"/>
              <a:gd name="T113" fmla="*/ 2147483647 h 163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1"/>
              <a:gd name="T172" fmla="*/ 0 h 163"/>
              <a:gd name="T173" fmla="*/ 61 w 61"/>
              <a:gd name="T174" fmla="*/ 163 h 163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1" h="163">
                <a:moveTo>
                  <a:pt x="19" y="2"/>
                </a:moveTo>
                <a:cubicBezTo>
                  <a:pt x="19" y="2"/>
                  <a:pt x="18" y="2"/>
                  <a:pt x="18" y="2"/>
                </a:cubicBezTo>
                <a:cubicBezTo>
                  <a:pt x="18" y="2"/>
                  <a:pt x="19" y="2"/>
                  <a:pt x="19" y="2"/>
                </a:cubicBezTo>
                <a:close/>
                <a:moveTo>
                  <a:pt x="36" y="19"/>
                </a:moveTo>
                <a:cubicBezTo>
                  <a:pt x="36" y="19"/>
                  <a:pt x="36" y="19"/>
                  <a:pt x="36" y="19"/>
                </a:cubicBezTo>
                <a:close/>
                <a:moveTo>
                  <a:pt x="3" y="107"/>
                </a:moveTo>
                <a:cubicBezTo>
                  <a:pt x="4" y="107"/>
                  <a:pt x="5" y="107"/>
                  <a:pt x="5" y="107"/>
                </a:cubicBezTo>
                <a:cubicBezTo>
                  <a:pt x="5" y="107"/>
                  <a:pt x="5" y="107"/>
                  <a:pt x="4" y="111"/>
                </a:cubicBezTo>
                <a:cubicBezTo>
                  <a:pt x="2" y="114"/>
                  <a:pt x="6" y="119"/>
                  <a:pt x="7" y="120"/>
                </a:cubicBezTo>
                <a:cubicBezTo>
                  <a:pt x="8" y="121"/>
                  <a:pt x="11" y="123"/>
                  <a:pt x="12" y="124"/>
                </a:cubicBezTo>
                <a:cubicBezTo>
                  <a:pt x="12" y="125"/>
                  <a:pt x="18" y="130"/>
                  <a:pt x="20" y="132"/>
                </a:cubicBezTo>
                <a:cubicBezTo>
                  <a:pt x="22" y="134"/>
                  <a:pt x="28" y="143"/>
                  <a:pt x="29" y="145"/>
                </a:cubicBezTo>
                <a:cubicBezTo>
                  <a:pt x="29" y="147"/>
                  <a:pt x="27" y="149"/>
                  <a:pt x="25" y="150"/>
                </a:cubicBezTo>
                <a:cubicBezTo>
                  <a:pt x="24" y="150"/>
                  <a:pt x="23" y="151"/>
                  <a:pt x="23" y="151"/>
                </a:cubicBezTo>
                <a:cubicBezTo>
                  <a:pt x="20" y="151"/>
                  <a:pt x="20" y="155"/>
                  <a:pt x="20" y="155"/>
                </a:cubicBezTo>
                <a:cubicBezTo>
                  <a:pt x="21" y="157"/>
                  <a:pt x="26" y="157"/>
                  <a:pt x="26" y="157"/>
                </a:cubicBezTo>
                <a:cubicBezTo>
                  <a:pt x="27" y="157"/>
                  <a:pt x="27" y="157"/>
                  <a:pt x="27" y="157"/>
                </a:cubicBezTo>
                <a:cubicBezTo>
                  <a:pt x="27" y="157"/>
                  <a:pt x="27" y="157"/>
                  <a:pt x="27" y="158"/>
                </a:cubicBezTo>
                <a:cubicBezTo>
                  <a:pt x="26" y="158"/>
                  <a:pt x="27" y="159"/>
                  <a:pt x="27" y="159"/>
                </a:cubicBezTo>
                <a:cubicBezTo>
                  <a:pt x="30" y="163"/>
                  <a:pt x="37" y="156"/>
                  <a:pt x="38" y="154"/>
                </a:cubicBezTo>
                <a:cubicBezTo>
                  <a:pt x="39" y="152"/>
                  <a:pt x="39" y="151"/>
                  <a:pt x="41" y="150"/>
                </a:cubicBezTo>
                <a:cubicBezTo>
                  <a:pt x="43" y="148"/>
                  <a:pt x="45" y="144"/>
                  <a:pt x="45" y="144"/>
                </a:cubicBezTo>
                <a:cubicBezTo>
                  <a:pt x="46" y="143"/>
                  <a:pt x="41" y="140"/>
                  <a:pt x="41" y="140"/>
                </a:cubicBezTo>
                <a:cubicBezTo>
                  <a:pt x="39" y="139"/>
                  <a:pt x="38" y="140"/>
                  <a:pt x="38" y="140"/>
                </a:cubicBezTo>
                <a:cubicBezTo>
                  <a:pt x="37" y="138"/>
                  <a:pt x="35" y="130"/>
                  <a:pt x="35" y="130"/>
                </a:cubicBezTo>
                <a:cubicBezTo>
                  <a:pt x="34" y="124"/>
                  <a:pt x="26" y="114"/>
                  <a:pt x="26" y="114"/>
                </a:cubicBezTo>
                <a:cubicBezTo>
                  <a:pt x="26" y="113"/>
                  <a:pt x="27" y="107"/>
                  <a:pt x="27" y="107"/>
                </a:cubicBezTo>
                <a:cubicBezTo>
                  <a:pt x="28" y="106"/>
                  <a:pt x="29" y="105"/>
                  <a:pt x="30" y="106"/>
                </a:cubicBezTo>
                <a:cubicBezTo>
                  <a:pt x="31" y="106"/>
                  <a:pt x="32" y="106"/>
                  <a:pt x="34" y="105"/>
                </a:cubicBezTo>
                <a:cubicBezTo>
                  <a:pt x="35" y="105"/>
                  <a:pt x="35" y="105"/>
                  <a:pt x="36" y="105"/>
                </a:cubicBezTo>
                <a:cubicBezTo>
                  <a:pt x="37" y="105"/>
                  <a:pt x="38" y="105"/>
                  <a:pt x="38" y="105"/>
                </a:cubicBezTo>
                <a:cubicBezTo>
                  <a:pt x="40" y="104"/>
                  <a:pt x="43" y="86"/>
                  <a:pt x="43" y="86"/>
                </a:cubicBezTo>
                <a:cubicBezTo>
                  <a:pt x="45" y="79"/>
                  <a:pt x="41" y="76"/>
                  <a:pt x="41" y="76"/>
                </a:cubicBezTo>
                <a:cubicBezTo>
                  <a:pt x="42" y="75"/>
                  <a:pt x="42" y="74"/>
                  <a:pt x="42" y="74"/>
                </a:cubicBezTo>
                <a:cubicBezTo>
                  <a:pt x="42" y="72"/>
                  <a:pt x="43" y="70"/>
                  <a:pt x="43" y="70"/>
                </a:cubicBezTo>
                <a:cubicBezTo>
                  <a:pt x="44" y="68"/>
                  <a:pt x="44" y="66"/>
                  <a:pt x="44" y="66"/>
                </a:cubicBezTo>
                <a:cubicBezTo>
                  <a:pt x="45" y="64"/>
                  <a:pt x="45" y="64"/>
                  <a:pt x="45" y="64"/>
                </a:cubicBezTo>
                <a:cubicBezTo>
                  <a:pt x="48" y="63"/>
                  <a:pt x="55" y="54"/>
                  <a:pt x="56" y="53"/>
                </a:cubicBezTo>
                <a:cubicBezTo>
                  <a:pt x="56" y="52"/>
                  <a:pt x="58" y="50"/>
                  <a:pt x="58" y="50"/>
                </a:cubicBezTo>
                <a:cubicBezTo>
                  <a:pt x="61" y="47"/>
                  <a:pt x="53" y="38"/>
                  <a:pt x="53" y="38"/>
                </a:cubicBezTo>
                <a:cubicBezTo>
                  <a:pt x="52" y="36"/>
                  <a:pt x="47" y="31"/>
                  <a:pt x="47" y="31"/>
                </a:cubicBezTo>
                <a:cubicBezTo>
                  <a:pt x="42" y="22"/>
                  <a:pt x="36" y="23"/>
                  <a:pt x="36" y="23"/>
                </a:cubicBezTo>
                <a:cubicBezTo>
                  <a:pt x="35" y="22"/>
                  <a:pt x="35" y="22"/>
                  <a:pt x="35" y="22"/>
                </a:cubicBezTo>
                <a:cubicBezTo>
                  <a:pt x="36" y="21"/>
                  <a:pt x="36" y="20"/>
                  <a:pt x="36" y="19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9"/>
                  <a:pt x="36" y="19"/>
                  <a:pt x="36" y="19"/>
                </a:cubicBezTo>
                <a:cubicBezTo>
                  <a:pt x="37" y="18"/>
                  <a:pt x="37" y="18"/>
                  <a:pt x="37" y="18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19"/>
                  <a:pt x="37" y="18"/>
                  <a:pt x="37" y="18"/>
                </a:cubicBezTo>
                <a:cubicBezTo>
                  <a:pt x="38" y="17"/>
                  <a:pt x="38" y="17"/>
                  <a:pt x="38" y="17"/>
                </a:cubicBezTo>
                <a:cubicBezTo>
                  <a:pt x="37" y="19"/>
                  <a:pt x="36" y="21"/>
                  <a:pt x="37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8" y="19"/>
                  <a:pt x="38" y="18"/>
                  <a:pt x="38" y="17"/>
                </a:cubicBezTo>
                <a:cubicBezTo>
                  <a:pt x="38" y="16"/>
                  <a:pt x="38" y="16"/>
                  <a:pt x="38" y="15"/>
                </a:cubicBezTo>
                <a:cubicBezTo>
                  <a:pt x="38" y="17"/>
                  <a:pt x="38" y="18"/>
                  <a:pt x="38" y="18"/>
                </a:cubicBezTo>
                <a:cubicBezTo>
                  <a:pt x="39" y="17"/>
                  <a:pt x="39" y="16"/>
                  <a:pt x="39" y="15"/>
                </a:cubicBezTo>
                <a:cubicBezTo>
                  <a:pt x="39" y="14"/>
                  <a:pt x="39" y="14"/>
                  <a:pt x="39" y="14"/>
                </a:cubicBezTo>
                <a:cubicBezTo>
                  <a:pt x="42" y="11"/>
                  <a:pt x="39" y="8"/>
                  <a:pt x="38" y="6"/>
                </a:cubicBezTo>
                <a:cubicBezTo>
                  <a:pt x="37" y="5"/>
                  <a:pt x="37" y="4"/>
                  <a:pt x="36" y="3"/>
                </a:cubicBezTo>
                <a:cubicBezTo>
                  <a:pt x="37" y="3"/>
                  <a:pt x="37" y="4"/>
                  <a:pt x="37" y="4"/>
                </a:cubicBezTo>
                <a:cubicBezTo>
                  <a:pt x="37" y="3"/>
                  <a:pt x="36" y="3"/>
                  <a:pt x="36" y="3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1"/>
                  <a:pt x="34" y="1"/>
                  <a:pt x="33" y="1"/>
                </a:cubicBezTo>
                <a:cubicBezTo>
                  <a:pt x="31" y="1"/>
                  <a:pt x="29" y="1"/>
                  <a:pt x="28" y="1"/>
                </a:cubicBezTo>
                <a:cubicBezTo>
                  <a:pt x="29" y="1"/>
                  <a:pt x="30" y="1"/>
                  <a:pt x="30" y="1"/>
                </a:cubicBezTo>
                <a:cubicBezTo>
                  <a:pt x="29" y="1"/>
                  <a:pt x="28" y="1"/>
                  <a:pt x="27" y="1"/>
                </a:cubicBezTo>
                <a:cubicBezTo>
                  <a:pt x="27" y="1"/>
                  <a:pt x="26" y="1"/>
                  <a:pt x="25" y="1"/>
                </a:cubicBezTo>
                <a:cubicBezTo>
                  <a:pt x="24" y="0"/>
                  <a:pt x="22" y="0"/>
                  <a:pt x="22" y="1"/>
                </a:cubicBezTo>
                <a:cubicBezTo>
                  <a:pt x="21" y="2"/>
                  <a:pt x="21" y="2"/>
                  <a:pt x="20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3"/>
                  <a:pt x="19" y="3"/>
                  <a:pt x="19" y="3"/>
                </a:cubicBezTo>
                <a:cubicBezTo>
                  <a:pt x="18" y="4"/>
                  <a:pt x="16" y="4"/>
                  <a:pt x="16" y="5"/>
                </a:cubicBezTo>
                <a:cubicBezTo>
                  <a:pt x="14" y="5"/>
                  <a:pt x="10" y="8"/>
                  <a:pt x="9" y="8"/>
                </a:cubicBezTo>
                <a:cubicBezTo>
                  <a:pt x="8" y="9"/>
                  <a:pt x="6" y="11"/>
                  <a:pt x="5" y="11"/>
                </a:cubicBezTo>
                <a:cubicBezTo>
                  <a:pt x="5" y="12"/>
                  <a:pt x="2" y="13"/>
                  <a:pt x="2" y="13"/>
                </a:cubicBezTo>
                <a:cubicBezTo>
                  <a:pt x="2" y="14"/>
                  <a:pt x="3" y="19"/>
                  <a:pt x="5" y="21"/>
                </a:cubicBezTo>
                <a:cubicBezTo>
                  <a:pt x="7" y="22"/>
                  <a:pt x="9" y="26"/>
                  <a:pt x="11" y="28"/>
                </a:cubicBezTo>
                <a:cubicBezTo>
                  <a:pt x="13" y="30"/>
                  <a:pt x="17" y="35"/>
                  <a:pt x="17" y="35"/>
                </a:cubicBezTo>
                <a:cubicBezTo>
                  <a:pt x="19" y="36"/>
                  <a:pt x="16" y="39"/>
                  <a:pt x="16" y="39"/>
                </a:cubicBezTo>
                <a:cubicBezTo>
                  <a:pt x="14" y="43"/>
                  <a:pt x="14" y="46"/>
                  <a:pt x="15" y="47"/>
                </a:cubicBezTo>
                <a:cubicBezTo>
                  <a:pt x="16" y="48"/>
                  <a:pt x="16" y="49"/>
                  <a:pt x="16" y="51"/>
                </a:cubicBezTo>
                <a:cubicBezTo>
                  <a:pt x="17" y="52"/>
                  <a:pt x="16" y="57"/>
                  <a:pt x="17" y="59"/>
                </a:cubicBezTo>
                <a:cubicBezTo>
                  <a:pt x="18" y="62"/>
                  <a:pt x="16" y="70"/>
                  <a:pt x="17" y="72"/>
                </a:cubicBezTo>
                <a:cubicBezTo>
                  <a:pt x="18" y="74"/>
                  <a:pt x="14" y="78"/>
                  <a:pt x="13" y="80"/>
                </a:cubicBezTo>
                <a:cubicBezTo>
                  <a:pt x="11" y="82"/>
                  <a:pt x="9" y="84"/>
                  <a:pt x="8" y="88"/>
                </a:cubicBezTo>
                <a:cubicBezTo>
                  <a:pt x="7" y="91"/>
                  <a:pt x="6" y="91"/>
                  <a:pt x="5" y="94"/>
                </a:cubicBezTo>
                <a:cubicBezTo>
                  <a:pt x="4" y="97"/>
                  <a:pt x="3" y="100"/>
                  <a:pt x="2" y="102"/>
                </a:cubicBezTo>
                <a:cubicBezTo>
                  <a:pt x="2" y="104"/>
                  <a:pt x="1" y="104"/>
                  <a:pt x="1" y="106"/>
                </a:cubicBezTo>
                <a:cubicBezTo>
                  <a:pt x="0" y="108"/>
                  <a:pt x="2" y="107"/>
                  <a:pt x="3" y="107"/>
                </a:cubicBezTo>
                <a:close/>
                <a:moveTo>
                  <a:pt x="38" y="7"/>
                </a:moveTo>
                <a:cubicBezTo>
                  <a:pt x="38" y="7"/>
                  <a:pt x="38" y="7"/>
                  <a:pt x="38" y="7"/>
                </a:cubicBezTo>
                <a:cubicBezTo>
                  <a:pt x="40" y="9"/>
                  <a:pt x="40" y="11"/>
                  <a:pt x="39" y="13"/>
                </a:cubicBezTo>
                <a:cubicBezTo>
                  <a:pt x="39" y="10"/>
                  <a:pt x="38" y="7"/>
                  <a:pt x="38" y="7"/>
                </a:cubicBezTo>
                <a:close/>
                <a:moveTo>
                  <a:pt x="38" y="49"/>
                </a:moveTo>
                <a:cubicBezTo>
                  <a:pt x="40" y="42"/>
                  <a:pt x="40" y="42"/>
                  <a:pt x="40" y="40"/>
                </a:cubicBezTo>
                <a:cubicBezTo>
                  <a:pt x="40" y="39"/>
                  <a:pt x="41" y="38"/>
                  <a:pt x="42" y="39"/>
                </a:cubicBezTo>
                <a:cubicBezTo>
                  <a:pt x="42" y="39"/>
                  <a:pt x="46" y="43"/>
                  <a:pt x="47" y="44"/>
                </a:cubicBezTo>
                <a:cubicBezTo>
                  <a:pt x="47" y="45"/>
                  <a:pt x="49" y="47"/>
                  <a:pt x="50" y="48"/>
                </a:cubicBezTo>
                <a:cubicBezTo>
                  <a:pt x="50" y="48"/>
                  <a:pt x="45" y="55"/>
                  <a:pt x="45" y="56"/>
                </a:cubicBezTo>
                <a:cubicBezTo>
                  <a:pt x="45" y="57"/>
                  <a:pt x="44" y="57"/>
                  <a:pt x="43" y="58"/>
                </a:cubicBezTo>
                <a:cubicBezTo>
                  <a:pt x="43" y="59"/>
                  <a:pt x="39" y="62"/>
                  <a:pt x="39" y="68"/>
                </a:cubicBezTo>
                <a:cubicBezTo>
                  <a:pt x="38" y="75"/>
                  <a:pt x="39" y="68"/>
                  <a:pt x="39" y="68"/>
                </a:cubicBezTo>
                <a:cubicBezTo>
                  <a:pt x="39" y="68"/>
                  <a:pt x="37" y="66"/>
                  <a:pt x="36" y="65"/>
                </a:cubicBezTo>
                <a:cubicBezTo>
                  <a:pt x="36" y="63"/>
                  <a:pt x="35" y="57"/>
                  <a:pt x="38" y="49"/>
                </a:cubicBezTo>
                <a:close/>
                <a:moveTo>
                  <a:pt x="36" y="19"/>
                </a:moveTo>
                <a:cubicBezTo>
                  <a:pt x="36" y="21"/>
                  <a:pt x="35" y="22"/>
                  <a:pt x="35" y="22"/>
                </a:cubicBezTo>
                <a:cubicBezTo>
                  <a:pt x="34" y="21"/>
                  <a:pt x="34" y="21"/>
                  <a:pt x="36" y="19"/>
                </a:cubicBezTo>
                <a:close/>
                <a:moveTo>
                  <a:pt x="33" y="1"/>
                </a:moveTo>
                <a:cubicBezTo>
                  <a:pt x="35" y="1"/>
                  <a:pt x="35" y="2"/>
                  <a:pt x="35" y="2"/>
                </a:cubicBezTo>
                <a:cubicBezTo>
                  <a:pt x="34" y="2"/>
                  <a:pt x="34" y="2"/>
                  <a:pt x="34" y="2"/>
                </a:cubicBezTo>
                <a:lnTo>
                  <a:pt x="33" y="1"/>
                </a:lnTo>
                <a:close/>
                <a:moveTo>
                  <a:pt x="22" y="1"/>
                </a:moveTo>
                <a:cubicBezTo>
                  <a:pt x="22" y="1"/>
                  <a:pt x="23" y="0"/>
                  <a:pt x="25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3" y="1"/>
                  <a:pt x="23" y="1"/>
                  <a:pt x="22" y="1"/>
                </a:cubicBezTo>
                <a:close/>
                <a:moveTo>
                  <a:pt x="16" y="18"/>
                </a:moveTo>
                <a:cubicBezTo>
                  <a:pt x="15" y="18"/>
                  <a:pt x="15" y="17"/>
                  <a:pt x="15" y="16"/>
                </a:cubicBezTo>
                <a:cubicBezTo>
                  <a:pt x="15" y="17"/>
                  <a:pt x="16" y="17"/>
                  <a:pt x="16" y="17"/>
                </a:cubicBezTo>
                <a:lnTo>
                  <a:pt x="16" y="18"/>
                </a:lnTo>
                <a:close/>
                <a:moveTo>
                  <a:pt x="19" y="3"/>
                </a:moveTo>
                <a:cubicBezTo>
                  <a:pt x="18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4"/>
                  <a:pt x="18" y="4"/>
                  <a:pt x="19" y="3"/>
                </a:cubicBezTo>
                <a:close/>
                <a:moveTo>
                  <a:pt x="19" y="24"/>
                </a:moveTo>
                <a:cubicBezTo>
                  <a:pt x="18" y="24"/>
                  <a:pt x="14" y="21"/>
                  <a:pt x="14" y="20"/>
                </a:cubicBezTo>
                <a:cubicBezTo>
                  <a:pt x="13" y="20"/>
                  <a:pt x="11" y="17"/>
                  <a:pt x="11" y="17"/>
                </a:cubicBezTo>
                <a:cubicBezTo>
                  <a:pt x="11" y="16"/>
                  <a:pt x="11" y="16"/>
                  <a:pt x="11" y="16"/>
                </a:cubicBezTo>
                <a:cubicBezTo>
                  <a:pt x="12" y="14"/>
                  <a:pt x="15" y="11"/>
                  <a:pt x="15" y="11"/>
                </a:cubicBezTo>
                <a:cubicBezTo>
                  <a:pt x="15" y="11"/>
                  <a:pt x="15" y="12"/>
                  <a:pt x="15" y="13"/>
                </a:cubicBezTo>
                <a:cubicBezTo>
                  <a:pt x="15" y="13"/>
                  <a:pt x="14" y="14"/>
                  <a:pt x="14" y="15"/>
                </a:cubicBezTo>
                <a:cubicBezTo>
                  <a:pt x="14" y="15"/>
                  <a:pt x="14" y="14"/>
                  <a:pt x="15" y="13"/>
                </a:cubicBezTo>
                <a:cubicBezTo>
                  <a:pt x="15" y="13"/>
                  <a:pt x="15" y="14"/>
                  <a:pt x="15" y="14"/>
                </a:cubicBezTo>
                <a:cubicBezTo>
                  <a:pt x="15" y="15"/>
                  <a:pt x="14" y="16"/>
                  <a:pt x="13" y="16"/>
                </a:cubicBezTo>
                <a:cubicBezTo>
                  <a:pt x="14" y="16"/>
                  <a:pt x="14" y="15"/>
                  <a:pt x="15" y="14"/>
                </a:cubicBezTo>
                <a:cubicBezTo>
                  <a:pt x="15" y="15"/>
                  <a:pt x="15" y="15"/>
                  <a:pt x="15" y="16"/>
                </a:cubicBezTo>
                <a:cubicBezTo>
                  <a:pt x="15" y="16"/>
                  <a:pt x="14" y="16"/>
                  <a:pt x="14" y="17"/>
                </a:cubicBezTo>
                <a:cubicBezTo>
                  <a:pt x="14" y="17"/>
                  <a:pt x="14" y="17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7"/>
                  <a:pt x="16" y="18"/>
                  <a:pt x="16" y="18"/>
                </a:cubicBezTo>
                <a:cubicBezTo>
                  <a:pt x="16" y="19"/>
                  <a:pt x="17" y="19"/>
                  <a:pt x="17" y="20"/>
                </a:cubicBezTo>
                <a:cubicBezTo>
                  <a:pt x="17" y="20"/>
                  <a:pt x="17" y="21"/>
                  <a:pt x="16" y="21"/>
                </a:cubicBezTo>
                <a:cubicBezTo>
                  <a:pt x="17" y="21"/>
                  <a:pt x="17" y="21"/>
                  <a:pt x="17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0"/>
                  <a:pt x="18" y="20"/>
                  <a:pt x="18" y="20"/>
                </a:cubicBezTo>
                <a:cubicBezTo>
                  <a:pt x="19" y="21"/>
                  <a:pt x="19" y="21"/>
                  <a:pt x="19" y="21"/>
                </a:cubicBezTo>
                <a:cubicBezTo>
                  <a:pt x="18" y="21"/>
                  <a:pt x="18" y="22"/>
                  <a:pt x="18" y="22"/>
                </a:cubicBezTo>
                <a:cubicBezTo>
                  <a:pt x="18" y="22"/>
                  <a:pt x="18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19" y="21"/>
                  <a:pt x="19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0" y="23"/>
                  <a:pt x="20" y="23"/>
                </a:cubicBezTo>
                <a:cubicBezTo>
                  <a:pt x="20" y="24"/>
                  <a:pt x="20" y="24"/>
                  <a:pt x="19" y="24"/>
                </a:cubicBezTo>
                <a:close/>
                <a:moveTo>
                  <a:pt x="18" y="21"/>
                </a:moveTo>
                <a:cubicBezTo>
                  <a:pt x="17" y="21"/>
                  <a:pt x="17" y="21"/>
                  <a:pt x="17" y="21"/>
                </a:cubicBezTo>
                <a:lnTo>
                  <a:pt x="18" y="21"/>
                </a:lnTo>
                <a:close/>
                <a:moveTo>
                  <a:pt x="19" y="22"/>
                </a:moveTo>
                <a:cubicBezTo>
                  <a:pt x="19" y="22"/>
                  <a:pt x="19" y="22"/>
                  <a:pt x="19" y="22"/>
                </a:cubicBezTo>
                <a:close/>
                <a:moveTo>
                  <a:pt x="13" y="16"/>
                </a:moveTo>
                <a:cubicBezTo>
                  <a:pt x="13" y="16"/>
                  <a:pt x="13" y="16"/>
                  <a:pt x="13" y="16"/>
                </a:cubicBezTo>
                <a:close/>
                <a:moveTo>
                  <a:pt x="19" y="23"/>
                </a:moveTo>
                <a:cubicBezTo>
                  <a:pt x="19" y="23"/>
                  <a:pt x="19" y="23"/>
                  <a:pt x="19" y="23"/>
                </a:cubicBezTo>
                <a:close/>
                <a:moveTo>
                  <a:pt x="16" y="21"/>
                </a:moveTo>
                <a:cubicBezTo>
                  <a:pt x="16" y="21"/>
                  <a:pt x="16" y="21"/>
                  <a:pt x="16" y="2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9" name="Freeform 21"/>
          <p:cNvSpPr>
            <a:spLocks noEditPoints="1"/>
          </p:cNvSpPr>
          <p:nvPr/>
        </p:nvSpPr>
        <p:spPr bwMode="auto">
          <a:xfrm>
            <a:off x="8170093" y="1992238"/>
            <a:ext cx="2703512" cy="5289550"/>
          </a:xfrm>
          <a:custGeom>
            <a:avLst/>
            <a:gdLst>
              <a:gd name="T0" fmla="*/ 2147483647 w 82"/>
              <a:gd name="T1" fmla="*/ 2147483647 h 160"/>
              <a:gd name="T2" fmla="*/ 2147483647 w 82"/>
              <a:gd name="T3" fmla="*/ 2147483647 h 160"/>
              <a:gd name="T4" fmla="*/ 2147483647 w 82"/>
              <a:gd name="T5" fmla="*/ 2147483647 h 160"/>
              <a:gd name="T6" fmla="*/ 2147483647 w 82"/>
              <a:gd name="T7" fmla="*/ 2147483647 h 160"/>
              <a:gd name="T8" fmla="*/ 2147483647 w 82"/>
              <a:gd name="T9" fmla="*/ 2147483647 h 160"/>
              <a:gd name="T10" fmla="*/ 2147483647 w 82"/>
              <a:gd name="T11" fmla="*/ 2147483647 h 160"/>
              <a:gd name="T12" fmla="*/ 2147483647 w 82"/>
              <a:gd name="T13" fmla="*/ 2147483647 h 160"/>
              <a:gd name="T14" fmla="*/ 2147483647 w 82"/>
              <a:gd name="T15" fmla="*/ 2147483647 h 160"/>
              <a:gd name="T16" fmla="*/ 2147483647 w 82"/>
              <a:gd name="T17" fmla="*/ 2147483647 h 160"/>
              <a:gd name="T18" fmla="*/ 2147483647 w 82"/>
              <a:gd name="T19" fmla="*/ 2147483647 h 160"/>
              <a:gd name="T20" fmla="*/ 2147483647 w 82"/>
              <a:gd name="T21" fmla="*/ 2147483647 h 160"/>
              <a:gd name="T22" fmla="*/ 2147483647 w 82"/>
              <a:gd name="T23" fmla="*/ 2147483647 h 160"/>
              <a:gd name="T24" fmla="*/ 2147483647 w 82"/>
              <a:gd name="T25" fmla="*/ 2147483647 h 160"/>
              <a:gd name="T26" fmla="*/ 2147483647 w 82"/>
              <a:gd name="T27" fmla="*/ 2147483647 h 160"/>
              <a:gd name="T28" fmla="*/ 2147483647 w 82"/>
              <a:gd name="T29" fmla="*/ 2147483647 h 160"/>
              <a:gd name="T30" fmla="*/ 2147483647 w 82"/>
              <a:gd name="T31" fmla="*/ 2147483647 h 160"/>
              <a:gd name="T32" fmla="*/ 2147483647 w 82"/>
              <a:gd name="T33" fmla="*/ 2147483647 h 160"/>
              <a:gd name="T34" fmla="*/ 2147483647 w 82"/>
              <a:gd name="T35" fmla="*/ 2147483647 h 160"/>
              <a:gd name="T36" fmla="*/ 2147483647 w 82"/>
              <a:gd name="T37" fmla="*/ 2147483647 h 160"/>
              <a:gd name="T38" fmla="*/ 2147483647 w 82"/>
              <a:gd name="T39" fmla="*/ 2147483647 h 160"/>
              <a:gd name="T40" fmla="*/ 2147483647 w 82"/>
              <a:gd name="T41" fmla="*/ 2147483647 h 160"/>
              <a:gd name="T42" fmla="*/ 2147483647 w 82"/>
              <a:gd name="T43" fmla="*/ 2147483647 h 160"/>
              <a:gd name="T44" fmla="*/ 2147483647 w 82"/>
              <a:gd name="T45" fmla="*/ 2147483647 h 160"/>
              <a:gd name="T46" fmla="*/ 2147483647 w 82"/>
              <a:gd name="T47" fmla="*/ 2147483647 h 160"/>
              <a:gd name="T48" fmla="*/ 2147483647 w 82"/>
              <a:gd name="T49" fmla="*/ 2147483647 h 160"/>
              <a:gd name="T50" fmla="*/ 2147483647 w 82"/>
              <a:gd name="T51" fmla="*/ 2147483647 h 160"/>
              <a:gd name="T52" fmla="*/ 2147483647 w 82"/>
              <a:gd name="T53" fmla="*/ 0 h 160"/>
              <a:gd name="T54" fmla="*/ 2147483647 w 82"/>
              <a:gd name="T55" fmla="*/ 2147483647 h 160"/>
              <a:gd name="T56" fmla="*/ 2147483647 w 82"/>
              <a:gd name="T57" fmla="*/ 2147483647 h 160"/>
              <a:gd name="T58" fmla="*/ 2147483647 w 82"/>
              <a:gd name="T59" fmla="*/ 2147483647 h 160"/>
              <a:gd name="T60" fmla="*/ 2147483647 w 82"/>
              <a:gd name="T61" fmla="*/ 2147483647 h 160"/>
              <a:gd name="T62" fmla="*/ 2147483647 w 82"/>
              <a:gd name="T63" fmla="*/ 2147483647 h 160"/>
              <a:gd name="T64" fmla="*/ 2147483647 w 82"/>
              <a:gd name="T65" fmla="*/ 2147483647 h 160"/>
              <a:gd name="T66" fmla="*/ 2147483647 w 82"/>
              <a:gd name="T67" fmla="*/ 2147483647 h 160"/>
              <a:gd name="T68" fmla="*/ 2147483647 w 82"/>
              <a:gd name="T69" fmla="*/ 2147483647 h 160"/>
              <a:gd name="T70" fmla="*/ 0 w 82"/>
              <a:gd name="T71" fmla="*/ 2147483647 h 160"/>
              <a:gd name="T72" fmla="*/ 2147483647 w 82"/>
              <a:gd name="T73" fmla="*/ 2147483647 h 160"/>
              <a:gd name="T74" fmla="*/ 2147483647 w 82"/>
              <a:gd name="T75" fmla="*/ 2147483647 h 160"/>
              <a:gd name="T76" fmla="*/ 2147483647 w 82"/>
              <a:gd name="T77" fmla="*/ 2147483647 h 160"/>
              <a:gd name="T78" fmla="*/ 2147483647 w 82"/>
              <a:gd name="T79" fmla="*/ 2147483647 h 160"/>
              <a:gd name="T80" fmla="*/ 2147483647 w 82"/>
              <a:gd name="T81" fmla="*/ 2147483647 h 160"/>
              <a:gd name="T82" fmla="*/ 2147483647 w 82"/>
              <a:gd name="T83" fmla="*/ 2147483647 h 160"/>
              <a:gd name="T84" fmla="*/ 2147483647 w 82"/>
              <a:gd name="T85" fmla="*/ 2147483647 h 160"/>
              <a:gd name="T86" fmla="*/ 2147483647 w 82"/>
              <a:gd name="T87" fmla="*/ 2147483647 h 160"/>
              <a:gd name="T88" fmla="*/ 2147483647 w 82"/>
              <a:gd name="T89" fmla="*/ 2147483647 h 160"/>
              <a:gd name="T90" fmla="*/ 2147483647 w 82"/>
              <a:gd name="T91" fmla="*/ 2147483647 h 160"/>
              <a:gd name="T92" fmla="*/ 2147483647 w 82"/>
              <a:gd name="T93" fmla="*/ 2147483647 h 160"/>
              <a:gd name="T94" fmla="*/ 2147483647 w 82"/>
              <a:gd name="T95" fmla="*/ 2147483647 h 160"/>
              <a:gd name="T96" fmla="*/ 2147483647 w 82"/>
              <a:gd name="T97" fmla="*/ 2147483647 h 16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82"/>
              <a:gd name="T148" fmla="*/ 0 h 160"/>
              <a:gd name="T149" fmla="*/ 82 w 82"/>
              <a:gd name="T150" fmla="*/ 160 h 16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82" h="160">
                <a:moveTo>
                  <a:pt x="1" y="50"/>
                </a:moveTo>
                <a:cubicBezTo>
                  <a:pt x="2" y="50"/>
                  <a:pt x="2" y="52"/>
                  <a:pt x="3" y="53"/>
                </a:cubicBezTo>
                <a:cubicBezTo>
                  <a:pt x="3" y="54"/>
                  <a:pt x="7" y="60"/>
                  <a:pt x="7" y="61"/>
                </a:cubicBezTo>
                <a:cubicBezTo>
                  <a:pt x="8" y="61"/>
                  <a:pt x="11" y="65"/>
                  <a:pt x="11" y="65"/>
                </a:cubicBezTo>
                <a:cubicBezTo>
                  <a:pt x="11" y="66"/>
                  <a:pt x="14" y="68"/>
                  <a:pt x="14" y="68"/>
                </a:cubicBezTo>
                <a:cubicBezTo>
                  <a:pt x="11" y="72"/>
                  <a:pt x="11" y="83"/>
                  <a:pt x="11" y="85"/>
                </a:cubicBezTo>
                <a:cubicBezTo>
                  <a:pt x="11" y="88"/>
                  <a:pt x="10" y="93"/>
                  <a:pt x="10" y="94"/>
                </a:cubicBezTo>
                <a:cubicBezTo>
                  <a:pt x="10" y="95"/>
                  <a:pt x="13" y="94"/>
                  <a:pt x="13" y="94"/>
                </a:cubicBezTo>
                <a:cubicBezTo>
                  <a:pt x="12" y="95"/>
                  <a:pt x="11" y="102"/>
                  <a:pt x="10" y="103"/>
                </a:cubicBezTo>
                <a:cubicBezTo>
                  <a:pt x="10" y="104"/>
                  <a:pt x="8" y="110"/>
                  <a:pt x="8" y="111"/>
                </a:cubicBezTo>
                <a:cubicBezTo>
                  <a:pt x="8" y="112"/>
                  <a:pt x="8" y="114"/>
                  <a:pt x="6" y="116"/>
                </a:cubicBezTo>
                <a:cubicBezTo>
                  <a:pt x="5" y="119"/>
                  <a:pt x="5" y="129"/>
                  <a:pt x="5" y="130"/>
                </a:cubicBezTo>
                <a:cubicBezTo>
                  <a:pt x="5" y="131"/>
                  <a:pt x="6" y="137"/>
                  <a:pt x="6" y="139"/>
                </a:cubicBezTo>
                <a:cubicBezTo>
                  <a:pt x="6" y="141"/>
                  <a:pt x="5" y="147"/>
                  <a:pt x="3" y="148"/>
                </a:cubicBezTo>
                <a:cubicBezTo>
                  <a:pt x="2" y="150"/>
                  <a:pt x="3" y="151"/>
                  <a:pt x="4" y="152"/>
                </a:cubicBezTo>
                <a:cubicBezTo>
                  <a:pt x="5" y="154"/>
                  <a:pt x="7" y="159"/>
                  <a:pt x="7" y="159"/>
                </a:cubicBezTo>
                <a:cubicBezTo>
                  <a:pt x="8" y="159"/>
                  <a:pt x="8" y="159"/>
                  <a:pt x="8" y="159"/>
                </a:cubicBezTo>
                <a:cubicBezTo>
                  <a:pt x="7" y="155"/>
                  <a:pt x="7" y="155"/>
                  <a:pt x="7" y="155"/>
                </a:cubicBezTo>
                <a:cubicBezTo>
                  <a:pt x="7" y="153"/>
                  <a:pt x="11" y="156"/>
                  <a:pt x="11" y="156"/>
                </a:cubicBezTo>
                <a:cubicBezTo>
                  <a:pt x="14" y="160"/>
                  <a:pt x="22" y="157"/>
                  <a:pt x="22" y="157"/>
                </a:cubicBezTo>
                <a:cubicBezTo>
                  <a:pt x="23" y="157"/>
                  <a:pt x="22" y="156"/>
                  <a:pt x="22" y="156"/>
                </a:cubicBezTo>
                <a:cubicBezTo>
                  <a:pt x="23" y="155"/>
                  <a:pt x="20" y="155"/>
                  <a:pt x="19" y="155"/>
                </a:cubicBezTo>
                <a:cubicBezTo>
                  <a:pt x="18" y="155"/>
                  <a:pt x="16" y="154"/>
                  <a:pt x="16" y="153"/>
                </a:cubicBezTo>
                <a:cubicBezTo>
                  <a:pt x="16" y="152"/>
                  <a:pt x="13" y="148"/>
                  <a:pt x="13" y="148"/>
                </a:cubicBezTo>
                <a:cubicBezTo>
                  <a:pt x="11" y="144"/>
                  <a:pt x="12" y="133"/>
                  <a:pt x="13" y="132"/>
                </a:cubicBezTo>
                <a:cubicBezTo>
                  <a:pt x="14" y="131"/>
                  <a:pt x="15" y="123"/>
                  <a:pt x="15" y="120"/>
                </a:cubicBezTo>
                <a:cubicBezTo>
                  <a:pt x="16" y="118"/>
                  <a:pt x="16" y="116"/>
                  <a:pt x="17" y="115"/>
                </a:cubicBezTo>
                <a:cubicBezTo>
                  <a:pt x="18" y="114"/>
                  <a:pt x="19" y="110"/>
                  <a:pt x="20" y="109"/>
                </a:cubicBezTo>
                <a:cubicBezTo>
                  <a:pt x="20" y="108"/>
                  <a:pt x="22" y="105"/>
                  <a:pt x="22" y="105"/>
                </a:cubicBezTo>
                <a:cubicBezTo>
                  <a:pt x="24" y="104"/>
                  <a:pt x="27" y="98"/>
                  <a:pt x="27" y="98"/>
                </a:cubicBezTo>
                <a:cubicBezTo>
                  <a:pt x="28" y="99"/>
                  <a:pt x="30" y="102"/>
                  <a:pt x="31" y="103"/>
                </a:cubicBezTo>
                <a:cubicBezTo>
                  <a:pt x="32" y="104"/>
                  <a:pt x="34" y="106"/>
                  <a:pt x="35" y="108"/>
                </a:cubicBezTo>
                <a:cubicBezTo>
                  <a:pt x="36" y="109"/>
                  <a:pt x="35" y="112"/>
                  <a:pt x="35" y="112"/>
                </a:cubicBezTo>
                <a:cubicBezTo>
                  <a:pt x="32" y="115"/>
                  <a:pt x="31" y="125"/>
                  <a:pt x="32" y="127"/>
                </a:cubicBezTo>
                <a:cubicBezTo>
                  <a:pt x="32" y="128"/>
                  <a:pt x="32" y="137"/>
                  <a:pt x="32" y="138"/>
                </a:cubicBezTo>
                <a:cubicBezTo>
                  <a:pt x="32" y="138"/>
                  <a:pt x="31" y="139"/>
                  <a:pt x="30" y="139"/>
                </a:cubicBezTo>
                <a:cubicBezTo>
                  <a:pt x="29" y="139"/>
                  <a:pt x="28" y="140"/>
                  <a:pt x="28" y="140"/>
                </a:cubicBezTo>
                <a:cubicBezTo>
                  <a:pt x="27" y="140"/>
                  <a:pt x="27" y="140"/>
                  <a:pt x="27" y="140"/>
                </a:cubicBezTo>
                <a:cubicBezTo>
                  <a:pt x="27" y="139"/>
                  <a:pt x="26" y="140"/>
                  <a:pt x="26" y="142"/>
                </a:cubicBezTo>
                <a:cubicBezTo>
                  <a:pt x="26" y="143"/>
                  <a:pt x="23" y="148"/>
                  <a:pt x="23" y="148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9" y="145"/>
                  <a:pt x="28" y="148"/>
                  <a:pt x="27" y="149"/>
                </a:cubicBezTo>
                <a:cubicBezTo>
                  <a:pt x="27" y="151"/>
                  <a:pt x="27" y="153"/>
                  <a:pt x="27" y="153"/>
                </a:cubicBezTo>
                <a:cubicBezTo>
                  <a:pt x="29" y="158"/>
                  <a:pt x="34" y="157"/>
                  <a:pt x="35" y="157"/>
                </a:cubicBezTo>
                <a:cubicBezTo>
                  <a:pt x="35" y="157"/>
                  <a:pt x="35" y="156"/>
                  <a:pt x="35" y="156"/>
                </a:cubicBezTo>
                <a:cubicBezTo>
                  <a:pt x="36" y="155"/>
                  <a:pt x="34" y="154"/>
                  <a:pt x="34" y="154"/>
                </a:cubicBezTo>
                <a:cubicBezTo>
                  <a:pt x="34" y="154"/>
                  <a:pt x="33" y="153"/>
                  <a:pt x="33" y="152"/>
                </a:cubicBezTo>
                <a:cubicBezTo>
                  <a:pt x="33" y="151"/>
                  <a:pt x="35" y="148"/>
                  <a:pt x="36" y="147"/>
                </a:cubicBezTo>
                <a:cubicBezTo>
                  <a:pt x="37" y="146"/>
                  <a:pt x="38" y="139"/>
                  <a:pt x="38" y="138"/>
                </a:cubicBezTo>
                <a:cubicBezTo>
                  <a:pt x="38" y="136"/>
                  <a:pt x="38" y="130"/>
                  <a:pt x="39" y="128"/>
                </a:cubicBezTo>
                <a:cubicBezTo>
                  <a:pt x="40" y="125"/>
                  <a:pt x="42" y="119"/>
                  <a:pt x="42" y="118"/>
                </a:cubicBezTo>
                <a:cubicBezTo>
                  <a:pt x="42" y="116"/>
                  <a:pt x="44" y="113"/>
                  <a:pt x="45" y="111"/>
                </a:cubicBezTo>
                <a:cubicBezTo>
                  <a:pt x="46" y="109"/>
                  <a:pt x="46" y="104"/>
                  <a:pt x="45" y="103"/>
                </a:cubicBezTo>
                <a:cubicBezTo>
                  <a:pt x="44" y="102"/>
                  <a:pt x="40" y="92"/>
                  <a:pt x="40" y="92"/>
                </a:cubicBezTo>
                <a:cubicBezTo>
                  <a:pt x="39" y="92"/>
                  <a:pt x="39" y="91"/>
                  <a:pt x="38" y="89"/>
                </a:cubicBezTo>
                <a:cubicBezTo>
                  <a:pt x="39" y="89"/>
                  <a:pt x="39" y="88"/>
                  <a:pt x="39" y="88"/>
                </a:cubicBezTo>
                <a:cubicBezTo>
                  <a:pt x="36" y="86"/>
                  <a:pt x="36" y="86"/>
                  <a:pt x="36" y="86"/>
                </a:cubicBezTo>
                <a:cubicBezTo>
                  <a:pt x="36" y="84"/>
                  <a:pt x="35" y="82"/>
                  <a:pt x="34" y="81"/>
                </a:cubicBezTo>
                <a:cubicBezTo>
                  <a:pt x="33" y="77"/>
                  <a:pt x="33" y="77"/>
                  <a:pt x="33" y="75"/>
                </a:cubicBezTo>
                <a:cubicBezTo>
                  <a:pt x="34" y="74"/>
                  <a:pt x="35" y="70"/>
                  <a:pt x="35" y="70"/>
                </a:cubicBezTo>
                <a:cubicBezTo>
                  <a:pt x="37" y="68"/>
                  <a:pt x="37" y="61"/>
                  <a:pt x="37" y="60"/>
                </a:cubicBezTo>
                <a:cubicBezTo>
                  <a:pt x="37" y="59"/>
                  <a:pt x="38" y="56"/>
                  <a:pt x="39" y="53"/>
                </a:cubicBezTo>
                <a:cubicBezTo>
                  <a:pt x="40" y="50"/>
                  <a:pt x="42" y="49"/>
                  <a:pt x="42" y="49"/>
                </a:cubicBezTo>
                <a:cubicBezTo>
                  <a:pt x="44" y="46"/>
                  <a:pt x="39" y="39"/>
                  <a:pt x="39" y="39"/>
                </a:cubicBezTo>
                <a:cubicBezTo>
                  <a:pt x="40" y="39"/>
                  <a:pt x="44" y="39"/>
                  <a:pt x="45" y="39"/>
                </a:cubicBezTo>
                <a:cubicBezTo>
                  <a:pt x="47" y="39"/>
                  <a:pt x="49" y="38"/>
                  <a:pt x="56" y="38"/>
                </a:cubicBezTo>
                <a:cubicBezTo>
                  <a:pt x="63" y="38"/>
                  <a:pt x="73" y="33"/>
                  <a:pt x="74" y="33"/>
                </a:cubicBezTo>
                <a:cubicBezTo>
                  <a:pt x="75" y="32"/>
                  <a:pt x="77" y="32"/>
                  <a:pt x="78" y="31"/>
                </a:cubicBezTo>
                <a:cubicBezTo>
                  <a:pt x="80" y="31"/>
                  <a:pt x="80" y="28"/>
                  <a:pt x="80" y="28"/>
                </a:cubicBezTo>
                <a:cubicBezTo>
                  <a:pt x="80" y="27"/>
                  <a:pt x="80" y="26"/>
                  <a:pt x="81" y="25"/>
                </a:cubicBezTo>
                <a:cubicBezTo>
                  <a:pt x="82" y="25"/>
                  <a:pt x="82" y="24"/>
                  <a:pt x="82" y="24"/>
                </a:cubicBezTo>
                <a:cubicBezTo>
                  <a:pt x="82" y="23"/>
                  <a:pt x="80" y="24"/>
                  <a:pt x="80" y="24"/>
                </a:cubicBezTo>
                <a:cubicBezTo>
                  <a:pt x="80" y="24"/>
                  <a:pt x="80" y="23"/>
                  <a:pt x="80" y="22"/>
                </a:cubicBezTo>
                <a:cubicBezTo>
                  <a:pt x="80" y="21"/>
                  <a:pt x="80" y="20"/>
                  <a:pt x="80" y="20"/>
                </a:cubicBezTo>
                <a:cubicBezTo>
                  <a:pt x="81" y="18"/>
                  <a:pt x="81" y="18"/>
                  <a:pt x="81" y="18"/>
                </a:cubicBezTo>
                <a:cubicBezTo>
                  <a:pt x="82" y="16"/>
                  <a:pt x="81" y="17"/>
                  <a:pt x="81" y="17"/>
                </a:cubicBezTo>
                <a:cubicBezTo>
                  <a:pt x="80" y="17"/>
                  <a:pt x="80" y="17"/>
                  <a:pt x="80" y="17"/>
                </a:cubicBezTo>
                <a:cubicBezTo>
                  <a:pt x="80" y="17"/>
                  <a:pt x="80" y="17"/>
                  <a:pt x="80" y="17"/>
                </a:cubicBezTo>
                <a:cubicBezTo>
                  <a:pt x="81" y="15"/>
                  <a:pt x="80" y="15"/>
                  <a:pt x="80" y="15"/>
                </a:cubicBezTo>
                <a:cubicBezTo>
                  <a:pt x="79" y="16"/>
                  <a:pt x="79" y="16"/>
                  <a:pt x="79" y="16"/>
                </a:cubicBezTo>
                <a:cubicBezTo>
                  <a:pt x="78" y="19"/>
                  <a:pt x="78" y="19"/>
                  <a:pt x="78" y="19"/>
                </a:cubicBezTo>
                <a:cubicBezTo>
                  <a:pt x="76" y="20"/>
                  <a:pt x="77" y="27"/>
                  <a:pt x="77" y="27"/>
                </a:cubicBezTo>
                <a:cubicBezTo>
                  <a:pt x="76" y="30"/>
                  <a:pt x="68" y="30"/>
                  <a:pt x="64" y="31"/>
                </a:cubicBezTo>
                <a:cubicBezTo>
                  <a:pt x="60" y="31"/>
                  <a:pt x="57" y="31"/>
                  <a:pt x="55" y="32"/>
                </a:cubicBezTo>
                <a:cubicBezTo>
                  <a:pt x="52" y="32"/>
                  <a:pt x="43" y="32"/>
                  <a:pt x="42" y="31"/>
                </a:cubicBezTo>
                <a:cubicBezTo>
                  <a:pt x="41" y="31"/>
                  <a:pt x="37" y="29"/>
                  <a:pt x="37" y="29"/>
                </a:cubicBezTo>
                <a:cubicBezTo>
                  <a:pt x="37" y="29"/>
                  <a:pt x="38" y="28"/>
                  <a:pt x="38" y="27"/>
                </a:cubicBezTo>
                <a:cubicBezTo>
                  <a:pt x="39" y="27"/>
                  <a:pt x="41" y="26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2" y="24"/>
                  <a:pt x="42" y="23"/>
                  <a:pt x="42" y="23"/>
                </a:cubicBezTo>
                <a:cubicBezTo>
                  <a:pt x="44" y="21"/>
                  <a:pt x="44" y="20"/>
                  <a:pt x="43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1"/>
                  <a:pt x="44" y="21"/>
                </a:cubicBezTo>
                <a:cubicBezTo>
                  <a:pt x="44" y="20"/>
                  <a:pt x="44" y="20"/>
                  <a:pt x="44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5" y="17"/>
                  <a:pt x="44" y="15"/>
                  <a:pt x="44" y="14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5" y="14"/>
                  <a:pt x="45" y="14"/>
                </a:cubicBezTo>
                <a:cubicBezTo>
                  <a:pt x="44" y="14"/>
                  <a:pt x="44" y="13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0"/>
                  <a:pt x="43" y="5"/>
                  <a:pt x="38" y="4"/>
                </a:cubicBezTo>
                <a:cubicBezTo>
                  <a:pt x="39" y="2"/>
                  <a:pt x="37" y="2"/>
                  <a:pt x="35" y="2"/>
                </a:cubicBezTo>
                <a:cubicBezTo>
                  <a:pt x="35" y="1"/>
                  <a:pt x="35" y="1"/>
                  <a:pt x="35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4" y="0"/>
                  <a:pt x="33" y="0"/>
                  <a:pt x="32" y="0"/>
                </a:cubicBezTo>
                <a:cubicBezTo>
                  <a:pt x="31" y="0"/>
                  <a:pt x="29" y="0"/>
                  <a:pt x="29" y="0"/>
                </a:cubicBezTo>
                <a:cubicBezTo>
                  <a:pt x="28" y="0"/>
                  <a:pt x="27" y="0"/>
                  <a:pt x="26" y="1"/>
                </a:cubicBezTo>
                <a:cubicBezTo>
                  <a:pt x="26" y="1"/>
                  <a:pt x="28" y="0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6" y="1"/>
                  <a:pt x="27" y="1"/>
                  <a:pt x="27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23" y="2"/>
                  <a:pt x="22" y="5"/>
                  <a:pt x="21" y="7"/>
                </a:cubicBezTo>
                <a:cubicBezTo>
                  <a:pt x="22" y="4"/>
                  <a:pt x="25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5" y="3"/>
                  <a:pt x="23" y="5"/>
                  <a:pt x="22" y="7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8"/>
                  <a:pt x="21" y="8"/>
                  <a:pt x="21" y="8"/>
                </a:cubicBezTo>
                <a:cubicBezTo>
                  <a:pt x="19" y="9"/>
                  <a:pt x="19" y="11"/>
                  <a:pt x="19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3"/>
                  <a:pt x="19" y="13"/>
                  <a:pt x="19" y="13"/>
                </a:cubicBezTo>
                <a:cubicBezTo>
                  <a:pt x="17" y="15"/>
                  <a:pt x="16" y="18"/>
                  <a:pt x="16" y="18"/>
                </a:cubicBezTo>
                <a:cubicBezTo>
                  <a:pt x="17" y="16"/>
                  <a:pt x="18" y="14"/>
                  <a:pt x="19" y="14"/>
                </a:cubicBezTo>
                <a:cubicBezTo>
                  <a:pt x="19" y="14"/>
                  <a:pt x="19" y="14"/>
                  <a:pt x="19" y="15"/>
                </a:cubicBezTo>
                <a:cubicBezTo>
                  <a:pt x="18" y="15"/>
                  <a:pt x="17" y="16"/>
                  <a:pt x="17" y="19"/>
                </a:cubicBezTo>
                <a:cubicBezTo>
                  <a:pt x="17" y="21"/>
                  <a:pt x="17" y="22"/>
                  <a:pt x="18" y="22"/>
                </a:cubicBezTo>
                <a:cubicBezTo>
                  <a:pt x="18" y="23"/>
                  <a:pt x="18" y="23"/>
                  <a:pt x="18" y="24"/>
                </a:cubicBezTo>
                <a:cubicBezTo>
                  <a:pt x="17" y="24"/>
                  <a:pt x="17" y="24"/>
                  <a:pt x="17" y="25"/>
                </a:cubicBezTo>
                <a:cubicBezTo>
                  <a:pt x="17" y="25"/>
                  <a:pt x="17" y="24"/>
                  <a:pt x="18" y="24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5"/>
                  <a:pt x="17" y="26"/>
                  <a:pt x="17" y="26"/>
                </a:cubicBezTo>
                <a:cubicBezTo>
                  <a:pt x="17" y="26"/>
                  <a:pt x="17" y="26"/>
                  <a:pt x="18" y="25"/>
                </a:cubicBezTo>
                <a:cubicBezTo>
                  <a:pt x="18" y="27"/>
                  <a:pt x="17" y="27"/>
                  <a:pt x="17" y="27"/>
                </a:cubicBezTo>
                <a:cubicBezTo>
                  <a:pt x="16" y="27"/>
                  <a:pt x="12" y="32"/>
                  <a:pt x="11" y="33"/>
                </a:cubicBezTo>
                <a:cubicBezTo>
                  <a:pt x="11" y="34"/>
                  <a:pt x="9" y="36"/>
                  <a:pt x="9" y="37"/>
                </a:cubicBezTo>
                <a:cubicBezTo>
                  <a:pt x="8" y="37"/>
                  <a:pt x="3" y="43"/>
                  <a:pt x="3" y="43"/>
                </a:cubicBezTo>
                <a:cubicBezTo>
                  <a:pt x="3" y="44"/>
                  <a:pt x="1" y="46"/>
                  <a:pt x="0" y="47"/>
                </a:cubicBezTo>
                <a:cubicBezTo>
                  <a:pt x="0" y="48"/>
                  <a:pt x="1" y="49"/>
                  <a:pt x="1" y="50"/>
                </a:cubicBezTo>
                <a:close/>
                <a:moveTo>
                  <a:pt x="43" y="16"/>
                </a:moveTo>
                <a:cubicBezTo>
                  <a:pt x="44" y="15"/>
                  <a:pt x="44" y="15"/>
                  <a:pt x="44" y="15"/>
                </a:cubicBezTo>
                <a:cubicBezTo>
                  <a:pt x="45" y="17"/>
                  <a:pt x="44" y="19"/>
                  <a:pt x="44" y="19"/>
                </a:cubicBezTo>
                <a:cubicBezTo>
                  <a:pt x="44" y="18"/>
                  <a:pt x="43" y="17"/>
                  <a:pt x="43" y="16"/>
                </a:cubicBezTo>
                <a:close/>
                <a:moveTo>
                  <a:pt x="42" y="22"/>
                </a:moveTo>
                <a:cubicBezTo>
                  <a:pt x="42" y="22"/>
                  <a:pt x="43" y="21"/>
                  <a:pt x="43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4" y="21"/>
                  <a:pt x="43" y="22"/>
                  <a:pt x="42" y="22"/>
                </a:cubicBezTo>
                <a:close/>
                <a:moveTo>
                  <a:pt x="39" y="5"/>
                </a:moveTo>
                <a:cubicBezTo>
                  <a:pt x="38" y="5"/>
                  <a:pt x="38" y="5"/>
                  <a:pt x="38" y="5"/>
                </a:cubicBezTo>
                <a:cubicBezTo>
                  <a:pt x="40" y="5"/>
                  <a:pt x="43" y="7"/>
                  <a:pt x="43" y="11"/>
                </a:cubicBezTo>
                <a:cubicBezTo>
                  <a:pt x="43" y="11"/>
                  <a:pt x="42" y="10"/>
                  <a:pt x="41" y="8"/>
                </a:cubicBezTo>
                <a:cubicBezTo>
                  <a:pt x="41" y="5"/>
                  <a:pt x="39" y="5"/>
                  <a:pt x="39" y="5"/>
                </a:cubicBezTo>
                <a:close/>
                <a:moveTo>
                  <a:pt x="38" y="27"/>
                </a:moveTo>
                <a:cubicBezTo>
                  <a:pt x="39" y="27"/>
                  <a:pt x="39" y="26"/>
                  <a:pt x="39" y="26"/>
                </a:cubicBezTo>
                <a:cubicBezTo>
                  <a:pt x="40" y="25"/>
                  <a:pt x="40" y="25"/>
                  <a:pt x="40" y="24"/>
                </a:cubicBezTo>
                <a:cubicBezTo>
                  <a:pt x="40" y="25"/>
                  <a:pt x="40" y="26"/>
                  <a:pt x="38" y="27"/>
                </a:cubicBezTo>
                <a:close/>
                <a:moveTo>
                  <a:pt x="36" y="2"/>
                </a:moveTo>
                <a:cubicBezTo>
                  <a:pt x="38" y="2"/>
                  <a:pt x="38" y="3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7" y="3"/>
                  <a:pt x="37" y="3"/>
                  <a:pt x="36" y="2"/>
                </a:cubicBezTo>
                <a:close/>
                <a:moveTo>
                  <a:pt x="32" y="0"/>
                </a:moveTo>
                <a:cubicBezTo>
                  <a:pt x="34" y="0"/>
                  <a:pt x="35" y="1"/>
                  <a:pt x="35" y="1"/>
                </a:cubicBezTo>
                <a:cubicBezTo>
                  <a:pt x="34" y="1"/>
                  <a:pt x="33" y="1"/>
                  <a:pt x="33" y="1"/>
                </a:cubicBezTo>
                <a:lnTo>
                  <a:pt x="32" y="0"/>
                </a:lnTo>
                <a:close/>
                <a:moveTo>
                  <a:pt x="19" y="16"/>
                </a:moveTo>
                <a:cubicBezTo>
                  <a:pt x="19" y="16"/>
                  <a:pt x="18" y="17"/>
                  <a:pt x="18" y="19"/>
                </a:cubicBezTo>
                <a:cubicBezTo>
                  <a:pt x="18" y="20"/>
                  <a:pt x="18" y="20"/>
                  <a:pt x="18" y="21"/>
                </a:cubicBezTo>
                <a:cubicBezTo>
                  <a:pt x="17" y="20"/>
                  <a:pt x="17" y="18"/>
                  <a:pt x="19" y="16"/>
                </a:cubicBezTo>
                <a:close/>
                <a:moveTo>
                  <a:pt x="21" y="8"/>
                </a:moveTo>
                <a:cubicBezTo>
                  <a:pt x="21" y="9"/>
                  <a:pt x="21" y="9"/>
                  <a:pt x="21" y="9"/>
                </a:cubicBezTo>
                <a:cubicBezTo>
                  <a:pt x="20" y="10"/>
                  <a:pt x="20" y="11"/>
                  <a:pt x="20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0"/>
                  <a:pt x="20" y="9"/>
                  <a:pt x="21" y="8"/>
                </a:cubicBezTo>
                <a:close/>
                <a:moveTo>
                  <a:pt x="21" y="8"/>
                </a:moveTo>
                <a:cubicBezTo>
                  <a:pt x="21" y="9"/>
                  <a:pt x="21" y="9"/>
                  <a:pt x="21" y="9"/>
                </a:cubicBezTo>
                <a:cubicBezTo>
                  <a:pt x="21" y="8"/>
                  <a:pt x="21" y="8"/>
                  <a:pt x="21" y="8"/>
                </a:cubicBezTo>
                <a:close/>
                <a:moveTo>
                  <a:pt x="9" y="47"/>
                </a:moveTo>
                <a:cubicBezTo>
                  <a:pt x="10" y="46"/>
                  <a:pt x="15" y="42"/>
                  <a:pt x="15" y="41"/>
                </a:cubicBezTo>
                <a:cubicBezTo>
                  <a:pt x="16" y="41"/>
                  <a:pt x="16" y="41"/>
                  <a:pt x="17" y="41"/>
                </a:cubicBezTo>
                <a:cubicBezTo>
                  <a:pt x="17" y="41"/>
                  <a:pt x="20" y="45"/>
                  <a:pt x="20" y="46"/>
                </a:cubicBezTo>
                <a:cubicBezTo>
                  <a:pt x="20" y="47"/>
                  <a:pt x="21" y="49"/>
                  <a:pt x="20" y="49"/>
                </a:cubicBezTo>
                <a:cubicBezTo>
                  <a:pt x="20" y="50"/>
                  <a:pt x="21" y="53"/>
                  <a:pt x="21" y="53"/>
                </a:cubicBezTo>
                <a:cubicBezTo>
                  <a:pt x="21" y="53"/>
                  <a:pt x="21" y="54"/>
                  <a:pt x="21" y="55"/>
                </a:cubicBezTo>
                <a:cubicBezTo>
                  <a:pt x="20" y="57"/>
                  <a:pt x="21" y="59"/>
                  <a:pt x="20" y="60"/>
                </a:cubicBezTo>
                <a:cubicBezTo>
                  <a:pt x="19" y="62"/>
                  <a:pt x="17" y="64"/>
                  <a:pt x="16" y="64"/>
                </a:cubicBezTo>
                <a:cubicBezTo>
                  <a:pt x="16" y="64"/>
                  <a:pt x="14" y="61"/>
                  <a:pt x="14" y="60"/>
                </a:cubicBezTo>
                <a:cubicBezTo>
                  <a:pt x="13" y="60"/>
                  <a:pt x="11" y="56"/>
                  <a:pt x="11" y="55"/>
                </a:cubicBezTo>
                <a:cubicBezTo>
                  <a:pt x="11" y="55"/>
                  <a:pt x="9" y="49"/>
                  <a:pt x="9" y="49"/>
                </a:cubicBezTo>
                <a:cubicBezTo>
                  <a:pt x="9" y="48"/>
                  <a:pt x="9" y="47"/>
                  <a:pt x="9" y="47"/>
                </a:cubicBezTo>
                <a:close/>
                <a:moveTo>
                  <a:pt x="18" y="14"/>
                </a:moveTo>
                <a:cubicBezTo>
                  <a:pt x="18" y="14"/>
                  <a:pt x="18" y="13"/>
                  <a:pt x="19" y="12"/>
                </a:cubicBezTo>
                <a:cubicBezTo>
                  <a:pt x="19" y="13"/>
                  <a:pt x="18" y="13"/>
                  <a:pt x="18" y="1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3591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7"/>
          <p:cNvSpPr>
            <a:spLocks noEditPoints="1"/>
          </p:cNvSpPr>
          <p:nvPr/>
        </p:nvSpPr>
        <p:spPr bwMode="auto">
          <a:xfrm>
            <a:off x="4409504" y="4454698"/>
            <a:ext cx="4216400" cy="3321050"/>
          </a:xfrm>
          <a:custGeom>
            <a:avLst/>
            <a:gdLst>
              <a:gd name="T0" fmla="*/ 2147483647 w 143"/>
              <a:gd name="T1" fmla="*/ 2147483647 h 113"/>
              <a:gd name="T2" fmla="*/ 2147483647 w 143"/>
              <a:gd name="T3" fmla="*/ 2147483647 h 113"/>
              <a:gd name="T4" fmla="*/ 2147483647 w 143"/>
              <a:gd name="T5" fmla="*/ 2147483647 h 113"/>
              <a:gd name="T6" fmla="*/ 2147483647 w 143"/>
              <a:gd name="T7" fmla="*/ 2147483647 h 113"/>
              <a:gd name="T8" fmla="*/ 2147483647 w 143"/>
              <a:gd name="T9" fmla="*/ 2147483647 h 113"/>
              <a:gd name="T10" fmla="*/ 2147483647 w 143"/>
              <a:gd name="T11" fmla="*/ 2147483647 h 113"/>
              <a:gd name="T12" fmla="*/ 2147483647 w 143"/>
              <a:gd name="T13" fmla="*/ 2147483647 h 113"/>
              <a:gd name="T14" fmla="*/ 2147483647 w 143"/>
              <a:gd name="T15" fmla="*/ 2147483647 h 113"/>
              <a:gd name="T16" fmla="*/ 2147483647 w 143"/>
              <a:gd name="T17" fmla="*/ 2147483647 h 113"/>
              <a:gd name="T18" fmla="*/ 2147483647 w 143"/>
              <a:gd name="T19" fmla="*/ 2147483647 h 113"/>
              <a:gd name="T20" fmla="*/ 2147483647 w 143"/>
              <a:gd name="T21" fmla="*/ 2147483647 h 113"/>
              <a:gd name="T22" fmla="*/ 2147483647 w 143"/>
              <a:gd name="T23" fmla="*/ 2147483647 h 113"/>
              <a:gd name="T24" fmla="*/ 2147483647 w 143"/>
              <a:gd name="T25" fmla="*/ 2147483647 h 113"/>
              <a:gd name="T26" fmla="*/ 2147483647 w 143"/>
              <a:gd name="T27" fmla="*/ 2147483647 h 113"/>
              <a:gd name="T28" fmla="*/ 2147483647 w 143"/>
              <a:gd name="T29" fmla="*/ 2147483647 h 113"/>
              <a:gd name="T30" fmla="*/ 2147483647 w 143"/>
              <a:gd name="T31" fmla="*/ 2147483647 h 113"/>
              <a:gd name="T32" fmla="*/ 2147483647 w 143"/>
              <a:gd name="T33" fmla="*/ 2147483647 h 113"/>
              <a:gd name="T34" fmla="*/ 2147483647 w 143"/>
              <a:gd name="T35" fmla="*/ 2147483647 h 113"/>
              <a:gd name="T36" fmla="*/ 2147483647 w 143"/>
              <a:gd name="T37" fmla="*/ 2147483647 h 113"/>
              <a:gd name="T38" fmla="*/ 2147483647 w 143"/>
              <a:gd name="T39" fmla="*/ 2147483647 h 113"/>
              <a:gd name="T40" fmla="*/ 2147483647 w 143"/>
              <a:gd name="T41" fmla="*/ 2147483647 h 113"/>
              <a:gd name="T42" fmla="*/ 2147483647 w 143"/>
              <a:gd name="T43" fmla="*/ 2147483647 h 113"/>
              <a:gd name="T44" fmla="*/ 2147483647 w 143"/>
              <a:gd name="T45" fmla="*/ 2147483647 h 113"/>
              <a:gd name="T46" fmla="*/ 2147483647 w 143"/>
              <a:gd name="T47" fmla="*/ 2147483647 h 113"/>
              <a:gd name="T48" fmla="*/ 2147483647 w 143"/>
              <a:gd name="T49" fmla="*/ 2147483647 h 113"/>
              <a:gd name="T50" fmla="*/ 2147483647 w 143"/>
              <a:gd name="T51" fmla="*/ 2147483647 h 113"/>
              <a:gd name="T52" fmla="*/ 2147483647 w 143"/>
              <a:gd name="T53" fmla="*/ 2147483647 h 113"/>
              <a:gd name="T54" fmla="*/ 2147483647 w 143"/>
              <a:gd name="T55" fmla="*/ 2147483647 h 113"/>
              <a:gd name="T56" fmla="*/ 2147483647 w 143"/>
              <a:gd name="T57" fmla="*/ 2147483647 h 113"/>
              <a:gd name="T58" fmla="*/ 2147483647 w 143"/>
              <a:gd name="T59" fmla="*/ 2147483647 h 113"/>
              <a:gd name="T60" fmla="*/ 2147483647 w 143"/>
              <a:gd name="T61" fmla="*/ 2147483647 h 113"/>
              <a:gd name="T62" fmla="*/ 2147483647 w 143"/>
              <a:gd name="T63" fmla="*/ 2147483647 h 113"/>
              <a:gd name="T64" fmla="*/ 2147483647 w 143"/>
              <a:gd name="T65" fmla="*/ 2147483647 h 113"/>
              <a:gd name="T66" fmla="*/ 2147483647 w 143"/>
              <a:gd name="T67" fmla="*/ 2147483647 h 113"/>
              <a:gd name="T68" fmla="*/ 2147483647 w 143"/>
              <a:gd name="T69" fmla="*/ 2147483647 h 113"/>
              <a:gd name="T70" fmla="*/ 2147483647 w 143"/>
              <a:gd name="T71" fmla="*/ 2147483647 h 113"/>
              <a:gd name="T72" fmla="*/ 2147483647 w 143"/>
              <a:gd name="T73" fmla="*/ 2147483647 h 113"/>
              <a:gd name="T74" fmla="*/ 2147483647 w 143"/>
              <a:gd name="T75" fmla="*/ 2147483647 h 113"/>
              <a:gd name="T76" fmla="*/ 2147483647 w 143"/>
              <a:gd name="T77" fmla="*/ 2147483647 h 113"/>
              <a:gd name="T78" fmla="*/ 2147483647 w 143"/>
              <a:gd name="T79" fmla="*/ 2147483647 h 113"/>
              <a:gd name="T80" fmla="*/ 2147483647 w 143"/>
              <a:gd name="T81" fmla="*/ 2147483647 h 113"/>
              <a:gd name="T82" fmla="*/ 2147483647 w 143"/>
              <a:gd name="T83" fmla="*/ 2147483647 h 113"/>
              <a:gd name="T84" fmla="*/ 0 w 143"/>
              <a:gd name="T85" fmla="*/ 2147483647 h 113"/>
              <a:gd name="T86" fmla="*/ 2147483647 w 143"/>
              <a:gd name="T87" fmla="*/ 2147483647 h 113"/>
              <a:gd name="T88" fmla="*/ 2147483647 w 143"/>
              <a:gd name="T89" fmla="*/ 2147483647 h 113"/>
              <a:gd name="T90" fmla="*/ 2147483647 w 143"/>
              <a:gd name="T91" fmla="*/ 2147483647 h 113"/>
              <a:gd name="T92" fmla="*/ 2147483647 w 143"/>
              <a:gd name="T93" fmla="*/ 2147483647 h 113"/>
              <a:gd name="T94" fmla="*/ 2147483647 w 143"/>
              <a:gd name="T95" fmla="*/ 2147483647 h 113"/>
              <a:gd name="T96" fmla="*/ 2147483647 w 143"/>
              <a:gd name="T97" fmla="*/ 2147483647 h 113"/>
              <a:gd name="T98" fmla="*/ 2147483647 w 143"/>
              <a:gd name="T99" fmla="*/ 2147483647 h 113"/>
              <a:gd name="T100" fmla="*/ 2147483647 w 143"/>
              <a:gd name="T101" fmla="*/ 2147483647 h 113"/>
              <a:gd name="T102" fmla="*/ 2147483647 w 143"/>
              <a:gd name="T103" fmla="*/ 2147483647 h 113"/>
              <a:gd name="T104" fmla="*/ 2147483647 w 143"/>
              <a:gd name="T105" fmla="*/ 2147483647 h 113"/>
              <a:gd name="T106" fmla="*/ 2147483647 w 143"/>
              <a:gd name="T107" fmla="*/ 2147483647 h 113"/>
              <a:gd name="T108" fmla="*/ 2147483647 w 143"/>
              <a:gd name="T109" fmla="*/ 2147483647 h 113"/>
              <a:gd name="T110" fmla="*/ 2147483647 w 143"/>
              <a:gd name="T111" fmla="*/ 2147483647 h 11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43"/>
              <a:gd name="T169" fmla="*/ 0 h 113"/>
              <a:gd name="T170" fmla="*/ 143 w 143"/>
              <a:gd name="T171" fmla="*/ 113 h 113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43" h="113">
                <a:moveTo>
                  <a:pt x="0" y="93"/>
                </a:moveTo>
                <a:cubicBezTo>
                  <a:pt x="0" y="93"/>
                  <a:pt x="1" y="93"/>
                  <a:pt x="1" y="93"/>
                </a:cubicBezTo>
                <a:cubicBezTo>
                  <a:pt x="8" y="94"/>
                  <a:pt x="8" y="94"/>
                  <a:pt x="8" y="94"/>
                </a:cubicBezTo>
                <a:cubicBezTo>
                  <a:pt x="8" y="94"/>
                  <a:pt x="9" y="94"/>
                  <a:pt x="9" y="94"/>
                </a:cubicBezTo>
                <a:cubicBezTo>
                  <a:pt x="11" y="94"/>
                  <a:pt x="11" y="93"/>
                  <a:pt x="11" y="93"/>
                </a:cubicBezTo>
                <a:cubicBezTo>
                  <a:pt x="15" y="91"/>
                  <a:pt x="15" y="87"/>
                  <a:pt x="15" y="85"/>
                </a:cubicBezTo>
                <a:cubicBezTo>
                  <a:pt x="15" y="83"/>
                  <a:pt x="19" y="77"/>
                  <a:pt x="19" y="76"/>
                </a:cubicBezTo>
                <a:cubicBezTo>
                  <a:pt x="19" y="76"/>
                  <a:pt x="21" y="73"/>
                  <a:pt x="22" y="72"/>
                </a:cubicBezTo>
                <a:cubicBezTo>
                  <a:pt x="23" y="71"/>
                  <a:pt x="25" y="67"/>
                  <a:pt x="26" y="66"/>
                </a:cubicBezTo>
                <a:cubicBezTo>
                  <a:pt x="27" y="65"/>
                  <a:pt x="29" y="61"/>
                  <a:pt x="29" y="60"/>
                </a:cubicBezTo>
                <a:cubicBezTo>
                  <a:pt x="29" y="59"/>
                  <a:pt x="30" y="57"/>
                  <a:pt x="30" y="57"/>
                </a:cubicBezTo>
                <a:cubicBezTo>
                  <a:pt x="30" y="58"/>
                  <a:pt x="30" y="67"/>
                  <a:pt x="30" y="70"/>
                </a:cubicBezTo>
                <a:cubicBezTo>
                  <a:pt x="31" y="73"/>
                  <a:pt x="29" y="76"/>
                  <a:pt x="29" y="79"/>
                </a:cubicBezTo>
                <a:cubicBezTo>
                  <a:pt x="28" y="82"/>
                  <a:pt x="30" y="84"/>
                  <a:pt x="30" y="84"/>
                </a:cubicBezTo>
                <a:cubicBezTo>
                  <a:pt x="30" y="84"/>
                  <a:pt x="32" y="84"/>
                  <a:pt x="32" y="86"/>
                </a:cubicBezTo>
                <a:cubicBezTo>
                  <a:pt x="32" y="87"/>
                  <a:pt x="34" y="93"/>
                  <a:pt x="34" y="93"/>
                </a:cubicBezTo>
                <a:cubicBezTo>
                  <a:pt x="40" y="97"/>
                  <a:pt x="60" y="96"/>
                  <a:pt x="62" y="96"/>
                </a:cubicBezTo>
                <a:cubicBezTo>
                  <a:pt x="65" y="95"/>
                  <a:pt x="70" y="90"/>
                  <a:pt x="71" y="90"/>
                </a:cubicBezTo>
                <a:cubicBezTo>
                  <a:pt x="71" y="89"/>
                  <a:pt x="72" y="89"/>
                  <a:pt x="73" y="89"/>
                </a:cubicBezTo>
                <a:cubicBezTo>
                  <a:pt x="73" y="89"/>
                  <a:pt x="80" y="87"/>
                  <a:pt x="82" y="87"/>
                </a:cubicBezTo>
                <a:cubicBezTo>
                  <a:pt x="84" y="87"/>
                  <a:pt x="83" y="87"/>
                  <a:pt x="84" y="87"/>
                </a:cubicBezTo>
                <a:cubicBezTo>
                  <a:pt x="84" y="88"/>
                  <a:pt x="84" y="90"/>
                  <a:pt x="85" y="90"/>
                </a:cubicBezTo>
                <a:cubicBezTo>
                  <a:pt x="86" y="90"/>
                  <a:pt x="93" y="97"/>
                  <a:pt x="93" y="97"/>
                </a:cubicBezTo>
                <a:cubicBezTo>
                  <a:pt x="93" y="97"/>
                  <a:pt x="93" y="100"/>
                  <a:pt x="93" y="101"/>
                </a:cubicBezTo>
                <a:cubicBezTo>
                  <a:pt x="92" y="102"/>
                  <a:pt x="93" y="105"/>
                  <a:pt x="93" y="105"/>
                </a:cubicBezTo>
                <a:cubicBezTo>
                  <a:pt x="93" y="106"/>
                  <a:pt x="93" y="109"/>
                  <a:pt x="93" y="111"/>
                </a:cubicBezTo>
                <a:cubicBezTo>
                  <a:pt x="93" y="112"/>
                  <a:pt x="100" y="112"/>
                  <a:pt x="100" y="112"/>
                </a:cubicBezTo>
                <a:cubicBezTo>
                  <a:pt x="100" y="108"/>
                  <a:pt x="100" y="108"/>
                  <a:pt x="100" y="108"/>
                </a:cubicBezTo>
                <a:cubicBezTo>
                  <a:pt x="100" y="107"/>
                  <a:pt x="104" y="111"/>
                  <a:pt x="106" y="112"/>
                </a:cubicBezTo>
                <a:cubicBezTo>
                  <a:pt x="109" y="113"/>
                  <a:pt x="118" y="113"/>
                  <a:pt x="118" y="113"/>
                </a:cubicBezTo>
                <a:cubicBezTo>
                  <a:pt x="119" y="113"/>
                  <a:pt x="118" y="112"/>
                  <a:pt x="118" y="112"/>
                </a:cubicBezTo>
                <a:cubicBezTo>
                  <a:pt x="119" y="112"/>
                  <a:pt x="121" y="112"/>
                  <a:pt x="121" y="112"/>
                </a:cubicBezTo>
                <a:cubicBezTo>
                  <a:pt x="122" y="111"/>
                  <a:pt x="120" y="109"/>
                  <a:pt x="120" y="109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0" y="108"/>
                  <a:pt x="121" y="108"/>
                  <a:pt x="126" y="109"/>
                </a:cubicBezTo>
                <a:cubicBezTo>
                  <a:pt x="130" y="110"/>
                  <a:pt x="139" y="106"/>
                  <a:pt x="139" y="106"/>
                </a:cubicBezTo>
                <a:cubicBezTo>
                  <a:pt x="143" y="104"/>
                  <a:pt x="140" y="103"/>
                  <a:pt x="140" y="103"/>
                </a:cubicBezTo>
                <a:cubicBezTo>
                  <a:pt x="139" y="102"/>
                  <a:pt x="135" y="103"/>
                  <a:pt x="135" y="103"/>
                </a:cubicBezTo>
                <a:cubicBezTo>
                  <a:pt x="133" y="103"/>
                  <a:pt x="131" y="102"/>
                  <a:pt x="131" y="102"/>
                </a:cubicBezTo>
                <a:cubicBezTo>
                  <a:pt x="130" y="100"/>
                  <a:pt x="121" y="95"/>
                  <a:pt x="119" y="94"/>
                </a:cubicBezTo>
                <a:cubicBezTo>
                  <a:pt x="118" y="93"/>
                  <a:pt x="109" y="88"/>
                  <a:pt x="109" y="88"/>
                </a:cubicBezTo>
                <a:cubicBezTo>
                  <a:pt x="109" y="87"/>
                  <a:pt x="107" y="86"/>
                  <a:pt x="107" y="86"/>
                </a:cubicBezTo>
                <a:cubicBezTo>
                  <a:pt x="106" y="85"/>
                  <a:pt x="101" y="80"/>
                  <a:pt x="101" y="80"/>
                </a:cubicBezTo>
                <a:cubicBezTo>
                  <a:pt x="100" y="79"/>
                  <a:pt x="99" y="76"/>
                  <a:pt x="99" y="74"/>
                </a:cubicBezTo>
                <a:cubicBezTo>
                  <a:pt x="98" y="72"/>
                  <a:pt x="97" y="66"/>
                  <a:pt x="96" y="65"/>
                </a:cubicBezTo>
                <a:cubicBezTo>
                  <a:pt x="95" y="64"/>
                  <a:pt x="94" y="61"/>
                  <a:pt x="94" y="60"/>
                </a:cubicBezTo>
                <a:cubicBezTo>
                  <a:pt x="94" y="59"/>
                  <a:pt x="92" y="55"/>
                  <a:pt x="92" y="55"/>
                </a:cubicBezTo>
                <a:cubicBezTo>
                  <a:pt x="90" y="54"/>
                  <a:pt x="87" y="54"/>
                  <a:pt x="87" y="54"/>
                </a:cubicBezTo>
                <a:cubicBezTo>
                  <a:pt x="86" y="53"/>
                  <a:pt x="86" y="52"/>
                  <a:pt x="86" y="51"/>
                </a:cubicBezTo>
                <a:cubicBezTo>
                  <a:pt x="85" y="50"/>
                  <a:pt x="85" y="49"/>
                  <a:pt x="85" y="49"/>
                </a:cubicBezTo>
                <a:cubicBezTo>
                  <a:pt x="84" y="48"/>
                  <a:pt x="81" y="48"/>
                  <a:pt x="81" y="48"/>
                </a:cubicBezTo>
                <a:cubicBezTo>
                  <a:pt x="79" y="48"/>
                  <a:pt x="79" y="50"/>
                  <a:pt x="79" y="50"/>
                </a:cubicBezTo>
                <a:cubicBezTo>
                  <a:pt x="78" y="51"/>
                  <a:pt x="78" y="52"/>
                  <a:pt x="78" y="52"/>
                </a:cubicBezTo>
                <a:cubicBezTo>
                  <a:pt x="76" y="53"/>
                  <a:pt x="76" y="53"/>
                  <a:pt x="76" y="53"/>
                </a:cubicBezTo>
                <a:cubicBezTo>
                  <a:pt x="76" y="52"/>
                  <a:pt x="73" y="49"/>
                  <a:pt x="73" y="49"/>
                </a:cubicBezTo>
                <a:cubicBezTo>
                  <a:pt x="73" y="49"/>
                  <a:pt x="71" y="48"/>
                  <a:pt x="71" y="47"/>
                </a:cubicBezTo>
                <a:cubicBezTo>
                  <a:pt x="70" y="47"/>
                  <a:pt x="69" y="45"/>
                  <a:pt x="68" y="44"/>
                </a:cubicBezTo>
                <a:cubicBezTo>
                  <a:pt x="67" y="42"/>
                  <a:pt x="66" y="42"/>
                  <a:pt x="66" y="40"/>
                </a:cubicBezTo>
                <a:cubicBezTo>
                  <a:pt x="65" y="39"/>
                  <a:pt x="64" y="38"/>
                  <a:pt x="64" y="38"/>
                </a:cubicBezTo>
                <a:cubicBezTo>
                  <a:pt x="63" y="37"/>
                  <a:pt x="63" y="37"/>
                  <a:pt x="63" y="37"/>
                </a:cubicBezTo>
                <a:cubicBezTo>
                  <a:pt x="62" y="36"/>
                  <a:pt x="60" y="34"/>
                  <a:pt x="59" y="34"/>
                </a:cubicBezTo>
                <a:cubicBezTo>
                  <a:pt x="57" y="35"/>
                  <a:pt x="55" y="33"/>
                  <a:pt x="55" y="33"/>
                </a:cubicBezTo>
                <a:cubicBezTo>
                  <a:pt x="54" y="31"/>
                  <a:pt x="55" y="29"/>
                  <a:pt x="55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7" y="33"/>
                  <a:pt x="59" y="33"/>
                  <a:pt x="61" y="33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33"/>
                  <a:pt x="63" y="32"/>
                  <a:pt x="63" y="32"/>
                </a:cubicBezTo>
                <a:cubicBezTo>
                  <a:pt x="63" y="32"/>
                  <a:pt x="63" y="32"/>
                  <a:pt x="63" y="32"/>
                </a:cubicBezTo>
                <a:cubicBezTo>
                  <a:pt x="63" y="32"/>
                  <a:pt x="63" y="32"/>
                  <a:pt x="63" y="31"/>
                </a:cubicBezTo>
                <a:cubicBezTo>
                  <a:pt x="63" y="30"/>
                  <a:pt x="63" y="30"/>
                  <a:pt x="63" y="30"/>
                </a:cubicBezTo>
                <a:cubicBezTo>
                  <a:pt x="63" y="31"/>
                  <a:pt x="64" y="32"/>
                  <a:pt x="64" y="32"/>
                </a:cubicBezTo>
                <a:cubicBezTo>
                  <a:pt x="63" y="31"/>
                  <a:pt x="64" y="30"/>
                  <a:pt x="64" y="30"/>
                </a:cubicBezTo>
                <a:cubicBezTo>
                  <a:pt x="64" y="29"/>
                  <a:pt x="64" y="27"/>
                  <a:pt x="64" y="27"/>
                </a:cubicBezTo>
                <a:cubicBezTo>
                  <a:pt x="64" y="27"/>
                  <a:pt x="64" y="27"/>
                  <a:pt x="64" y="27"/>
                </a:cubicBezTo>
                <a:cubicBezTo>
                  <a:pt x="64" y="28"/>
                  <a:pt x="65" y="29"/>
                  <a:pt x="65" y="29"/>
                </a:cubicBezTo>
                <a:cubicBezTo>
                  <a:pt x="64" y="27"/>
                  <a:pt x="65" y="27"/>
                  <a:pt x="65" y="27"/>
                </a:cubicBezTo>
                <a:cubicBezTo>
                  <a:pt x="65" y="27"/>
                  <a:pt x="66" y="27"/>
                  <a:pt x="66" y="27"/>
                </a:cubicBezTo>
                <a:cubicBezTo>
                  <a:pt x="66" y="26"/>
                  <a:pt x="66" y="26"/>
                  <a:pt x="66" y="26"/>
                </a:cubicBezTo>
                <a:cubicBezTo>
                  <a:pt x="66" y="26"/>
                  <a:pt x="66" y="26"/>
                  <a:pt x="66" y="26"/>
                </a:cubicBezTo>
                <a:cubicBezTo>
                  <a:pt x="65" y="26"/>
                  <a:pt x="66" y="26"/>
                  <a:pt x="6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6" y="25"/>
                  <a:pt x="66" y="25"/>
                  <a:pt x="66" y="25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26"/>
                  <a:pt x="67" y="25"/>
                  <a:pt x="66" y="25"/>
                </a:cubicBezTo>
                <a:cubicBezTo>
                  <a:pt x="66" y="24"/>
                  <a:pt x="66" y="24"/>
                  <a:pt x="66" y="24"/>
                </a:cubicBezTo>
                <a:cubicBezTo>
                  <a:pt x="66" y="25"/>
                  <a:pt x="66" y="25"/>
                  <a:pt x="66" y="25"/>
                </a:cubicBezTo>
                <a:cubicBezTo>
                  <a:pt x="67" y="25"/>
                  <a:pt x="68" y="25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4"/>
                  <a:pt x="66" y="22"/>
                  <a:pt x="65" y="21"/>
                </a:cubicBezTo>
                <a:cubicBezTo>
                  <a:pt x="65" y="20"/>
                  <a:pt x="65" y="20"/>
                  <a:pt x="65" y="20"/>
                </a:cubicBezTo>
                <a:cubicBezTo>
                  <a:pt x="65" y="20"/>
                  <a:pt x="65" y="20"/>
                  <a:pt x="65" y="20"/>
                </a:cubicBezTo>
                <a:cubicBezTo>
                  <a:pt x="66" y="21"/>
                  <a:pt x="66" y="21"/>
                  <a:pt x="66" y="22"/>
                </a:cubicBezTo>
                <a:cubicBezTo>
                  <a:pt x="66" y="22"/>
                  <a:pt x="66" y="21"/>
                  <a:pt x="65" y="20"/>
                </a:cubicBezTo>
                <a:cubicBezTo>
                  <a:pt x="65" y="19"/>
                  <a:pt x="65" y="17"/>
                  <a:pt x="65" y="15"/>
                </a:cubicBezTo>
                <a:cubicBezTo>
                  <a:pt x="64" y="14"/>
                  <a:pt x="64" y="13"/>
                  <a:pt x="64" y="13"/>
                </a:cubicBezTo>
                <a:cubicBezTo>
                  <a:pt x="63" y="12"/>
                  <a:pt x="61" y="6"/>
                  <a:pt x="61" y="6"/>
                </a:cubicBezTo>
                <a:cubicBezTo>
                  <a:pt x="58" y="0"/>
                  <a:pt x="50" y="1"/>
                  <a:pt x="50" y="1"/>
                </a:cubicBezTo>
                <a:cubicBezTo>
                  <a:pt x="48" y="1"/>
                  <a:pt x="45" y="3"/>
                  <a:pt x="43" y="6"/>
                </a:cubicBezTo>
                <a:cubicBezTo>
                  <a:pt x="41" y="7"/>
                  <a:pt x="39" y="9"/>
                  <a:pt x="39" y="11"/>
                </a:cubicBezTo>
                <a:cubicBezTo>
                  <a:pt x="39" y="11"/>
                  <a:pt x="40" y="10"/>
                  <a:pt x="41" y="8"/>
                </a:cubicBezTo>
                <a:cubicBezTo>
                  <a:pt x="39" y="12"/>
                  <a:pt x="37" y="16"/>
                  <a:pt x="37" y="17"/>
                </a:cubicBezTo>
                <a:cubicBezTo>
                  <a:pt x="37" y="17"/>
                  <a:pt x="37" y="17"/>
                  <a:pt x="37" y="18"/>
                </a:cubicBezTo>
                <a:cubicBezTo>
                  <a:pt x="36" y="18"/>
                  <a:pt x="36" y="19"/>
                  <a:pt x="36" y="19"/>
                </a:cubicBezTo>
                <a:cubicBezTo>
                  <a:pt x="37" y="18"/>
                  <a:pt x="37" y="18"/>
                  <a:pt x="37" y="18"/>
                </a:cubicBezTo>
                <a:cubicBezTo>
                  <a:pt x="36" y="19"/>
                  <a:pt x="36" y="19"/>
                  <a:pt x="36" y="20"/>
                </a:cubicBezTo>
                <a:cubicBezTo>
                  <a:pt x="35" y="20"/>
                  <a:pt x="34" y="21"/>
                  <a:pt x="34" y="22"/>
                </a:cubicBezTo>
                <a:cubicBezTo>
                  <a:pt x="34" y="22"/>
                  <a:pt x="34" y="23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3" y="24"/>
                  <a:pt x="32" y="27"/>
                </a:cubicBezTo>
                <a:cubicBezTo>
                  <a:pt x="28" y="29"/>
                  <a:pt x="25" y="37"/>
                  <a:pt x="25" y="38"/>
                </a:cubicBezTo>
                <a:cubicBezTo>
                  <a:pt x="24" y="40"/>
                  <a:pt x="23" y="42"/>
                  <a:pt x="23" y="44"/>
                </a:cubicBezTo>
                <a:cubicBezTo>
                  <a:pt x="23" y="47"/>
                  <a:pt x="23" y="46"/>
                  <a:pt x="22" y="49"/>
                </a:cubicBezTo>
                <a:cubicBezTo>
                  <a:pt x="22" y="51"/>
                  <a:pt x="22" y="52"/>
                  <a:pt x="22" y="53"/>
                </a:cubicBezTo>
                <a:cubicBezTo>
                  <a:pt x="21" y="54"/>
                  <a:pt x="22" y="54"/>
                  <a:pt x="22" y="54"/>
                </a:cubicBezTo>
                <a:cubicBezTo>
                  <a:pt x="21" y="55"/>
                  <a:pt x="20" y="58"/>
                  <a:pt x="20" y="58"/>
                </a:cubicBezTo>
                <a:cubicBezTo>
                  <a:pt x="20" y="59"/>
                  <a:pt x="19" y="60"/>
                  <a:pt x="18" y="61"/>
                </a:cubicBezTo>
                <a:cubicBezTo>
                  <a:pt x="18" y="62"/>
                  <a:pt x="15" y="70"/>
                  <a:pt x="14" y="72"/>
                </a:cubicBezTo>
                <a:cubicBezTo>
                  <a:pt x="14" y="74"/>
                  <a:pt x="12" y="79"/>
                  <a:pt x="11" y="80"/>
                </a:cubicBezTo>
                <a:cubicBezTo>
                  <a:pt x="11" y="81"/>
                  <a:pt x="10" y="84"/>
                  <a:pt x="10" y="84"/>
                </a:cubicBezTo>
                <a:cubicBezTo>
                  <a:pt x="10" y="84"/>
                  <a:pt x="9" y="86"/>
                  <a:pt x="9" y="87"/>
                </a:cubicBezTo>
                <a:cubicBezTo>
                  <a:pt x="9" y="87"/>
                  <a:pt x="8" y="91"/>
                  <a:pt x="7" y="91"/>
                </a:cubicBezTo>
                <a:cubicBezTo>
                  <a:pt x="6" y="92"/>
                  <a:pt x="6" y="92"/>
                  <a:pt x="6" y="92"/>
                </a:cubicBezTo>
                <a:cubicBezTo>
                  <a:pt x="6" y="92"/>
                  <a:pt x="3" y="92"/>
                  <a:pt x="3" y="92"/>
                </a:cubicBezTo>
                <a:cubicBezTo>
                  <a:pt x="2" y="92"/>
                  <a:pt x="1" y="92"/>
                  <a:pt x="1" y="92"/>
                </a:cubicBezTo>
                <a:cubicBezTo>
                  <a:pt x="0" y="92"/>
                  <a:pt x="0" y="93"/>
                  <a:pt x="0" y="93"/>
                </a:cubicBezTo>
                <a:close/>
                <a:moveTo>
                  <a:pt x="104" y="97"/>
                </a:moveTo>
                <a:cubicBezTo>
                  <a:pt x="104" y="97"/>
                  <a:pt x="107" y="98"/>
                  <a:pt x="108" y="98"/>
                </a:cubicBezTo>
                <a:cubicBezTo>
                  <a:pt x="109" y="98"/>
                  <a:pt x="111" y="99"/>
                  <a:pt x="111" y="100"/>
                </a:cubicBezTo>
                <a:cubicBezTo>
                  <a:pt x="111" y="100"/>
                  <a:pt x="111" y="105"/>
                  <a:pt x="113" y="107"/>
                </a:cubicBezTo>
                <a:cubicBezTo>
                  <a:pt x="113" y="107"/>
                  <a:pt x="110" y="104"/>
                  <a:pt x="110" y="104"/>
                </a:cubicBezTo>
                <a:cubicBezTo>
                  <a:pt x="109" y="103"/>
                  <a:pt x="108" y="101"/>
                  <a:pt x="107" y="100"/>
                </a:cubicBezTo>
                <a:cubicBezTo>
                  <a:pt x="107" y="100"/>
                  <a:pt x="105" y="97"/>
                  <a:pt x="104" y="97"/>
                </a:cubicBezTo>
                <a:close/>
                <a:moveTo>
                  <a:pt x="59" y="65"/>
                </a:moveTo>
                <a:cubicBezTo>
                  <a:pt x="59" y="64"/>
                  <a:pt x="59" y="61"/>
                  <a:pt x="60" y="60"/>
                </a:cubicBezTo>
                <a:cubicBezTo>
                  <a:pt x="61" y="59"/>
                  <a:pt x="64" y="55"/>
                  <a:pt x="63" y="53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2"/>
                  <a:pt x="66" y="55"/>
                  <a:pt x="66" y="56"/>
                </a:cubicBezTo>
                <a:cubicBezTo>
                  <a:pt x="66" y="56"/>
                  <a:pt x="68" y="59"/>
                  <a:pt x="69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59"/>
                  <a:pt x="74" y="61"/>
                  <a:pt x="74" y="62"/>
                </a:cubicBezTo>
                <a:cubicBezTo>
                  <a:pt x="74" y="62"/>
                  <a:pt x="68" y="68"/>
                  <a:pt x="67" y="69"/>
                </a:cubicBezTo>
                <a:cubicBezTo>
                  <a:pt x="64" y="70"/>
                  <a:pt x="64" y="70"/>
                  <a:pt x="64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2" y="70"/>
                  <a:pt x="59" y="68"/>
                  <a:pt x="59" y="68"/>
                </a:cubicBezTo>
                <a:cubicBezTo>
                  <a:pt x="58" y="68"/>
                  <a:pt x="59" y="67"/>
                  <a:pt x="59" y="65"/>
                </a:cubicBezTo>
                <a:close/>
                <a:moveTo>
                  <a:pt x="36" y="21"/>
                </a:moveTo>
                <a:cubicBezTo>
                  <a:pt x="36" y="21"/>
                  <a:pt x="36" y="21"/>
                  <a:pt x="36" y="21"/>
                </a:cubicBezTo>
                <a:cubicBezTo>
                  <a:pt x="35" y="21"/>
                  <a:pt x="35" y="22"/>
                  <a:pt x="35" y="22"/>
                </a:cubicBezTo>
                <a:cubicBezTo>
                  <a:pt x="35" y="22"/>
                  <a:pt x="35" y="23"/>
                  <a:pt x="35" y="24"/>
                </a:cubicBezTo>
                <a:cubicBezTo>
                  <a:pt x="34" y="23"/>
                  <a:pt x="33" y="22"/>
                  <a:pt x="36" y="21"/>
                </a:cubicBezTo>
                <a:close/>
                <a:moveTo>
                  <a:pt x="65" y="20"/>
                </a:moveTo>
                <a:cubicBezTo>
                  <a:pt x="65" y="19"/>
                  <a:pt x="65" y="19"/>
                  <a:pt x="65" y="19"/>
                </a:cubicBezTo>
                <a:cubicBezTo>
                  <a:pt x="65" y="19"/>
                  <a:pt x="65" y="18"/>
                  <a:pt x="65" y="18"/>
                </a:cubicBezTo>
                <a:cubicBezTo>
                  <a:pt x="65" y="17"/>
                  <a:pt x="65" y="17"/>
                  <a:pt x="65" y="16"/>
                </a:cubicBezTo>
                <a:cubicBezTo>
                  <a:pt x="65" y="17"/>
                  <a:pt x="65" y="18"/>
                  <a:pt x="65" y="20"/>
                </a:cubicBezTo>
                <a:close/>
                <a:moveTo>
                  <a:pt x="66" y="23"/>
                </a:moveTo>
                <a:cubicBezTo>
                  <a:pt x="66" y="22"/>
                  <a:pt x="66" y="22"/>
                  <a:pt x="66" y="22"/>
                </a:cubicBezTo>
                <a:cubicBezTo>
                  <a:pt x="66" y="23"/>
                  <a:pt x="67" y="23"/>
                  <a:pt x="67" y="24"/>
                </a:cubicBezTo>
                <a:lnTo>
                  <a:pt x="66" y="23"/>
                </a:lnTo>
                <a:close/>
                <a:moveTo>
                  <a:pt x="32" y="27"/>
                </a:moveTo>
                <a:cubicBezTo>
                  <a:pt x="32" y="27"/>
                  <a:pt x="33" y="26"/>
                  <a:pt x="34" y="25"/>
                </a:cubicBezTo>
                <a:cubicBezTo>
                  <a:pt x="34" y="26"/>
                  <a:pt x="34" y="26"/>
                  <a:pt x="34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6"/>
                  <a:pt x="34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2" y="27"/>
                  <a:pt x="32" y="27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7597204" y="1701973"/>
            <a:ext cx="2700337" cy="4895850"/>
          </a:xfrm>
          <a:custGeom>
            <a:avLst/>
            <a:gdLst>
              <a:gd name="T0" fmla="*/ 2147483647 w 84"/>
              <a:gd name="T1" fmla="*/ 2147483647 h 161"/>
              <a:gd name="T2" fmla="*/ 2147483647 w 84"/>
              <a:gd name="T3" fmla="*/ 2147483647 h 161"/>
              <a:gd name="T4" fmla="*/ 0 w 84"/>
              <a:gd name="T5" fmla="*/ 2147483647 h 161"/>
              <a:gd name="T6" fmla="*/ 2147483647 w 84"/>
              <a:gd name="T7" fmla="*/ 2147483647 h 161"/>
              <a:gd name="T8" fmla="*/ 2147483647 w 84"/>
              <a:gd name="T9" fmla="*/ 2147483647 h 161"/>
              <a:gd name="T10" fmla="*/ 2147483647 w 84"/>
              <a:gd name="T11" fmla="*/ 2147483647 h 161"/>
              <a:gd name="T12" fmla="*/ 2147483647 w 84"/>
              <a:gd name="T13" fmla="*/ 2147483647 h 161"/>
              <a:gd name="T14" fmla="*/ 2147483647 w 84"/>
              <a:gd name="T15" fmla="*/ 2147483647 h 161"/>
              <a:gd name="T16" fmla="*/ 2147483647 w 84"/>
              <a:gd name="T17" fmla="*/ 2147483647 h 161"/>
              <a:gd name="T18" fmla="*/ 2147483647 w 84"/>
              <a:gd name="T19" fmla="*/ 2147483647 h 161"/>
              <a:gd name="T20" fmla="*/ 2147483647 w 84"/>
              <a:gd name="T21" fmla="*/ 2147483647 h 161"/>
              <a:gd name="T22" fmla="*/ 2147483647 w 84"/>
              <a:gd name="T23" fmla="*/ 2147483647 h 161"/>
              <a:gd name="T24" fmla="*/ 2147483647 w 84"/>
              <a:gd name="T25" fmla="*/ 2147483647 h 161"/>
              <a:gd name="T26" fmla="*/ 2147483647 w 84"/>
              <a:gd name="T27" fmla="*/ 2147483647 h 161"/>
              <a:gd name="T28" fmla="*/ 2147483647 w 84"/>
              <a:gd name="T29" fmla="*/ 2147483647 h 161"/>
              <a:gd name="T30" fmla="*/ 2147483647 w 84"/>
              <a:gd name="T31" fmla="*/ 2147483647 h 161"/>
              <a:gd name="T32" fmla="*/ 2147483647 w 84"/>
              <a:gd name="T33" fmla="*/ 2147483647 h 161"/>
              <a:gd name="T34" fmla="*/ 2147483647 w 84"/>
              <a:gd name="T35" fmla="*/ 2147483647 h 161"/>
              <a:gd name="T36" fmla="*/ 2147483647 w 84"/>
              <a:gd name="T37" fmla="*/ 2147483647 h 161"/>
              <a:gd name="T38" fmla="*/ 2147483647 w 84"/>
              <a:gd name="T39" fmla="*/ 2147483647 h 161"/>
              <a:gd name="T40" fmla="*/ 2147483647 w 84"/>
              <a:gd name="T41" fmla="*/ 2147483647 h 161"/>
              <a:gd name="T42" fmla="*/ 2147483647 w 84"/>
              <a:gd name="T43" fmla="*/ 2147483647 h 161"/>
              <a:gd name="T44" fmla="*/ 2147483647 w 84"/>
              <a:gd name="T45" fmla="*/ 2147483647 h 161"/>
              <a:gd name="T46" fmla="*/ 2147483647 w 84"/>
              <a:gd name="T47" fmla="*/ 2147483647 h 161"/>
              <a:gd name="T48" fmla="*/ 2147483647 w 84"/>
              <a:gd name="T49" fmla="*/ 2147483647 h 161"/>
              <a:gd name="T50" fmla="*/ 2147483647 w 84"/>
              <a:gd name="T51" fmla="*/ 2147483647 h 161"/>
              <a:gd name="T52" fmla="*/ 2147483647 w 84"/>
              <a:gd name="T53" fmla="*/ 2147483647 h 161"/>
              <a:gd name="T54" fmla="*/ 2147483647 w 84"/>
              <a:gd name="T55" fmla="*/ 2147483647 h 161"/>
              <a:gd name="T56" fmla="*/ 2147483647 w 84"/>
              <a:gd name="T57" fmla="*/ 2147483647 h 161"/>
              <a:gd name="T58" fmla="*/ 2147483647 w 84"/>
              <a:gd name="T59" fmla="*/ 2147483647 h 161"/>
              <a:gd name="T60" fmla="*/ 2147483647 w 84"/>
              <a:gd name="T61" fmla="*/ 2147483647 h 161"/>
              <a:gd name="T62" fmla="*/ 2147483647 w 84"/>
              <a:gd name="T63" fmla="*/ 2147483647 h 161"/>
              <a:gd name="T64" fmla="*/ 2147483647 w 84"/>
              <a:gd name="T65" fmla="*/ 2147483647 h 161"/>
              <a:gd name="T66" fmla="*/ 2147483647 w 84"/>
              <a:gd name="T67" fmla="*/ 2147483647 h 161"/>
              <a:gd name="T68" fmla="*/ 2147483647 w 84"/>
              <a:gd name="T69" fmla="*/ 2147483647 h 161"/>
              <a:gd name="T70" fmla="*/ 2147483647 w 84"/>
              <a:gd name="T71" fmla="*/ 2147483647 h 161"/>
              <a:gd name="T72" fmla="*/ 2147483647 w 84"/>
              <a:gd name="T73" fmla="*/ 2147483647 h 161"/>
              <a:gd name="T74" fmla="*/ 2147483647 w 84"/>
              <a:gd name="T75" fmla="*/ 2147483647 h 161"/>
              <a:gd name="T76" fmla="*/ 2147483647 w 84"/>
              <a:gd name="T77" fmla="*/ 2147483647 h 161"/>
              <a:gd name="T78" fmla="*/ 2147483647 w 84"/>
              <a:gd name="T79" fmla="*/ 2147483647 h 161"/>
              <a:gd name="T80" fmla="*/ 2147483647 w 84"/>
              <a:gd name="T81" fmla="*/ 2147483647 h 161"/>
              <a:gd name="T82" fmla="*/ 2147483647 w 84"/>
              <a:gd name="T83" fmla="*/ 2147483647 h 161"/>
              <a:gd name="T84" fmla="*/ 2147483647 w 84"/>
              <a:gd name="T85" fmla="*/ 2147483647 h 161"/>
              <a:gd name="T86" fmla="*/ 2147483647 w 84"/>
              <a:gd name="T87" fmla="*/ 2147483647 h 161"/>
              <a:gd name="T88" fmla="*/ 2147483647 w 84"/>
              <a:gd name="T89" fmla="*/ 2147483647 h 161"/>
              <a:gd name="T90" fmla="*/ 2147483647 w 84"/>
              <a:gd name="T91" fmla="*/ 2147483647 h 161"/>
              <a:gd name="T92" fmla="*/ 2147483647 w 84"/>
              <a:gd name="T93" fmla="*/ 2147483647 h 161"/>
              <a:gd name="T94" fmla="*/ 2147483647 w 84"/>
              <a:gd name="T95" fmla="*/ 2147483647 h 161"/>
              <a:gd name="T96" fmla="*/ 2147483647 w 84"/>
              <a:gd name="T97" fmla="*/ 2147483647 h 161"/>
              <a:gd name="T98" fmla="*/ 2147483647 w 84"/>
              <a:gd name="T99" fmla="*/ 2147483647 h 161"/>
              <a:gd name="T100" fmla="*/ 2147483647 w 84"/>
              <a:gd name="T101" fmla="*/ 2147483647 h 161"/>
              <a:gd name="T102" fmla="*/ 2147483647 w 84"/>
              <a:gd name="T103" fmla="*/ 2147483647 h 161"/>
              <a:gd name="T104" fmla="*/ 2147483647 w 84"/>
              <a:gd name="T105" fmla="*/ 2147483647 h 161"/>
              <a:gd name="T106" fmla="*/ 2147483647 w 84"/>
              <a:gd name="T107" fmla="*/ 2147483647 h 161"/>
              <a:gd name="T108" fmla="*/ 2147483647 w 84"/>
              <a:gd name="T109" fmla="*/ 2147483647 h 161"/>
              <a:gd name="T110" fmla="*/ 2147483647 w 84"/>
              <a:gd name="T111" fmla="*/ 2147483647 h 161"/>
              <a:gd name="T112" fmla="*/ 2147483647 w 84"/>
              <a:gd name="T113" fmla="*/ 2147483647 h 161"/>
              <a:gd name="T114" fmla="*/ 2147483647 w 84"/>
              <a:gd name="T115" fmla="*/ 2147483647 h 16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4"/>
              <a:gd name="T175" fmla="*/ 0 h 161"/>
              <a:gd name="T176" fmla="*/ 84 w 84"/>
              <a:gd name="T177" fmla="*/ 161 h 16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4" h="161">
                <a:moveTo>
                  <a:pt x="17" y="30"/>
                </a:moveTo>
                <a:cubicBezTo>
                  <a:pt x="17" y="30"/>
                  <a:pt x="17" y="30"/>
                  <a:pt x="17" y="30"/>
                </a:cubicBezTo>
                <a:close/>
                <a:moveTo>
                  <a:pt x="18" y="28"/>
                </a:moveTo>
                <a:cubicBezTo>
                  <a:pt x="18" y="28"/>
                  <a:pt x="18" y="29"/>
                  <a:pt x="17" y="28"/>
                </a:cubicBezTo>
                <a:cubicBezTo>
                  <a:pt x="17" y="28"/>
                  <a:pt x="18" y="29"/>
                  <a:pt x="18" y="28"/>
                </a:cubicBezTo>
                <a:close/>
                <a:moveTo>
                  <a:pt x="0" y="87"/>
                </a:moveTo>
                <a:cubicBezTo>
                  <a:pt x="0" y="95"/>
                  <a:pt x="10" y="102"/>
                  <a:pt x="12" y="102"/>
                </a:cubicBezTo>
                <a:cubicBezTo>
                  <a:pt x="14" y="103"/>
                  <a:pt x="17" y="106"/>
                  <a:pt x="19" y="107"/>
                </a:cubicBezTo>
                <a:cubicBezTo>
                  <a:pt x="21" y="108"/>
                  <a:pt x="21" y="107"/>
                  <a:pt x="22" y="107"/>
                </a:cubicBezTo>
                <a:cubicBezTo>
                  <a:pt x="22" y="107"/>
                  <a:pt x="28" y="100"/>
                  <a:pt x="28" y="100"/>
                </a:cubicBezTo>
                <a:cubicBezTo>
                  <a:pt x="28" y="100"/>
                  <a:pt x="29" y="99"/>
                  <a:pt x="29" y="99"/>
                </a:cubicBezTo>
                <a:cubicBezTo>
                  <a:pt x="30" y="99"/>
                  <a:pt x="35" y="102"/>
                  <a:pt x="35" y="102"/>
                </a:cubicBezTo>
                <a:cubicBezTo>
                  <a:pt x="36" y="102"/>
                  <a:pt x="42" y="105"/>
                  <a:pt x="42" y="105"/>
                </a:cubicBezTo>
                <a:cubicBezTo>
                  <a:pt x="44" y="105"/>
                  <a:pt x="43" y="107"/>
                  <a:pt x="43" y="107"/>
                </a:cubicBezTo>
                <a:cubicBezTo>
                  <a:pt x="40" y="109"/>
                  <a:pt x="34" y="121"/>
                  <a:pt x="34" y="126"/>
                </a:cubicBezTo>
                <a:cubicBezTo>
                  <a:pt x="33" y="131"/>
                  <a:pt x="24" y="140"/>
                  <a:pt x="24" y="140"/>
                </a:cubicBezTo>
                <a:cubicBezTo>
                  <a:pt x="23" y="141"/>
                  <a:pt x="23" y="141"/>
                  <a:pt x="23" y="141"/>
                </a:cubicBezTo>
                <a:cubicBezTo>
                  <a:pt x="22" y="143"/>
                  <a:pt x="21" y="146"/>
                  <a:pt x="23" y="148"/>
                </a:cubicBezTo>
                <a:cubicBezTo>
                  <a:pt x="24" y="149"/>
                  <a:pt x="25" y="154"/>
                  <a:pt x="25" y="154"/>
                </a:cubicBezTo>
                <a:cubicBezTo>
                  <a:pt x="25" y="154"/>
                  <a:pt x="25" y="154"/>
                  <a:pt x="25" y="154"/>
                </a:cubicBezTo>
                <a:cubicBezTo>
                  <a:pt x="25" y="152"/>
                  <a:pt x="26" y="149"/>
                  <a:pt x="26" y="149"/>
                </a:cubicBezTo>
                <a:cubicBezTo>
                  <a:pt x="27" y="150"/>
                  <a:pt x="30" y="154"/>
                  <a:pt x="32" y="158"/>
                </a:cubicBezTo>
                <a:cubicBezTo>
                  <a:pt x="33" y="161"/>
                  <a:pt x="43" y="161"/>
                  <a:pt x="43" y="161"/>
                </a:cubicBezTo>
                <a:cubicBezTo>
                  <a:pt x="47" y="160"/>
                  <a:pt x="42" y="158"/>
                  <a:pt x="41" y="157"/>
                </a:cubicBezTo>
                <a:cubicBezTo>
                  <a:pt x="41" y="156"/>
                  <a:pt x="38" y="153"/>
                  <a:pt x="37" y="152"/>
                </a:cubicBezTo>
                <a:cubicBezTo>
                  <a:pt x="37" y="152"/>
                  <a:pt x="34" y="145"/>
                  <a:pt x="34" y="145"/>
                </a:cubicBezTo>
                <a:cubicBezTo>
                  <a:pt x="34" y="142"/>
                  <a:pt x="41" y="131"/>
                  <a:pt x="41" y="131"/>
                </a:cubicBezTo>
                <a:cubicBezTo>
                  <a:pt x="47" y="124"/>
                  <a:pt x="53" y="110"/>
                  <a:pt x="53" y="110"/>
                </a:cubicBezTo>
                <a:cubicBezTo>
                  <a:pt x="54" y="111"/>
                  <a:pt x="55" y="114"/>
                  <a:pt x="55" y="115"/>
                </a:cubicBezTo>
                <a:cubicBezTo>
                  <a:pt x="55" y="116"/>
                  <a:pt x="57" y="122"/>
                  <a:pt x="58" y="124"/>
                </a:cubicBezTo>
                <a:cubicBezTo>
                  <a:pt x="59" y="127"/>
                  <a:pt x="58" y="130"/>
                  <a:pt x="57" y="130"/>
                </a:cubicBezTo>
                <a:cubicBezTo>
                  <a:pt x="57" y="131"/>
                  <a:pt x="56" y="133"/>
                  <a:pt x="55" y="135"/>
                </a:cubicBezTo>
                <a:cubicBezTo>
                  <a:pt x="54" y="136"/>
                  <a:pt x="56" y="139"/>
                  <a:pt x="57" y="140"/>
                </a:cubicBezTo>
                <a:cubicBezTo>
                  <a:pt x="57" y="140"/>
                  <a:pt x="57" y="144"/>
                  <a:pt x="57" y="144"/>
                </a:cubicBezTo>
                <a:cubicBezTo>
                  <a:pt x="58" y="144"/>
                  <a:pt x="58" y="144"/>
                  <a:pt x="58" y="144"/>
                </a:cubicBezTo>
                <a:cubicBezTo>
                  <a:pt x="58" y="142"/>
                  <a:pt x="58" y="139"/>
                  <a:pt x="58" y="139"/>
                </a:cubicBezTo>
                <a:cubicBezTo>
                  <a:pt x="60" y="139"/>
                  <a:pt x="66" y="145"/>
                  <a:pt x="66" y="145"/>
                </a:cubicBezTo>
                <a:cubicBezTo>
                  <a:pt x="70" y="149"/>
                  <a:pt x="80" y="147"/>
                  <a:pt x="80" y="147"/>
                </a:cubicBezTo>
                <a:cubicBezTo>
                  <a:pt x="84" y="147"/>
                  <a:pt x="80" y="145"/>
                  <a:pt x="80" y="145"/>
                </a:cubicBezTo>
                <a:cubicBezTo>
                  <a:pt x="78" y="144"/>
                  <a:pt x="72" y="139"/>
                  <a:pt x="72" y="138"/>
                </a:cubicBezTo>
                <a:cubicBezTo>
                  <a:pt x="72" y="137"/>
                  <a:pt x="70" y="134"/>
                  <a:pt x="69" y="132"/>
                </a:cubicBezTo>
                <a:cubicBezTo>
                  <a:pt x="67" y="130"/>
                  <a:pt x="64" y="116"/>
                  <a:pt x="64" y="113"/>
                </a:cubicBezTo>
                <a:cubicBezTo>
                  <a:pt x="64" y="110"/>
                  <a:pt x="64" y="104"/>
                  <a:pt x="63" y="102"/>
                </a:cubicBezTo>
                <a:cubicBezTo>
                  <a:pt x="63" y="101"/>
                  <a:pt x="62" y="93"/>
                  <a:pt x="62" y="92"/>
                </a:cubicBezTo>
                <a:cubicBezTo>
                  <a:pt x="62" y="91"/>
                  <a:pt x="62" y="87"/>
                  <a:pt x="62" y="87"/>
                </a:cubicBezTo>
                <a:cubicBezTo>
                  <a:pt x="60" y="80"/>
                  <a:pt x="40" y="82"/>
                  <a:pt x="40" y="82"/>
                </a:cubicBezTo>
                <a:cubicBezTo>
                  <a:pt x="40" y="82"/>
                  <a:pt x="39" y="74"/>
                  <a:pt x="38" y="72"/>
                </a:cubicBezTo>
                <a:cubicBezTo>
                  <a:pt x="38" y="70"/>
                  <a:pt x="39" y="64"/>
                  <a:pt x="39" y="62"/>
                </a:cubicBezTo>
                <a:cubicBezTo>
                  <a:pt x="38" y="59"/>
                  <a:pt x="38" y="58"/>
                  <a:pt x="38" y="58"/>
                </a:cubicBezTo>
                <a:cubicBezTo>
                  <a:pt x="43" y="53"/>
                  <a:pt x="38" y="41"/>
                  <a:pt x="38" y="41"/>
                </a:cubicBezTo>
                <a:cubicBezTo>
                  <a:pt x="39" y="39"/>
                  <a:pt x="38" y="35"/>
                  <a:pt x="39" y="35"/>
                </a:cubicBezTo>
                <a:cubicBezTo>
                  <a:pt x="39" y="34"/>
                  <a:pt x="39" y="34"/>
                  <a:pt x="39" y="34"/>
                </a:cubicBezTo>
                <a:cubicBezTo>
                  <a:pt x="40" y="35"/>
                  <a:pt x="40" y="35"/>
                  <a:pt x="40" y="36"/>
                </a:cubicBezTo>
                <a:cubicBezTo>
                  <a:pt x="40" y="37"/>
                  <a:pt x="41" y="38"/>
                  <a:pt x="42" y="38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38"/>
                  <a:pt x="42" y="38"/>
                  <a:pt x="42" y="38"/>
                </a:cubicBezTo>
                <a:cubicBezTo>
                  <a:pt x="43" y="38"/>
                  <a:pt x="44" y="38"/>
                  <a:pt x="44" y="38"/>
                </a:cubicBezTo>
                <a:cubicBezTo>
                  <a:pt x="42" y="37"/>
                  <a:pt x="42" y="35"/>
                  <a:pt x="42" y="35"/>
                </a:cubicBezTo>
                <a:cubicBezTo>
                  <a:pt x="42" y="35"/>
                  <a:pt x="42" y="34"/>
                  <a:pt x="42" y="35"/>
                </a:cubicBezTo>
                <a:cubicBezTo>
                  <a:pt x="43" y="36"/>
                  <a:pt x="44" y="36"/>
                  <a:pt x="44" y="36"/>
                </a:cubicBezTo>
                <a:cubicBezTo>
                  <a:pt x="43" y="35"/>
                  <a:pt x="43" y="32"/>
                  <a:pt x="43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4" y="33"/>
                  <a:pt x="45" y="35"/>
                  <a:pt x="45" y="35"/>
                </a:cubicBezTo>
                <a:cubicBezTo>
                  <a:pt x="44" y="33"/>
                  <a:pt x="43" y="31"/>
                  <a:pt x="43" y="30"/>
                </a:cubicBezTo>
                <a:cubicBezTo>
                  <a:pt x="44" y="31"/>
                  <a:pt x="46" y="32"/>
                  <a:pt x="46" y="32"/>
                </a:cubicBezTo>
                <a:cubicBezTo>
                  <a:pt x="44" y="31"/>
                  <a:pt x="44" y="30"/>
                  <a:pt x="44" y="30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31"/>
                  <a:pt x="45" y="31"/>
                  <a:pt x="45" y="30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1"/>
                  <a:pt x="46" y="30"/>
                  <a:pt x="45" y="29"/>
                </a:cubicBezTo>
                <a:cubicBezTo>
                  <a:pt x="44" y="29"/>
                  <a:pt x="44" y="28"/>
                  <a:pt x="43" y="27"/>
                </a:cubicBezTo>
                <a:cubicBezTo>
                  <a:pt x="44" y="28"/>
                  <a:pt x="44" y="28"/>
                  <a:pt x="44" y="28"/>
                </a:cubicBezTo>
                <a:cubicBezTo>
                  <a:pt x="45" y="29"/>
                  <a:pt x="46" y="30"/>
                  <a:pt x="46" y="30"/>
                </a:cubicBezTo>
                <a:cubicBezTo>
                  <a:pt x="46" y="29"/>
                  <a:pt x="46" y="29"/>
                  <a:pt x="45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26"/>
                  <a:pt x="44" y="25"/>
                  <a:pt x="44" y="24"/>
                </a:cubicBezTo>
                <a:cubicBezTo>
                  <a:pt x="44" y="23"/>
                  <a:pt x="44" y="22"/>
                  <a:pt x="44" y="22"/>
                </a:cubicBezTo>
                <a:cubicBezTo>
                  <a:pt x="44" y="19"/>
                  <a:pt x="44" y="16"/>
                  <a:pt x="43" y="14"/>
                </a:cubicBezTo>
                <a:cubicBezTo>
                  <a:pt x="46" y="18"/>
                  <a:pt x="45" y="21"/>
                  <a:pt x="45" y="21"/>
                </a:cubicBezTo>
                <a:cubicBezTo>
                  <a:pt x="46" y="18"/>
                  <a:pt x="44" y="14"/>
                  <a:pt x="43" y="12"/>
                </a:cubicBezTo>
                <a:cubicBezTo>
                  <a:pt x="39" y="0"/>
                  <a:pt x="30" y="1"/>
                  <a:pt x="30" y="1"/>
                </a:cubicBezTo>
                <a:cubicBezTo>
                  <a:pt x="20" y="0"/>
                  <a:pt x="18" y="18"/>
                  <a:pt x="18" y="25"/>
                </a:cubicBezTo>
                <a:cubicBezTo>
                  <a:pt x="18" y="25"/>
                  <a:pt x="17" y="26"/>
                  <a:pt x="17" y="26"/>
                </a:cubicBezTo>
                <a:cubicBezTo>
                  <a:pt x="17" y="26"/>
                  <a:pt x="17" y="26"/>
                  <a:pt x="18" y="25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9" y="28"/>
                  <a:pt x="19" y="29"/>
                  <a:pt x="19" y="29"/>
                </a:cubicBezTo>
                <a:cubicBezTo>
                  <a:pt x="18" y="30"/>
                  <a:pt x="18" y="30"/>
                  <a:pt x="17" y="30"/>
                </a:cubicBezTo>
                <a:cubicBezTo>
                  <a:pt x="18" y="30"/>
                  <a:pt x="18" y="30"/>
                  <a:pt x="19" y="29"/>
                </a:cubicBezTo>
                <a:cubicBezTo>
                  <a:pt x="18" y="30"/>
                  <a:pt x="18" y="30"/>
                  <a:pt x="18" y="30"/>
                </a:cubicBezTo>
                <a:cubicBezTo>
                  <a:pt x="18" y="30"/>
                  <a:pt x="17" y="31"/>
                  <a:pt x="16" y="31"/>
                </a:cubicBezTo>
                <a:cubicBezTo>
                  <a:pt x="16" y="31"/>
                  <a:pt x="17" y="31"/>
                  <a:pt x="18" y="30"/>
                </a:cubicBezTo>
                <a:cubicBezTo>
                  <a:pt x="18" y="30"/>
                  <a:pt x="18" y="31"/>
                  <a:pt x="18" y="31"/>
                </a:cubicBezTo>
                <a:cubicBezTo>
                  <a:pt x="11" y="32"/>
                  <a:pt x="10" y="46"/>
                  <a:pt x="9" y="47"/>
                </a:cubicBezTo>
                <a:cubicBezTo>
                  <a:pt x="9" y="49"/>
                  <a:pt x="10" y="51"/>
                  <a:pt x="7" y="57"/>
                </a:cubicBezTo>
                <a:cubicBezTo>
                  <a:pt x="3" y="67"/>
                  <a:pt x="0" y="87"/>
                  <a:pt x="0" y="87"/>
                </a:cubicBezTo>
                <a:close/>
                <a:moveTo>
                  <a:pt x="31" y="73"/>
                </a:moveTo>
                <a:cubicBezTo>
                  <a:pt x="31" y="73"/>
                  <a:pt x="31" y="69"/>
                  <a:pt x="32" y="68"/>
                </a:cubicBezTo>
                <a:cubicBezTo>
                  <a:pt x="32" y="68"/>
                  <a:pt x="32" y="72"/>
                  <a:pt x="33" y="73"/>
                </a:cubicBezTo>
                <a:cubicBezTo>
                  <a:pt x="34" y="74"/>
                  <a:pt x="34" y="77"/>
                  <a:pt x="34" y="77"/>
                </a:cubicBezTo>
                <a:cubicBezTo>
                  <a:pt x="34" y="77"/>
                  <a:pt x="31" y="74"/>
                  <a:pt x="31" y="73"/>
                </a:cubicBezTo>
                <a:close/>
                <a:moveTo>
                  <a:pt x="18" y="28"/>
                </a:moveTo>
                <a:cubicBezTo>
                  <a:pt x="17" y="28"/>
                  <a:pt x="17" y="28"/>
                  <a:pt x="17" y="28"/>
                </a:cubicBezTo>
                <a:lnTo>
                  <a:pt x="18" y="28"/>
                </a:lnTo>
                <a:close/>
                <a:moveTo>
                  <a:pt x="17" y="30"/>
                </a:moveTo>
                <a:cubicBezTo>
                  <a:pt x="17" y="30"/>
                  <a:pt x="17" y="30"/>
                  <a:pt x="17" y="30"/>
                </a:cubicBezTo>
                <a:close/>
                <a:moveTo>
                  <a:pt x="46" y="28"/>
                </a:moveTo>
                <a:cubicBezTo>
                  <a:pt x="46" y="28"/>
                  <a:pt x="46" y="28"/>
                  <a:pt x="46" y="28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11" name="Freeform 17"/>
          <p:cNvSpPr>
            <a:spLocks noEditPoints="1"/>
          </p:cNvSpPr>
          <p:nvPr/>
        </p:nvSpPr>
        <p:spPr bwMode="auto">
          <a:xfrm>
            <a:off x="1336104" y="4149898"/>
            <a:ext cx="3446462" cy="3698875"/>
          </a:xfrm>
          <a:custGeom>
            <a:avLst/>
            <a:gdLst>
              <a:gd name="T0" fmla="*/ 2147483647 w 136"/>
              <a:gd name="T1" fmla="*/ 2147483647 h 146"/>
              <a:gd name="T2" fmla="*/ 2147483647 w 136"/>
              <a:gd name="T3" fmla="*/ 2147483647 h 146"/>
              <a:gd name="T4" fmla="*/ 2147483647 w 136"/>
              <a:gd name="T5" fmla="*/ 2147483647 h 146"/>
              <a:gd name="T6" fmla="*/ 2147483647 w 136"/>
              <a:gd name="T7" fmla="*/ 2147483647 h 146"/>
              <a:gd name="T8" fmla="*/ 2147483647 w 136"/>
              <a:gd name="T9" fmla="*/ 2147483647 h 146"/>
              <a:gd name="T10" fmla="*/ 2147483647 w 136"/>
              <a:gd name="T11" fmla="*/ 2147483647 h 146"/>
              <a:gd name="T12" fmla="*/ 2147483647 w 136"/>
              <a:gd name="T13" fmla="*/ 2147483647 h 146"/>
              <a:gd name="T14" fmla="*/ 2147483647 w 136"/>
              <a:gd name="T15" fmla="*/ 2147483647 h 146"/>
              <a:gd name="T16" fmla="*/ 2147483647 w 136"/>
              <a:gd name="T17" fmla="*/ 2147483647 h 146"/>
              <a:gd name="T18" fmla="*/ 2147483647 w 136"/>
              <a:gd name="T19" fmla="*/ 2147483647 h 146"/>
              <a:gd name="T20" fmla="*/ 2147483647 w 136"/>
              <a:gd name="T21" fmla="*/ 2147483647 h 146"/>
              <a:gd name="T22" fmla="*/ 2147483647 w 136"/>
              <a:gd name="T23" fmla="*/ 2147483647 h 146"/>
              <a:gd name="T24" fmla="*/ 2147483647 w 136"/>
              <a:gd name="T25" fmla="*/ 2147483647 h 146"/>
              <a:gd name="T26" fmla="*/ 2147483647 w 136"/>
              <a:gd name="T27" fmla="*/ 2147483647 h 146"/>
              <a:gd name="T28" fmla="*/ 2147483647 w 136"/>
              <a:gd name="T29" fmla="*/ 2147483647 h 146"/>
              <a:gd name="T30" fmla="*/ 2147483647 w 136"/>
              <a:gd name="T31" fmla="*/ 2147483647 h 146"/>
              <a:gd name="T32" fmla="*/ 2147483647 w 136"/>
              <a:gd name="T33" fmla="*/ 2147483647 h 146"/>
              <a:gd name="T34" fmla="*/ 2147483647 w 136"/>
              <a:gd name="T35" fmla="*/ 2147483647 h 146"/>
              <a:gd name="T36" fmla="*/ 2147483647 w 136"/>
              <a:gd name="T37" fmla="*/ 2147483647 h 146"/>
              <a:gd name="T38" fmla="*/ 2147483647 w 136"/>
              <a:gd name="T39" fmla="*/ 2147483647 h 146"/>
              <a:gd name="T40" fmla="*/ 2147483647 w 136"/>
              <a:gd name="T41" fmla="*/ 2147483647 h 146"/>
              <a:gd name="T42" fmla="*/ 2147483647 w 136"/>
              <a:gd name="T43" fmla="*/ 2147483647 h 146"/>
              <a:gd name="T44" fmla="*/ 2147483647 w 136"/>
              <a:gd name="T45" fmla="*/ 2147483647 h 146"/>
              <a:gd name="T46" fmla="*/ 2147483647 w 136"/>
              <a:gd name="T47" fmla="*/ 2147483647 h 146"/>
              <a:gd name="T48" fmla="*/ 2147483647 w 136"/>
              <a:gd name="T49" fmla="*/ 2147483647 h 146"/>
              <a:gd name="T50" fmla="*/ 2147483647 w 136"/>
              <a:gd name="T51" fmla="*/ 2147483647 h 146"/>
              <a:gd name="T52" fmla="*/ 2147483647 w 136"/>
              <a:gd name="T53" fmla="*/ 2147483647 h 146"/>
              <a:gd name="T54" fmla="*/ 2147483647 w 136"/>
              <a:gd name="T55" fmla="*/ 2147483647 h 146"/>
              <a:gd name="T56" fmla="*/ 2147483647 w 136"/>
              <a:gd name="T57" fmla="*/ 2147483647 h 146"/>
              <a:gd name="T58" fmla="*/ 2147483647 w 136"/>
              <a:gd name="T59" fmla="*/ 2147483647 h 146"/>
              <a:gd name="T60" fmla="*/ 2147483647 w 136"/>
              <a:gd name="T61" fmla="*/ 2147483647 h 146"/>
              <a:gd name="T62" fmla="*/ 2147483647 w 136"/>
              <a:gd name="T63" fmla="*/ 2147483647 h 146"/>
              <a:gd name="T64" fmla="*/ 2147483647 w 136"/>
              <a:gd name="T65" fmla="*/ 2147483647 h 146"/>
              <a:gd name="T66" fmla="*/ 2147483647 w 136"/>
              <a:gd name="T67" fmla="*/ 2147483647 h 146"/>
              <a:gd name="T68" fmla="*/ 2147483647 w 136"/>
              <a:gd name="T69" fmla="*/ 2147483647 h 146"/>
              <a:gd name="T70" fmla="*/ 2147483647 w 136"/>
              <a:gd name="T71" fmla="*/ 2147483647 h 146"/>
              <a:gd name="T72" fmla="*/ 2147483647 w 136"/>
              <a:gd name="T73" fmla="*/ 2147483647 h 146"/>
              <a:gd name="T74" fmla="*/ 2147483647 w 136"/>
              <a:gd name="T75" fmla="*/ 2147483647 h 146"/>
              <a:gd name="T76" fmla="*/ 2147483647 w 136"/>
              <a:gd name="T77" fmla="*/ 2147483647 h 146"/>
              <a:gd name="T78" fmla="*/ 2147483647 w 136"/>
              <a:gd name="T79" fmla="*/ 2147483647 h 146"/>
              <a:gd name="T80" fmla="*/ 2147483647 w 136"/>
              <a:gd name="T81" fmla="*/ 2147483647 h 146"/>
              <a:gd name="T82" fmla="*/ 2147483647 w 136"/>
              <a:gd name="T83" fmla="*/ 2147483647 h 146"/>
              <a:gd name="T84" fmla="*/ 2147483647 w 136"/>
              <a:gd name="T85" fmla="*/ 2147483647 h 146"/>
              <a:gd name="T86" fmla="*/ 2147483647 w 136"/>
              <a:gd name="T87" fmla="*/ 2147483647 h 146"/>
              <a:gd name="T88" fmla="*/ 2147483647 w 136"/>
              <a:gd name="T89" fmla="*/ 2147483647 h 146"/>
              <a:gd name="T90" fmla="*/ 2147483647 w 136"/>
              <a:gd name="T91" fmla="*/ 2147483647 h 146"/>
              <a:gd name="T92" fmla="*/ 2147483647 w 136"/>
              <a:gd name="T93" fmla="*/ 2147483647 h 146"/>
              <a:gd name="T94" fmla="*/ 2147483647 w 136"/>
              <a:gd name="T95" fmla="*/ 2147483647 h 146"/>
              <a:gd name="T96" fmla="*/ 2147483647 w 136"/>
              <a:gd name="T97" fmla="*/ 2147483647 h 146"/>
              <a:gd name="T98" fmla="*/ 2147483647 w 136"/>
              <a:gd name="T99" fmla="*/ 2147483647 h 146"/>
              <a:gd name="T100" fmla="*/ 2147483647 w 136"/>
              <a:gd name="T101" fmla="*/ 2147483647 h 146"/>
              <a:gd name="T102" fmla="*/ 2147483647 w 136"/>
              <a:gd name="T103" fmla="*/ 2147483647 h 146"/>
              <a:gd name="T104" fmla="*/ 2147483647 w 136"/>
              <a:gd name="T105" fmla="*/ 2147483647 h 146"/>
              <a:gd name="T106" fmla="*/ 2147483647 w 136"/>
              <a:gd name="T107" fmla="*/ 2147483647 h 146"/>
              <a:gd name="T108" fmla="*/ 2147483647 w 136"/>
              <a:gd name="T109" fmla="*/ 2147483647 h 146"/>
              <a:gd name="T110" fmla="*/ 2147483647 w 136"/>
              <a:gd name="T111" fmla="*/ 2147483647 h 146"/>
              <a:gd name="T112" fmla="*/ 2147483647 w 136"/>
              <a:gd name="T113" fmla="*/ 2147483647 h 146"/>
              <a:gd name="T114" fmla="*/ 2147483647 w 136"/>
              <a:gd name="T115" fmla="*/ 2147483647 h 14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36"/>
              <a:gd name="T175" fmla="*/ 0 h 146"/>
              <a:gd name="T176" fmla="*/ 136 w 136"/>
              <a:gd name="T177" fmla="*/ 146 h 14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36" h="146">
                <a:moveTo>
                  <a:pt x="0" y="97"/>
                </a:moveTo>
                <a:cubicBezTo>
                  <a:pt x="0" y="99"/>
                  <a:pt x="3" y="101"/>
                  <a:pt x="4" y="101"/>
                </a:cubicBezTo>
                <a:cubicBezTo>
                  <a:pt x="5" y="102"/>
                  <a:pt x="6" y="103"/>
                  <a:pt x="6" y="103"/>
                </a:cubicBezTo>
                <a:cubicBezTo>
                  <a:pt x="6" y="104"/>
                  <a:pt x="8" y="105"/>
                  <a:pt x="8" y="105"/>
                </a:cubicBezTo>
                <a:cubicBezTo>
                  <a:pt x="9" y="104"/>
                  <a:pt x="8" y="101"/>
                  <a:pt x="8" y="101"/>
                </a:cubicBezTo>
                <a:cubicBezTo>
                  <a:pt x="8" y="101"/>
                  <a:pt x="9" y="104"/>
                  <a:pt x="11" y="105"/>
                </a:cubicBezTo>
                <a:cubicBezTo>
                  <a:pt x="13" y="106"/>
                  <a:pt x="14" y="106"/>
                  <a:pt x="14" y="106"/>
                </a:cubicBezTo>
                <a:cubicBezTo>
                  <a:pt x="11" y="102"/>
                  <a:pt x="11" y="102"/>
                  <a:pt x="11" y="102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6" y="106"/>
                  <a:pt x="17" y="105"/>
                  <a:pt x="17" y="105"/>
                </a:cubicBezTo>
                <a:cubicBezTo>
                  <a:pt x="18" y="106"/>
                  <a:pt x="18" y="105"/>
                  <a:pt x="18" y="105"/>
                </a:cubicBezTo>
                <a:cubicBezTo>
                  <a:pt x="19" y="104"/>
                  <a:pt x="14" y="100"/>
                  <a:pt x="14" y="100"/>
                </a:cubicBezTo>
                <a:cubicBezTo>
                  <a:pt x="16" y="101"/>
                  <a:pt x="17" y="100"/>
                  <a:pt x="17" y="100"/>
                </a:cubicBezTo>
                <a:cubicBezTo>
                  <a:pt x="18" y="99"/>
                  <a:pt x="14" y="97"/>
                  <a:pt x="14" y="97"/>
                </a:cubicBezTo>
                <a:cubicBezTo>
                  <a:pt x="13" y="97"/>
                  <a:pt x="12" y="97"/>
                  <a:pt x="11" y="97"/>
                </a:cubicBezTo>
                <a:cubicBezTo>
                  <a:pt x="10" y="96"/>
                  <a:pt x="8" y="96"/>
                  <a:pt x="8" y="96"/>
                </a:cubicBezTo>
                <a:cubicBezTo>
                  <a:pt x="6" y="94"/>
                  <a:pt x="8" y="87"/>
                  <a:pt x="10" y="83"/>
                </a:cubicBezTo>
                <a:cubicBezTo>
                  <a:pt x="12" y="79"/>
                  <a:pt x="13" y="74"/>
                  <a:pt x="13" y="72"/>
                </a:cubicBezTo>
                <a:cubicBezTo>
                  <a:pt x="13" y="71"/>
                  <a:pt x="14" y="68"/>
                  <a:pt x="16" y="66"/>
                </a:cubicBezTo>
                <a:cubicBezTo>
                  <a:pt x="18" y="65"/>
                  <a:pt x="22" y="59"/>
                  <a:pt x="22" y="59"/>
                </a:cubicBezTo>
                <a:cubicBezTo>
                  <a:pt x="22" y="60"/>
                  <a:pt x="24" y="66"/>
                  <a:pt x="25" y="69"/>
                </a:cubicBezTo>
                <a:cubicBezTo>
                  <a:pt x="26" y="71"/>
                  <a:pt x="27" y="75"/>
                  <a:pt x="27" y="77"/>
                </a:cubicBezTo>
                <a:cubicBezTo>
                  <a:pt x="26" y="78"/>
                  <a:pt x="27" y="83"/>
                  <a:pt x="27" y="84"/>
                </a:cubicBezTo>
                <a:cubicBezTo>
                  <a:pt x="28" y="86"/>
                  <a:pt x="28" y="89"/>
                  <a:pt x="28" y="92"/>
                </a:cubicBezTo>
                <a:cubicBezTo>
                  <a:pt x="28" y="96"/>
                  <a:pt x="29" y="98"/>
                  <a:pt x="29" y="98"/>
                </a:cubicBezTo>
                <a:cubicBezTo>
                  <a:pt x="32" y="104"/>
                  <a:pt x="52" y="108"/>
                  <a:pt x="55" y="107"/>
                </a:cubicBezTo>
                <a:cubicBezTo>
                  <a:pt x="58" y="107"/>
                  <a:pt x="62" y="105"/>
                  <a:pt x="64" y="106"/>
                </a:cubicBezTo>
                <a:cubicBezTo>
                  <a:pt x="65" y="107"/>
                  <a:pt x="67" y="111"/>
                  <a:pt x="71" y="110"/>
                </a:cubicBezTo>
                <a:cubicBezTo>
                  <a:pt x="75" y="109"/>
                  <a:pt x="78" y="99"/>
                  <a:pt x="78" y="99"/>
                </a:cubicBezTo>
                <a:cubicBezTo>
                  <a:pt x="78" y="99"/>
                  <a:pt x="80" y="97"/>
                  <a:pt x="83" y="97"/>
                </a:cubicBezTo>
                <a:cubicBezTo>
                  <a:pt x="85" y="96"/>
                  <a:pt x="85" y="99"/>
                  <a:pt x="85" y="99"/>
                </a:cubicBezTo>
                <a:cubicBezTo>
                  <a:pt x="84" y="101"/>
                  <a:pt x="88" y="110"/>
                  <a:pt x="90" y="111"/>
                </a:cubicBezTo>
                <a:cubicBezTo>
                  <a:pt x="91" y="112"/>
                  <a:pt x="93" y="114"/>
                  <a:pt x="94" y="115"/>
                </a:cubicBezTo>
                <a:cubicBezTo>
                  <a:pt x="94" y="116"/>
                  <a:pt x="99" y="124"/>
                  <a:pt x="100" y="125"/>
                </a:cubicBezTo>
                <a:cubicBezTo>
                  <a:pt x="101" y="126"/>
                  <a:pt x="102" y="130"/>
                  <a:pt x="101" y="133"/>
                </a:cubicBezTo>
                <a:cubicBezTo>
                  <a:pt x="101" y="137"/>
                  <a:pt x="102" y="140"/>
                  <a:pt x="102" y="140"/>
                </a:cubicBezTo>
                <a:cubicBezTo>
                  <a:pt x="102" y="140"/>
                  <a:pt x="102" y="142"/>
                  <a:pt x="102" y="144"/>
                </a:cubicBezTo>
                <a:cubicBezTo>
                  <a:pt x="102" y="146"/>
                  <a:pt x="107" y="145"/>
                  <a:pt x="109" y="145"/>
                </a:cubicBezTo>
                <a:cubicBezTo>
                  <a:pt x="111" y="146"/>
                  <a:pt x="113" y="146"/>
                  <a:pt x="113" y="146"/>
                </a:cubicBezTo>
                <a:cubicBezTo>
                  <a:pt x="113" y="146"/>
                  <a:pt x="113" y="146"/>
                  <a:pt x="116" y="146"/>
                </a:cubicBezTo>
                <a:cubicBezTo>
                  <a:pt x="119" y="145"/>
                  <a:pt x="121" y="144"/>
                  <a:pt x="123" y="144"/>
                </a:cubicBezTo>
                <a:cubicBezTo>
                  <a:pt x="124" y="143"/>
                  <a:pt x="133" y="139"/>
                  <a:pt x="133" y="139"/>
                </a:cubicBezTo>
                <a:cubicBezTo>
                  <a:pt x="136" y="138"/>
                  <a:pt x="134" y="137"/>
                  <a:pt x="134" y="137"/>
                </a:cubicBezTo>
                <a:cubicBezTo>
                  <a:pt x="135" y="135"/>
                  <a:pt x="131" y="136"/>
                  <a:pt x="131" y="137"/>
                </a:cubicBezTo>
                <a:cubicBezTo>
                  <a:pt x="130" y="137"/>
                  <a:pt x="128" y="137"/>
                  <a:pt x="127" y="136"/>
                </a:cubicBezTo>
                <a:cubicBezTo>
                  <a:pt x="126" y="135"/>
                  <a:pt x="121" y="131"/>
                  <a:pt x="118" y="129"/>
                </a:cubicBezTo>
                <a:cubicBezTo>
                  <a:pt x="116" y="127"/>
                  <a:pt x="111" y="120"/>
                  <a:pt x="110" y="115"/>
                </a:cubicBezTo>
                <a:cubicBezTo>
                  <a:pt x="109" y="111"/>
                  <a:pt x="103" y="97"/>
                  <a:pt x="102" y="95"/>
                </a:cubicBezTo>
                <a:cubicBezTo>
                  <a:pt x="102" y="93"/>
                  <a:pt x="100" y="90"/>
                  <a:pt x="98" y="84"/>
                </a:cubicBezTo>
                <a:cubicBezTo>
                  <a:pt x="96" y="78"/>
                  <a:pt x="85" y="79"/>
                  <a:pt x="83" y="79"/>
                </a:cubicBezTo>
                <a:cubicBezTo>
                  <a:pt x="81" y="79"/>
                  <a:pt x="69" y="78"/>
                  <a:pt x="66" y="79"/>
                </a:cubicBezTo>
                <a:cubicBezTo>
                  <a:pt x="62" y="80"/>
                  <a:pt x="60" y="78"/>
                  <a:pt x="57" y="78"/>
                </a:cubicBezTo>
                <a:cubicBezTo>
                  <a:pt x="55" y="78"/>
                  <a:pt x="52" y="76"/>
                  <a:pt x="50" y="74"/>
                </a:cubicBezTo>
                <a:cubicBezTo>
                  <a:pt x="49" y="73"/>
                  <a:pt x="49" y="70"/>
                  <a:pt x="49" y="68"/>
                </a:cubicBezTo>
                <a:cubicBezTo>
                  <a:pt x="48" y="65"/>
                  <a:pt x="49" y="64"/>
                  <a:pt x="48" y="62"/>
                </a:cubicBezTo>
                <a:cubicBezTo>
                  <a:pt x="48" y="60"/>
                  <a:pt x="50" y="58"/>
                  <a:pt x="50" y="58"/>
                </a:cubicBezTo>
                <a:cubicBezTo>
                  <a:pt x="55" y="53"/>
                  <a:pt x="48" y="46"/>
                  <a:pt x="47" y="44"/>
                </a:cubicBezTo>
                <a:cubicBezTo>
                  <a:pt x="45" y="43"/>
                  <a:pt x="43" y="39"/>
                  <a:pt x="43" y="39"/>
                </a:cubicBezTo>
                <a:cubicBezTo>
                  <a:pt x="43" y="38"/>
                  <a:pt x="43" y="38"/>
                  <a:pt x="43" y="37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43" y="37"/>
                  <a:pt x="43" y="37"/>
                </a:cubicBezTo>
                <a:cubicBezTo>
                  <a:pt x="43" y="36"/>
                  <a:pt x="44" y="35"/>
                  <a:pt x="44" y="34"/>
                </a:cubicBezTo>
                <a:cubicBezTo>
                  <a:pt x="44" y="34"/>
                  <a:pt x="44" y="34"/>
                  <a:pt x="44" y="34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2"/>
                  <a:pt x="45" y="30"/>
                  <a:pt x="46" y="29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29"/>
                </a:cubicBezTo>
                <a:cubicBezTo>
                  <a:pt x="46" y="29"/>
                  <a:pt x="47" y="28"/>
                  <a:pt x="47" y="28"/>
                </a:cubicBezTo>
                <a:cubicBezTo>
                  <a:pt x="47" y="30"/>
                  <a:pt x="46" y="31"/>
                  <a:pt x="46" y="31"/>
                </a:cubicBezTo>
                <a:cubicBezTo>
                  <a:pt x="47" y="30"/>
                  <a:pt x="47" y="29"/>
                  <a:pt x="47" y="28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6"/>
                </a:cubicBezTo>
                <a:cubicBezTo>
                  <a:pt x="48" y="27"/>
                  <a:pt x="48" y="28"/>
                  <a:pt x="48" y="28"/>
                </a:cubicBezTo>
                <a:cubicBezTo>
                  <a:pt x="48" y="28"/>
                  <a:pt x="48" y="27"/>
                  <a:pt x="48" y="26"/>
                </a:cubicBezTo>
                <a:cubicBezTo>
                  <a:pt x="48" y="25"/>
                  <a:pt x="49" y="24"/>
                  <a:pt x="49" y="22"/>
                </a:cubicBezTo>
                <a:cubicBezTo>
                  <a:pt x="49" y="24"/>
                  <a:pt x="49" y="25"/>
                  <a:pt x="49" y="27"/>
                </a:cubicBezTo>
                <a:cubicBezTo>
                  <a:pt x="49" y="27"/>
                  <a:pt x="50" y="24"/>
                  <a:pt x="49" y="21"/>
                </a:cubicBezTo>
                <a:cubicBezTo>
                  <a:pt x="50" y="15"/>
                  <a:pt x="46" y="10"/>
                  <a:pt x="46" y="10"/>
                </a:cubicBezTo>
                <a:cubicBezTo>
                  <a:pt x="46" y="10"/>
                  <a:pt x="49" y="19"/>
                  <a:pt x="46" y="9"/>
                </a:cubicBezTo>
                <a:cubicBezTo>
                  <a:pt x="43" y="0"/>
                  <a:pt x="35" y="2"/>
                  <a:pt x="35" y="2"/>
                </a:cubicBezTo>
                <a:cubicBezTo>
                  <a:pt x="29" y="2"/>
                  <a:pt x="27" y="4"/>
                  <a:pt x="26" y="6"/>
                </a:cubicBezTo>
                <a:cubicBezTo>
                  <a:pt x="24" y="8"/>
                  <a:pt x="23" y="11"/>
                  <a:pt x="23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2" y="15"/>
                  <a:pt x="21" y="21"/>
                  <a:pt x="21" y="23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6"/>
                  <a:pt x="20" y="28"/>
                  <a:pt x="20" y="30"/>
                </a:cubicBezTo>
                <a:cubicBezTo>
                  <a:pt x="20" y="30"/>
                  <a:pt x="20" y="27"/>
                  <a:pt x="21" y="25"/>
                </a:cubicBezTo>
                <a:cubicBezTo>
                  <a:pt x="21" y="25"/>
                  <a:pt x="21" y="26"/>
                  <a:pt x="21" y="26"/>
                </a:cubicBezTo>
                <a:cubicBezTo>
                  <a:pt x="21" y="27"/>
                  <a:pt x="20" y="28"/>
                  <a:pt x="20" y="29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7"/>
                  <a:pt x="21" y="28"/>
                  <a:pt x="21" y="28"/>
                </a:cubicBezTo>
                <a:cubicBezTo>
                  <a:pt x="21" y="30"/>
                  <a:pt x="20" y="31"/>
                  <a:pt x="21" y="33"/>
                </a:cubicBezTo>
                <a:cubicBezTo>
                  <a:pt x="21" y="33"/>
                  <a:pt x="21" y="31"/>
                  <a:pt x="22" y="29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1"/>
                  <a:pt x="23" y="32"/>
                </a:cubicBezTo>
                <a:cubicBezTo>
                  <a:pt x="23" y="33"/>
                  <a:pt x="23" y="34"/>
                  <a:pt x="23" y="35"/>
                </a:cubicBezTo>
                <a:cubicBezTo>
                  <a:pt x="23" y="35"/>
                  <a:pt x="23" y="34"/>
                  <a:pt x="23" y="32"/>
                </a:cubicBezTo>
                <a:cubicBezTo>
                  <a:pt x="23" y="33"/>
                  <a:pt x="23" y="33"/>
                  <a:pt x="24" y="33"/>
                </a:cubicBezTo>
                <a:cubicBezTo>
                  <a:pt x="24" y="34"/>
                  <a:pt x="24" y="35"/>
                  <a:pt x="24" y="36"/>
                </a:cubicBezTo>
                <a:cubicBezTo>
                  <a:pt x="22" y="39"/>
                  <a:pt x="17" y="47"/>
                  <a:pt x="16" y="48"/>
                </a:cubicBezTo>
                <a:cubicBezTo>
                  <a:pt x="16" y="50"/>
                  <a:pt x="10" y="58"/>
                  <a:pt x="10" y="60"/>
                </a:cubicBezTo>
                <a:cubicBezTo>
                  <a:pt x="9" y="61"/>
                  <a:pt x="8" y="62"/>
                  <a:pt x="5" y="69"/>
                </a:cubicBezTo>
                <a:cubicBezTo>
                  <a:pt x="3" y="77"/>
                  <a:pt x="0" y="95"/>
                  <a:pt x="0" y="97"/>
                </a:cubicBezTo>
                <a:close/>
                <a:moveTo>
                  <a:pt x="25" y="9"/>
                </a:moveTo>
                <a:cubicBezTo>
                  <a:pt x="25" y="9"/>
                  <a:pt x="24" y="11"/>
                  <a:pt x="23" y="12"/>
                </a:cubicBezTo>
                <a:cubicBezTo>
                  <a:pt x="24" y="9"/>
                  <a:pt x="25" y="8"/>
                  <a:pt x="26" y="7"/>
                </a:cubicBezTo>
                <a:cubicBezTo>
                  <a:pt x="25" y="8"/>
                  <a:pt x="25" y="9"/>
                  <a:pt x="25" y="9"/>
                </a:cubicBezTo>
                <a:close/>
                <a:moveTo>
                  <a:pt x="24" y="36"/>
                </a:moveTo>
                <a:cubicBezTo>
                  <a:pt x="24" y="35"/>
                  <a:pt x="24" y="34"/>
                  <a:pt x="24" y="34"/>
                </a:cubicBezTo>
                <a:cubicBezTo>
                  <a:pt x="24" y="34"/>
                  <a:pt x="25" y="35"/>
                  <a:pt x="25" y="35"/>
                </a:cubicBezTo>
                <a:cubicBezTo>
                  <a:pt x="25" y="35"/>
                  <a:pt x="25" y="35"/>
                  <a:pt x="24" y="36"/>
                </a:cubicBezTo>
                <a:close/>
                <a:moveTo>
                  <a:pt x="45" y="37"/>
                </a:moveTo>
                <a:cubicBezTo>
                  <a:pt x="45" y="37"/>
                  <a:pt x="44" y="36"/>
                  <a:pt x="44" y="34"/>
                </a:cubicBezTo>
                <a:cubicBezTo>
                  <a:pt x="44" y="35"/>
                  <a:pt x="44" y="36"/>
                  <a:pt x="45" y="37"/>
                </a:cubicBezTo>
                <a:close/>
                <a:moveTo>
                  <a:pt x="45" y="33"/>
                </a:moveTo>
                <a:cubicBezTo>
                  <a:pt x="45" y="33"/>
                  <a:pt x="45" y="31"/>
                  <a:pt x="46" y="30"/>
                </a:cubicBezTo>
                <a:cubicBezTo>
                  <a:pt x="45" y="32"/>
                  <a:pt x="45" y="33"/>
                  <a:pt x="45" y="3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12" name="AutoShape 21"/>
          <p:cNvSpPr>
            <a:spLocks noChangeAspect="1" noChangeArrowheads="1" noTextEdit="1"/>
          </p:cNvSpPr>
          <p:nvPr/>
        </p:nvSpPr>
        <p:spPr bwMode="auto">
          <a:xfrm>
            <a:off x="1256729" y="1268586"/>
            <a:ext cx="3605212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13" name="Freeform 30"/>
          <p:cNvSpPr>
            <a:spLocks noEditPoints="1"/>
          </p:cNvSpPr>
          <p:nvPr/>
        </p:nvSpPr>
        <p:spPr bwMode="auto">
          <a:xfrm>
            <a:off x="1256729" y="1289223"/>
            <a:ext cx="4252912" cy="3194050"/>
          </a:xfrm>
          <a:custGeom>
            <a:avLst/>
            <a:gdLst>
              <a:gd name="T0" fmla="*/ 2147483647 w 156"/>
              <a:gd name="T1" fmla="*/ 2147483647 h 107"/>
              <a:gd name="T2" fmla="*/ 2147483647 w 156"/>
              <a:gd name="T3" fmla="*/ 2147483647 h 107"/>
              <a:gd name="T4" fmla="*/ 2147483647 w 156"/>
              <a:gd name="T5" fmla="*/ 2147483647 h 107"/>
              <a:gd name="T6" fmla="*/ 2147483647 w 156"/>
              <a:gd name="T7" fmla="*/ 2147483647 h 107"/>
              <a:gd name="T8" fmla="*/ 2147483647 w 156"/>
              <a:gd name="T9" fmla="*/ 2147483647 h 107"/>
              <a:gd name="T10" fmla="*/ 2147483647 w 156"/>
              <a:gd name="T11" fmla="*/ 2147483647 h 107"/>
              <a:gd name="T12" fmla="*/ 2147483647 w 156"/>
              <a:gd name="T13" fmla="*/ 2147483647 h 107"/>
              <a:gd name="T14" fmla="*/ 2147483647 w 156"/>
              <a:gd name="T15" fmla="*/ 2147483647 h 107"/>
              <a:gd name="T16" fmla="*/ 2147483647 w 156"/>
              <a:gd name="T17" fmla="*/ 2147483647 h 107"/>
              <a:gd name="T18" fmla="*/ 2147483647 w 156"/>
              <a:gd name="T19" fmla="*/ 2147483647 h 107"/>
              <a:gd name="T20" fmla="*/ 2147483647 w 156"/>
              <a:gd name="T21" fmla="*/ 2147483647 h 107"/>
              <a:gd name="T22" fmla="*/ 2147483647 w 156"/>
              <a:gd name="T23" fmla="*/ 2147483647 h 107"/>
              <a:gd name="T24" fmla="*/ 2147483647 w 156"/>
              <a:gd name="T25" fmla="*/ 2147483647 h 107"/>
              <a:gd name="T26" fmla="*/ 2147483647 w 156"/>
              <a:gd name="T27" fmla="*/ 2147483647 h 107"/>
              <a:gd name="T28" fmla="*/ 2147483647 w 156"/>
              <a:gd name="T29" fmla="*/ 2147483647 h 107"/>
              <a:gd name="T30" fmla="*/ 2147483647 w 156"/>
              <a:gd name="T31" fmla="*/ 2147483647 h 107"/>
              <a:gd name="T32" fmla="*/ 2147483647 w 156"/>
              <a:gd name="T33" fmla="*/ 2147483647 h 107"/>
              <a:gd name="T34" fmla="*/ 2147483647 w 156"/>
              <a:gd name="T35" fmla="*/ 2147483647 h 107"/>
              <a:gd name="T36" fmla="*/ 2147483647 w 156"/>
              <a:gd name="T37" fmla="*/ 2147483647 h 107"/>
              <a:gd name="T38" fmla="*/ 2147483647 w 156"/>
              <a:gd name="T39" fmla="*/ 2147483647 h 107"/>
              <a:gd name="T40" fmla="*/ 2147483647 w 156"/>
              <a:gd name="T41" fmla="*/ 2147483647 h 107"/>
              <a:gd name="T42" fmla="*/ 2147483647 w 156"/>
              <a:gd name="T43" fmla="*/ 2147483647 h 107"/>
              <a:gd name="T44" fmla="*/ 2147483647 w 156"/>
              <a:gd name="T45" fmla="*/ 2147483647 h 107"/>
              <a:gd name="T46" fmla="*/ 2147483647 w 156"/>
              <a:gd name="T47" fmla="*/ 2147483647 h 107"/>
              <a:gd name="T48" fmla="*/ 2147483647 w 156"/>
              <a:gd name="T49" fmla="*/ 2147483647 h 107"/>
              <a:gd name="T50" fmla="*/ 2147483647 w 156"/>
              <a:gd name="T51" fmla="*/ 2147483647 h 107"/>
              <a:gd name="T52" fmla="*/ 2147483647 w 156"/>
              <a:gd name="T53" fmla="*/ 2147483647 h 107"/>
              <a:gd name="T54" fmla="*/ 2147483647 w 156"/>
              <a:gd name="T55" fmla="*/ 2147483647 h 107"/>
              <a:gd name="T56" fmla="*/ 2147483647 w 156"/>
              <a:gd name="T57" fmla="*/ 2147483647 h 107"/>
              <a:gd name="T58" fmla="*/ 2147483647 w 156"/>
              <a:gd name="T59" fmla="*/ 2147483647 h 107"/>
              <a:gd name="T60" fmla="*/ 2147483647 w 156"/>
              <a:gd name="T61" fmla="*/ 2147483647 h 107"/>
              <a:gd name="T62" fmla="*/ 2147483647 w 156"/>
              <a:gd name="T63" fmla="*/ 2147483647 h 107"/>
              <a:gd name="T64" fmla="*/ 2147483647 w 156"/>
              <a:gd name="T65" fmla="*/ 2147483647 h 107"/>
              <a:gd name="T66" fmla="*/ 2147483647 w 156"/>
              <a:gd name="T67" fmla="*/ 2147483647 h 107"/>
              <a:gd name="T68" fmla="*/ 2147483647 w 156"/>
              <a:gd name="T69" fmla="*/ 2147483647 h 107"/>
              <a:gd name="T70" fmla="*/ 2147483647 w 156"/>
              <a:gd name="T71" fmla="*/ 2147483647 h 107"/>
              <a:gd name="T72" fmla="*/ 2147483647 w 156"/>
              <a:gd name="T73" fmla="*/ 2147483647 h 107"/>
              <a:gd name="T74" fmla="*/ 2147483647 w 156"/>
              <a:gd name="T75" fmla="*/ 2147483647 h 107"/>
              <a:gd name="T76" fmla="*/ 2147483647 w 156"/>
              <a:gd name="T77" fmla="*/ 2147483647 h 107"/>
              <a:gd name="T78" fmla="*/ 2147483647 w 156"/>
              <a:gd name="T79" fmla="*/ 2147483647 h 107"/>
              <a:gd name="T80" fmla="*/ 2147483647 w 156"/>
              <a:gd name="T81" fmla="*/ 2147483647 h 107"/>
              <a:gd name="T82" fmla="*/ 2147483647 w 156"/>
              <a:gd name="T83" fmla="*/ 2147483647 h 107"/>
              <a:gd name="T84" fmla="*/ 2147483647 w 156"/>
              <a:gd name="T85" fmla="*/ 2147483647 h 107"/>
              <a:gd name="T86" fmla="*/ 2147483647 w 156"/>
              <a:gd name="T87" fmla="*/ 2147483647 h 107"/>
              <a:gd name="T88" fmla="*/ 2147483647 w 156"/>
              <a:gd name="T89" fmla="*/ 2147483647 h 107"/>
              <a:gd name="T90" fmla="*/ 2147483647 w 156"/>
              <a:gd name="T91" fmla="*/ 2147483647 h 107"/>
              <a:gd name="T92" fmla="*/ 2147483647 w 156"/>
              <a:gd name="T93" fmla="*/ 2147483647 h 107"/>
              <a:gd name="T94" fmla="*/ 2147483647 w 156"/>
              <a:gd name="T95" fmla="*/ 2147483647 h 107"/>
              <a:gd name="T96" fmla="*/ 2147483647 w 156"/>
              <a:gd name="T97" fmla="*/ 2147483647 h 107"/>
              <a:gd name="T98" fmla="*/ 2147483647 w 156"/>
              <a:gd name="T99" fmla="*/ 2147483647 h 107"/>
              <a:gd name="T100" fmla="*/ 2147483647 w 156"/>
              <a:gd name="T101" fmla="*/ 2147483647 h 107"/>
              <a:gd name="T102" fmla="*/ 2147483647 w 156"/>
              <a:gd name="T103" fmla="*/ 2147483647 h 107"/>
              <a:gd name="T104" fmla="*/ 2147483647 w 156"/>
              <a:gd name="T105" fmla="*/ 2147483647 h 10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56"/>
              <a:gd name="T160" fmla="*/ 0 h 107"/>
              <a:gd name="T161" fmla="*/ 156 w 156"/>
              <a:gd name="T162" fmla="*/ 107 h 10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56" h="107">
                <a:moveTo>
                  <a:pt x="0" y="89"/>
                </a:moveTo>
                <a:cubicBezTo>
                  <a:pt x="0" y="90"/>
                  <a:pt x="1" y="89"/>
                  <a:pt x="1" y="89"/>
                </a:cubicBezTo>
                <a:cubicBezTo>
                  <a:pt x="1" y="90"/>
                  <a:pt x="1" y="90"/>
                  <a:pt x="1" y="90"/>
                </a:cubicBezTo>
                <a:cubicBezTo>
                  <a:pt x="1" y="91"/>
                  <a:pt x="3" y="90"/>
                  <a:pt x="4" y="90"/>
                </a:cubicBezTo>
                <a:cubicBezTo>
                  <a:pt x="4" y="90"/>
                  <a:pt x="5" y="90"/>
                  <a:pt x="5" y="90"/>
                </a:cubicBezTo>
                <a:cubicBezTo>
                  <a:pt x="6" y="90"/>
                  <a:pt x="8" y="89"/>
                  <a:pt x="8" y="89"/>
                </a:cubicBezTo>
                <a:cubicBezTo>
                  <a:pt x="8" y="89"/>
                  <a:pt x="8" y="90"/>
                  <a:pt x="8" y="90"/>
                </a:cubicBezTo>
                <a:cubicBezTo>
                  <a:pt x="8" y="91"/>
                  <a:pt x="10" y="91"/>
                  <a:pt x="11" y="90"/>
                </a:cubicBezTo>
                <a:cubicBezTo>
                  <a:pt x="11" y="90"/>
                  <a:pt x="13" y="89"/>
                  <a:pt x="13" y="89"/>
                </a:cubicBezTo>
                <a:cubicBezTo>
                  <a:pt x="17" y="89"/>
                  <a:pt x="20" y="87"/>
                  <a:pt x="21" y="84"/>
                </a:cubicBezTo>
                <a:cubicBezTo>
                  <a:pt x="22" y="81"/>
                  <a:pt x="28" y="70"/>
                  <a:pt x="30" y="68"/>
                </a:cubicBezTo>
                <a:cubicBezTo>
                  <a:pt x="32" y="65"/>
                  <a:pt x="31" y="63"/>
                  <a:pt x="31" y="61"/>
                </a:cubicBezTo>
                <a:cubicBezTo>
                  <a:pt x="31" y="59"/>
                  <a:pt x="31" y="54"/>
                  <a:pt x="31" y="54"/>
                </a:cubicBezTo>
                <a:cubicBezTo>
                  <a:pt x="31" y="54"/>
                  <a:pt x="35" y="61"/>
                  <a:pt x="36" y="63"/>
                </a:cubicBezTo>
                <a:cubicBezTo>
                  <a:pt x="37" y="65"/>
                  <a:pt x="38" y="68"/>
                  <a:pt x="38" y="70"/>
                </a:cubicBezTo>
                <a:cubicBezTo>
                  <a:pt x="38" y="71"/>
                  <a:pt x="39" y="75"/>
                  <a:pt x="39" y="75"/>
                </a:cubicBezTo>
                <a:cubicBezTo>
                  <a:pt x="39" y="75"/>
                  <a:pt x="41" y="79"/>
                  <a:pt x="42" y="85"/>
                </a:cubicBezTo>
                <a:cubicBezTo>
                  <a:pt x="44" y="90"/>
                  <a:pt x="54" y="92"/>
                  <a:pt x="59" y="93"/>
                </a:cubicBezTo>
                <a:cubicBezTo>
                  <a:pt x="65" y="95"/>
                  <a:pt x="65" y="94"/>
                  <a:pt x="71" y="92"/>
                </a:cubicBezTo>
                <a:cubicBezTo>
                  <a:pt x="78" y="90"/>
                  <a:pt x="80" y="86"/>
                  <a:pt x="80" y="85"/>
                </a:cubicBezTo>
                <a:cubicBezTo>
                  <a:pt x="80" y="84"/>
                  <a:pt x="82" y="81"/>
                  <a:pt x="82" y="81"/>
                </a:cubicBezTo>
                <a:cubicBezTo>
                  <a:pt x="83" y="81"/>
                  <a:pt x="87" y="75"/>
                  <a:pt x="87" y="75"/>
                </a:cubicBezTo>
                <a:cubicBezTo>
                  <a:pt x="91" y="71"/>
                  <a:pt x="93" y="76"/>
                  <a:pt x="93" y="76"/>
                </a:cubicBezTo>
                <a:cubicBezTo>
                  <a:pt x="96" y="83"/>
                  <a:pt x="110" y="87"/>
                  <a:pt x="110" y="87"/>
                </a:cubicBezTo>
                <a:cubicBezTo>
                  <a:pt x="110" y="87"/>
                  <a:pt x="111" y="88"/>
                  <a:pt x="111" y="89"/>
                </a:cubicBezTo>
                <a:cubicBezTo>
                  <a:pt x="110" y="90"/>
                  <a:pt x="110" y="92"/>
                  <a:pt x="110" y="92"/>
                </a:cubicBezTo>
                <a:cubicBezTo>
                  <a:pt x="110" y="92"/>
                  <a:pt x="109" y="95"/>
                  <a:pt x="109" y="96"/>
                </a:cubicBezTo>
                <a:cubicBezTo>
                  <a:pt x="109" y="97"/>
                  <a:pt x="112" y="97"/>
                  <a:pt x="114" y="97"/>
                </a:cubicBezTo>
                <a:cubicBezTo>
                  <a:pt x="116" y="97"/>
                  <a:pt x="123" y="97"/>
                  <a:pt x="123" y="97"/>
                </a:cubicBezTo>
                <a:cubicBezTo>
                  <a:pt x="123" y="97"/>
                  <a:pt x="123" y="97"/>
                  <a:pt x="123" y="99"/>
                </a:cubicBezTo>
                <a:cubicBezTo>
                  <a:pt x="123" y="100"/>
                  <a:pt x="127" y="102"/>
                  <a:pt x="130" y="102"/>
                </a:cubicBezTo>
                <a:cubicBezTo>
                  <a:pt x="133" y="102"/>
                  <a:pt x="138" y="104"/>
                  <a:pt x="138" y="104"/>
                </a:cubicBezTo>
                <a:cubicBezTo>
                  <a:pt x="151" y="107"/>
                  <a:pt x="153" y="104"/>
                  <a:pt x="153" y="104"/>
                </a:cubicBezTo>
                <a:cubicBezTo>
                  <a:pt x="156" y="102"/>
                  <a:pt x="143" y="98"/>
                  <a:pt x="143" y="98"/>
                </a:cubicBezTo>
                <a:cubicBezTo>
                  <a:pt x="142" y="96"/>
                  <a:pt x="132" y="89"/>
                  <a:pt x="131" y="88"/>
                </a:cubicBezTo>
                <a:cubicBezTo>
                  <a:pt x="130" y="87"/>
                  <a:pt x="125" y="86"/>
                  <a:pt x="124" y="84"/>
                </a:cubicBezTo>
                <a:cubicBezTo>
                  <a:pt x="123" y="82"/>
                  <a:pt x="110" y="72"/>
                  <a:pt x="110" y="72"/>
                </a:cubicBezTo>
                <a:cubicBezTo>
                  <a:pt x="109" y="70"/>
                  <a:pt x="101" y="59"/>
                  <a:pt x="99" y="57"/>
                </a:cubicBezTo>
                <a:cubicBezTo>
                  <a:pt x="97" y="56"/>
                  <a:pt x="93" y="49"/>
                  <a:pt x="93" y="49"/>
                </a:cubicBezTo>
                <a:cubicBezTo>
                  <a:pt x="91" y="46"/>
                  <a:pt x="89" y="46"/>
                  <a:pt x="89" y="46"/>
                </a:cubicBezTo>
                <a:cubicBezTo>
                  <a:pt x="86" y="40"/>
                  <a:pt x="73" y="34"/>
                  <a:pt x="71" y="33"/>
                </a:cubicBezTo>
                <a:cubicBezTo>
                  <a:pt x="70" y="32"/>
                  <a:pt x="60" y="26"/>
                  <a:pt x="58" y="25"/>
                </a:cubicBezTo>
                <a:cubicBezTo>
                  <a:pt x="58" y="19"/>
                  <a:pt x="57" y="15"/>
                  <a:pt x="56" y="12"/>
                </a:cubicBezTo>
                <a:cubicBezTo>
                  <a:pt x="57" y="14"/>
                  <a:pt x="58" y="15"/>
                  <a:pt x="58" y="16"/>
                </a:cubicBezTo>
                <a:cubicBezTo>
                  <a:pt x="58" y="14"/>
                  <a:pt x="57" y="13"/>
                  <a:pt x="56" y="11"/>
                </a:cubicBezTo>
                <a:cubicBezTo>
                  <a:pt x="55" y="11"/>
                  <a:pt x="55" y="11"/>
                  <a:pt x="55" y="10"/>
                </a:cubicBezTo>
                <a:cubicBezTo>
                  <a:pt x="54" y="9"/>
                  <a:pt x="54" y="9"/>
                  <a:pt x="54" y="8"/>
                </a:cubicBezTo>
                <a:cubicBezTo>
                  <a:pt x="56" y="10"/>
                  <a:pt x="57" y="11"/>
                  <a:pt x="57" y="11"/>
                </a:cubicBezTo>
                <a:cubicBezTo>
                  <a:pt x="56" y="10"/>
                  <a:pt x="55" y="9"/>
                  <a:pt x="54" y="8"/>
                </a:cubicBezTo>
                <a:cubicBezTo>
                  <a:pt x="52" y="5"/>
                  <a:pt x="49" y="4"/>
                  <a:pt x="48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50" y="4"/>
                  <a:pt x="55" y="5"/>
                  <a:pt x="58" y="12"/>
                </a:cubicBezTo>
                <a:cubicBezTo>
                  <a:pt x="58" y="12"/>
                  <a:pt x="55" y="3"/>
                  <a:pt x="48" y="4"/>
                </a:cubicBezTo>
                <a:cubicBezTo>
                  <a:pt x="47" y="3"/>
                  <a:pt x="47" y="3"/>
                  <a:pt x="47" y="3"/>
                </a:cubicBezTo>
                <a:cubicBezTo>
                  <a:pt x="47" y="4"/>
                  <a:pt x="47" y="4"/>
                  <a:pt x="47" y="4"/>
                </a:cubicBezTo>
                <a:cubicBezTo>
                  <a:pt x="47" y="4"/>
                  <a:pt x="47" y="4"/>
                  <a:pt x="47" y="4"/>
                </a:cubicBezTo>
                <a:cubicBezTo>
                  <a:pt x="46" y="3"/>
                  <a:pt x="45" y="3"/>
                  <a:pt x="45" y="2"/>
                </a:cubicBezTo>
                <a:cubicBezTo>
                  <a:pt x="45" y="2"/>
                  <a:pt x="46" y="2"/>
                  <a:pt x="46" y="2"/>
                </a:cubicBezTo>
                <a:cubicBezTo>
                  <a:pt x="46" y="2"/>
                  <a:pt x="45" y="2"/>
                  <a:pt x="45" y="2"/>
                </a:cubicBezTo>
                <a:cubicBezTo>
                  <a:pt x="38" y="0"/>
                  <a:pt x="35" y="12"/>
                  <a:pt x="33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2" y="20"/>
                  <a:pt x="32" y="21"/>
                  <a:pt x="32" y="22"/>
                </a:cubicBezTo>
                <a:cubicBezTo>
                  <a:pt x="32" y="21"/>
                  <a:pt x="32" y="21"/>
                  <a:pt x="33" y="20"/>
                </a:cubicBezTo>
                <a:cubicBezTo>
                  <a:pt x="31" y="24"/>
                  <a:pt x="30" y="26"/>
                  <a:pt x="29" y="27"/>
                </a:cubicBezTo>
                <a:cubicBezTo>
                  <a:pt x="30" y="26"/>
                  <a:pt x="31" y="24"/>
                  <a:pt x="32" y="22"/>
                </a:cubicBezTo>
                <a:cubicBezTo>
                  <a:pt x="30" y="24"/>
                  <a:pt x="29" y="26"/>
                  <a:pt x="28" y="28"/>
                </a:cubicBezTo>
                <a:cubicBezTo>
                  <a:pt x="28" y="29"/>
                  <a:pt x="28" y="29"/>
                  <a:pt x="28" y="29"/>
                </a:cubicBezTo>
                <a:cubicBezTo>
                  <a:pt x="24" y="31"/>
                  <a:pt x="21" y="41"/>
                  <a:pt x="21" y="41"/>
                </a:cubicBezTo>
                <a:cubicBezTo>
                  <a:pt x="20" y="46"/>
                  <a:pt x="24" y="57"/>
                  <a:pt x="24" y="58"/>
                </a:cubicBezTo>
                <a:cubicBezTo>
                  <a:pt x="25" y="60"/>
                  <a:pt x="25" y="62"/>
                  <a:pt x="24" y="64"/>
                </a:cubicBezTo>
                <a:cubicBezTo>
                  <a:pt x="23" y="66"/>
                  <a:pt x="20" y="75"/>
                  <a:pt x="20" y="78"/>
                </a:cubicBezTo>
                <a:cubicBezTo>
                  <a:pt x="19" y="80"/>
                  <a:pt x="18" y="82"/>
                  <a:pt x="17" y="83"/>
                </a:cubicBezTo>
                <a:cubicBezTo>
                  <a:pt x="16" y="85"/>
                  <a:pt x="15" y="85"/>
                  <a:pt x="14" y="85"/>
                </a:cubicBezTo>
                <a:cubicBezTo>
                  <a:pt x="12" y="85"/>
                  <a:pt x="9" y="86"/>
                  <a:pt x="9" y="86"/>
                </a:cubicBezTo>
                <a:cubicBezTo>
                  <a:pt x="9" y="86"/>
                  <a:pt x="7" y="87"/>
                  <a:pt x="6" y="87"/>
                </a:cubicBezTo>
                <a:cubicBezTo>
                  <a:pt x="6" y="87"/>
                  <a:pt x="4" y="88"/>
                  <a:pt x="3" y="88"/>
                </a:cubicBezTo>
                <a:cubicBezTo>
                  <a:pt x="3" y="88"/>
                  <a:pt x="1" y="88"/>
                  <a:pt x="1" y="88"/>
                </a:cubicBezTo>
                <a:cubicBezTo>
                  <a:pt x="1" y="88"/>
                  <a:pt x="2" y="88"/>
                  <a:pt x="1" y="88"/>
                </a:cubicBezTo>
                <a:cubicBezTo>
                  <a:pt x="0" y="89"/>
                  <a:pt x="0" y="89"/>
                  <a:pt x="0" y="89"/>
                </a:cubicBezTo>
                <a:close/>
                <a:moveTo>
                  <a:pt x="59" y="36"/>
                </a:moveTo>
                <a:cubicBezTo>
                  <a:pt x="60" y="36"/>
                  <a:pt x="65" y="38"/>
                  <a:pt x="66" y="39"/>
                </a:cubicBezTo>
                <a:cubicBezTo>
                  <a:pt x="66" y="40"/>
                  <a:pt x="74" y="44"/>
                  <a:pt x="77" y="45"/>
                </a:cubicBezTo>
                <a:cubicBezTo>
                  <a:pt x="79" y="45"/>
                  <a:pt x="82" y="49"/>
                  <a:pt x="82" y="49"/>
                </a:cubicBezTo>
                <a:cubicBezTo>
                  <a:pt x="82" y="49"/>
                  <a:pt x="79" y="51"/>
                  <a:pt x="78" y="52"/>
                </a:cubicBezTo>
                <a:cubicBezTo>
                  <a:pt x="76" y="52"/>
                  <a:pt x="62" y="62"/>
                  <a:pt x="62" y="62"/>
                </a:cubicBezTo>
                <a:cubicBezTo>
                  <a:pt x="61" y="61"/>
                  <a:pt x="59" y="55"/>
                  <a:pt x="59" y="55"/>
                </a:cubicBezTo>
                <a:cubicBezTo>
                  <a:pt x="58" y="51"/>
                  <a:pt x="60" y="50"/>
                  <a:pt x="60" y="50"/>
                </a:cubicBezTo>
                <a:cubicBezTo>
                  <a:pt x="61" y="46"/>
                  <a:pt x="57" y="41"/>
                  <a:pt x="57" y="41"/>
                </a:cubicBezTo>
                <a:cubicBezTo>
                  <a:pt x="57" y="38"/>
                  <a:pt x="59" y="36"/>
                  <a:pt x="59" y="36"/>
                </a:cubicBezTo>
                <a:close/>
                <a:moveTo>
                  <a:pt x="55" y="12"/>
                </a:moveTo>
                <a:cubicBezTo>
                  <a:pt x="58" y="16"/>
                  <a:pt x="58" y="22"/>
                  <a:pt x="58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3"/>
                  <a:pt x="56" y="20"/>
                  <a:pt x="56" y="18"/>
                </a:cubicBezTo>
                <a:cubicBezTo>
                  <a:pt x="56" y="15"/>
                  <a:pt x="55" y="12"/>
                  <a:pt x="55" y="12"/>
                </a:cubicBezTo>
                <a:close/>
                <a:moveTo>
                  <a:pt x="47" y="4"/>
                </a:moveTo>
                <a:cubicBezTo>
                  <a:pt x="47" y="4"/>
                  <a:pt x="47" y="4"/>
                  <a:pt x="47" y="4"/>
                </a:cubicBezTo>
                <a:cubicBezTo>
                  <a:pt x="47" y="4"/>
                  <a:pt x="47" y="4"/>
                  <a:pt x="47" y="4"/>
                </a:cubicBezTo>
                <a:cubicBezTo>
                  <a:pt x="47" y="4"/>
                  <a:pt x="47" y="4"/>
                  <a:pt x="47" y="4"/>
                </a:cubicBezTo>
                <a:close/>
                <a:moveTo>
                  <a:pt x="46" y="2"/>
                </a:moveTo>
                <a:cubicBezTo>
                  <a:pt x="47" y="2"/>
                  <a:pt x="48" y="3"/>
                  <a:pt x="48" y="3"/>
                </a:cubicBezTo>
                <a:cubicBezTo>
                  <a:pt x="48" y="2"/>
                  <a:pt x="47" y="2"/>
                  <a:pt x="46" y="2"/>
                </a:cubicBezTo>
                <a:close/>
                <a:moveTo>
                  <a:pt x="47" y="3"/>
                </a:moveTo>
                <a:cubicBezTo>
                  <a:pt x="47" y="3"/>
                  <a:pt x="47" y="3"/>
                  <a:pt x="47" y="3"/>
                </a:cubicBezTo>
                <a:close/>
                <a:moveTo>
                  <a:pt x="58" y="16"/>
                </a:moveTo>
                <a:cubicBezTo>
                  <a:pt x="59" y="17"/>
                  <a:pt x="59" y="18"/>
                  <a:pt x="59" y="19"/>
                </a:cubicBezTo>
                <a:cubicBezTo>
                  <a:pt x="59" y="19"/>
                  <a:pt x="60" y="18"/>
                  <a:pt x="58" y="1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14" name="Freeform 36"/>
          <p:cNvSpPr>
            <a:spLocks noEditPoints="1"/>
          </p:cNvSpPr>
          <p:nvPr/>
        </p:nvSpPr>
        <p:spPr bwMode="auto">
          <a:xfrm>
            <a:off x="4717479" y="1268586"/>
            <a:ext cx="3600450" cy="4392612"/>
          </a:xfrm>
          <a:custGeom>
            <a:avLst/>
            <a:gdLst>
              <a:gd name="T0" fmla="*/ 2147483647 w 117"/>
              <a:gd name="T1" fmla="*/ 2147483647 h 144"/>
              <a:gd name="T2" fmla="*/ 2147483647 w 117"/>
              <a:gd name="T3" fmla="*/ 2147483647 h 144"/>
              <a:gd name="T4" fmla="*/ 2147483647 w 117"/>
              <a:gd name="T5" fmla="*/ 2147483647 h 144"/>
              <a:gd name="T6" fmla="*/ 2147483647 w 117"/>
              <a:gd name="T7" fmla="*/ 2147483647 h 144"/>
              <a:gd name="T8" fmla="*/ 2147483647 w 117"/>
              <a:gd name="T9" fmla="*/ 2147483647 h 144"/>
              <a:gd name="T10" fmla="*/ 2147483647 w 117"/>
              <a:gd name="T11" fmla="*/ 2147483647 h 144"/>
              <a:gd name="T12" fmla="*/ 2147483647 w 117"/>
              <a:gd name="T13" fmla="*/ 2147483647 h 144"/>
              <a:gd name="T14" fmla="*/ 2147483647 w 117"/>
              <a:gd name="T15" fmla="*/ 2147483647 h 144"/>
              <a:gd name="T16" fmla="*/ 2147483647 w 117"/>
              <a:gd name="T17" fmla="*/ 2147483647 h 144"/>
              <a:gd name="T18" fmla="*/ 2147483647 w 117"/>
              <a:gd name="T19" fmla="*/ 2147483647 h 144"/>
              <a:gd name="T20" fmla="*/ 2147483647 w 117"/>
              <a:gd name="T21" fmla="*/ 2147483647 h 144"/>
              <a:gd name="T22" fmla="*/ 2147483647 w 117"/>
              <a:gd name="T23" fmla="*/ 2147483647 h 144"/>
              <a:gd name="T24" fmla="*/ 2147483647 w 117"/>
              <a:gd name="T25" fmla="*/ 2147483647 h 144"/>
              <a:gd name="T26" fmla="*/ 2147483647 w 117"/>
              <a:gd name="T27" fmla="*/ 2147483647 h 144"/>
              <a:gd name="T28" fmla="*/ 2147483647 w 117"/>
              <a:gd name="T29" fmla="*/ 2147483647 h 144"/>
              <a:gd name="T30" fmla="*/ 2147483647 w 117"/>
              <a:gd name="T31" fmla="*/ 2147483647 h 144"/>
              <a:gd name="T32" fmla="*/ 2147483647 w 117"/>
              <a:gd name="T33" fmla="*/ 2147483647 h 144"/>
              <a:gd name="T34" fmla="*/ 2147483647 w 117"/>
              <a:gd name="T35" fmla="*/ 2147483647 h 144"/>
              <a:gd name="T36" fmla="*/ 2147483647 w 117"/>
              <a:gd name="T37" fmla="*/ 2147483647 h 144"/>
              <a:gd name="T38" fmla="*/ 2147483647 w 117"/>
              <a:gd name="T39" fmla="*/ 2147483647 h 144"/>
              <a:gd name="T40" fmla="*/ 2147483647 w 117"/>
              <a:gd name="T41" fmla="*/ 2147483647 h 144"/>
              <a:gd name="T42" fmla="*/ 2147483647 w 117"/>
              <a:gd name="T43" fmla="*/ 2147483647 h 144"/>
              <a:gd name="T44" fmla="*/ 2147483647 w 117"/>
              <a:gd name="T45" fmla="*/ 2147483647 h 144"/>
              <a:gd name="T46" fmla="*/ 2147483647 w 117"/>
              <a:gd name="T47" fmla="*/ 2147483647 h 144"/>
              <a:gd name="T48" fmla="*/ 2147483647 w 117"/>
              <a:gd name="T49" fmla="*/ 2147483647 h 144"/>
              <a:gd name="T50" fmla="*/ 2147483647 w 117"/>
              <a:gd name="T51" fmla="*/ 2147483647 h 144"/>
              <a:gd name="T52" fmla="*/ 2147483647 w 117"/>
              <a:gd name="T53" fmla="*/ 2147483647 h 144"/>
              <a:gd name="T54" fmla="*/ 2147483647 w 117"/>
              <a:gd name="T55" fmla="*/ 2147483647 h 144"/>
              <a:gd name="T56" fmla="*/ 2147483647 w 117"/>
              <a:gd name="T57" fmla="*/ 2147483647 h 144"/>
              <a:gd name="T58" fmla="*/ 2147483647 w 117"/>
              <a:gd name="T59" fmla="*/ 2147483647 h 144"/>
              <a:gd name="T60" fmla="*/ 2147483647 w 117"/>
              <a:gd name="T61" fmla="*/ 2147483647 h 144"/>
              <a:gd name="T62" fmla="*/ 2147483647 w 117"/>
              <a:gd name="T63" fmla="*/ 2147483647 h 144"/>
              <a:gd name="T64" fmla="*/ 2147483647 w 117"/>
              <a:gd name="T65" fmla="*/ 2147483647 h 144"/>
              <a:gd name="T66" fmla="*/ 2147483647 w 117"/>
              <a:gd name="T67" fmla="*/ 2147483647 h 144"/>
              <a:gd name="T68" fmla="*/ 2147483647 w 117"/>
              <a:gd name="T69" fmla="*/ 2147483647 h 144"/>
              <a:gd name="T70" fmla="*/ 2147483647 w 117"/>
              <a:gd name="T71" fmla="*/ 2147483647 h 144"/>
              <a:gd name="T72" fmla="*/ 2147483647 w 117"/>
              <a:gd name="T73" fmla="*/ 2147483647 h 144"/>
              <a:gd name="T74" fmla="*/ 2147483647 w 117"/>
              <a:gd name="T75" fmla="*/ 2147483647 h 144"/>
              <a:gd name="T76" fmla="*/ 2147483647 w 117"/>
              <a:gd name="T77" fmla="*/ 2147483647 h 144"/>
              <a:gd name="T78" fmla="*/ 2147483647 w 117"/>
              <a:gd name="T79" fmla="*/ 2147483647 h 144"/>
              <a:gd name="T80" fmla="*/ 2147483647 w 117"/>
              <a:gd name="T81" fmla="*/ 2147483647 h 144"/>
              <a:gd name="T82" fmla="*/ 2147483647 w 117"/>
              <a:gd name="T83" fmla="*/ 2147483647 h 144"/>
              <a:gd name="T84" fmla="*/ 2147483647 w 117"/>
              <a:gd name="T85" fmla="*/ 2147483647 h 144"/>
              <a:gd name="T86" fmla="*/ 2147483647 w 117"/>
              <a:gd name="T87" fmla="*/ 2147483647 h 144"/>
              <a:gd name="T88" fmla="*/ 2147483647 w 117"/>
              <a:gd name="T89" fmla="*/ 2147483647 h 144"/>
              <a:gd name="T90" fmla="*/ 2147483647 w 117"/>
              <a:gd name="T91" fmla="*/ 2147483647 h 144"/>
              <a:gd name="T92" fmla="*/ 2147483647 w 117"/>
              <a:gd name="T93" fmla="*/ 2147483647 h 144"/>
              <a:gd name="T94" fmla="*/ 2147483647 w 117"/>
              <a:gd name="T95" fmla="*/ 2147483647 h 144"/>
              <a:gd name="T96" fmla="*/ 2147483647 w 117"/>
              <a:gd name="T97" fmla="*/ 2147483647 h 144"/>
              <a:gd name="T98" fmla="*/ 2147483647 w 117"/>
              <a:gd name="T99" fmla="*/ 2147483647 h 144"/>
              <a:gd name="T100" fmla="*/ 2147483647 w 117"/>
              <a:gd name="T101" fmla="*/ 2147483647 h 144"/>
              <a:gd name="T102" fmla="*/ 2147483647 w 117"/>
              <a:gd name="T103" fmla="*/ 2147483647 h 14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17"/>
              <a:gd name="T157" fmla="*/ 0 h 144"/>
              <a:gd name="T158" fmla="*/ 117 w 117"/>
              <a:gd name="T159" fmla="*/ 144 h 14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17" h="144">
                <a:moveTo>
                  <a:pt x="51" y="27"/>
                </a:moveTo>
                <a:cubicBezTo>
                  <a:pt x="51" y="28"/>
                  <a:pt x="51" y="28"/>
                  <a:pt x="52" y="28"/>
                </a:cubicBezTo>
                <a:cubicBezTo>
                  <a:pt x="52" y="28"/>
                  <a:pt x="51" y="28"/>
                  <a:pt x="51" y="27"/>
                </a:cubicBezTo>
                <a:close/>
                <a:moveTo>
                  <a:pt x="53" y="33"/>
                </a:moveTo>
                <a:cubicBezTo>
                  <a:pt x="53" y="33"/>
                  <a:pt x="53" y="33"/>
                  <a:pt x="53" y="33"/>
                </a:cubicBezTo>
                <a:close/>
                <a:moveTo>
                  <a:pt x="116" y="135"/>
                </a:moveTo>
                <a:cubicBezTo>
                  <a:pt x="116" y="135"/>
                  <a:pt x="116" y="135"/>
                  <a:pt x="116" y="135"/>
                </a:cubicBezTo>
                <a:cubicBezTo>
                  <a:pt x="116" y="135"/>
                  <a:pt x="115" y="134"/>
                  <a:pt x="116" y="135"/>
                </a:cubicBezTo>
                <a:close/>
                <a:moveTo>
                  <a:pt x="116" y="135"/>
                </a:moveTo>
                <a:cubicBezTo>
                  <a:pt x="116" y="135"/>
                  <a:pt x="116" y="135"/>
                  <a:pt x="116" y="135"/>
                </a:cubicBezTo>
                <a:cubicBezTo>
                  <a:pt x="115" y="135"/>
                  <a:pt x="113" y="134"/>
                  <a:pt x="113" y="134"/>
                </a:cubicBezTo>
                <a:cubicBezTo>
                  <a:pt x="112" y="134"/>
                  <a:pt x="110" y="132"/>
                  <a:pt x="109" y="131"/>
                </a:cubicBezTo>
                <a:cubicBezTo>
                  <a:pt x="109" y="130"/>
                  <a:pt x="108" y="130"/>
                  <a:pt x="108" y="129"/>
                </a:cubicBezTo>
                <a:cubicBezTo>
                  <a:pt x="108" y="129"/>
                  <a:pt x="105" y="126"/>
                  <a:pt x="105" y="126"/>
                </a:cubicBezTo>
                <a:cubicBezTo>
                  <a:pt x="105" y="126"/>
                  <a:pt x="100" y="120"/>
                  <a:pt x="99" y="119"/>
                </a:cubicBezTo>
                <a:cubicBezTo>
                  <a:pt x="98" y="118"/>
                  <a:pt x="95" y="114"/>
                  <a:pt x="95" y="113"/>
                </a:cubicBezTo>
                <a:cubicBezTo>
                  <a:pt x="94" y="113"/>
                  <a:pt x="89" y="107"/>
                  <a:pt x="87" y="97"/>
                </a:cubicBezTo>
                <a:cubicBezTo>
                  <a:pt x="85" y="87"/>
                  <a:pt x="82" y="81"/>
                  <a:pt x="81" y="80"/>
                </a:cubicBezTo>
                <a:cubicBezTo>
                  <a:pt x="81" y="80"/>
                  <a:pt x="80" y="75"/>
                  <a:pt x="79" y="74"/>
                </a:cubicBezTo>
                <a:cubicBezTo>
                  <a:pt x="77" y="73"/>
                  <a:pt x="77" y="71"/>
                  <a:pt x="76" y="70"/>
                </a:cubicBezTo>
                <a:cubicBezTo>
                  <a:pt x="74" y="68"/>
                  <a:pt x="71" y="66"/>
                  <a:pt x="62" y="68"/>
                </a:cubicBezTo>
                <a:cubicBezTo>
                  <a:pt x="62" y="68"/>
                  <a:pt x="65" y="66"/>
                  <a:pt x="65" y="64"/>
                </a:cubicBezTo>
                <a:cubicBezTo>
                  <a:pt x="65" y="64"/>
                  <a:pt x="64" y="61"/>
                  <a:pt x="64" y="60"/>
                </a:cubicBezTo>
                <a:cubicBezTo>
                  <a:pt x="63" y="59"/>
                  <a:pt x="60" y="51"/>
                  <a:pt x="60" y="49"/>
                </a:cubicBezTo>
                <a:cubicBezTo>
                  <a:pt x="59" y="48"/>
                  <a:pt x="55" y="35"/>
                  <a:pt x="53" y="34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3"/>
                  <a:pt x="52" y="33"/>
                </a:cubicBezTo>
                <a:cubicBezTo>
                  <a:pt x="53" y="33"/>
                  <a:pt x="53" y="33"/>
                  <a:pt x="53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1" y="30"/>
                  <a:pt x="51" y="26"/>
                </a:cubicBezTo>
                <a:cubicBezTo>
                  <a:pt x="51" y="26"/>
                  <a:pt x="51" y="27"/>
                  <a:pt x="51" y="27"/>
                </a:cubicBezTo>
                <a:cubicBezTo>
                  <a:pt x="51" y="26"/>
                  <a:pt x="51" y="26"/>
                  <a:pt x="50" y="25"/>
                </a:cubicBezTo>
                <a:cubicBezTo>
                  <a:pt x="49" y="21"/>
                  <a:pt x="48" y="17"/>
                  <a:pt x="49" y="15"/>
                </a:cubicBezTo>
                <a:cubicBezTo>
                  <a:pt x="49" y="16"/>
                  <a:pt x="49" y="18"/>
                  <a:pt x="50" y="19"/>
                </a:cubicBezTo>
                <a:cubicBezTo>
                  <a:pt x="50" y="19"/>
                  <a:pt x="49" y="17"/>
                  <a:pt x="49" y="15"/>
                </a:cubicBezTo>
                <a:cubicBezTo>
                  <a:pt x="49" y="11"/>
                  <a:pt x="47" y="0"/>
                  <a:pt x="37" y="1"/>
                </a:cubicBezTo>
                <a:cubicBezTo>
                  <a:pt x="37" y="1"/>
                  <a:pt x="27" y="2"/>
                  <a:pt x="25" y="14"/>
                </a:cubicBezTo>
                <a:cubicBezTo>
                  <a:pt x="24" y="17"/>
                  <a:pt x="24" y="21"/>
                  <a:pt x="24" y="24"/>
                </a:cubicBezTo>
                <a:cubicBezTo>
                  <a:pt x="24" y="22"/>
                  <a:pt x="25" y="19"/>
                  <a:pt x="25" y="16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5" y="22"/>
                  <a:pt x="24" y="25"/>
                </a:cubicBezTo>
                <a:cubicBezTo>
                  <a:pt x="24" y="25"/>
                  <a:pt x="24" y="24"/>
                  <a:pt x="24" y="24"/>
                </a:cubicBezTo>
                <a:cubicBezTo>
                  <a:pt x="24" y="25"/>
                  <a:pt x="24" y="25"/>
                  <a:pt x="24" y="26"/>
                </a:cubicBezTo>
                <a:cubicBezTo>
                  <a:pt x="24" y="27"/>
                  <a:pt x="24" y="27"/>
                  <a:pt x="23" y="28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15" y="33"/>
                  <a:pt x="14" y="37"/>
                </a:cubicBezTo>
                <a:cubicBezTo>
                  <a:pt x="14" y="37"/>
                  <a:pt x="13" y="38"/>
                  <a:pt x="11" y="40"/>
                </a:cubicBezTo>
                <a:cubicBezTo>
                  <a:pt x="10" y="41"/>
                  <a:pt x="9" y="43"/>
                  <a:pt x="9" y="45"/>
                </a:cubicBezTo>
                <a:cubicBezTo>
                  <a:pt x="9" y="45"/>
                  <a:pt x="6" y="40"/>
                  <a:pt x="3" y="42"/>
                </a:cubicBezTo>
                <a:cubicBezTo>
                  <a:pt x="3" y="42"/>
                  <a:pt x="0" y="43"/>
                  <a:pt x="0" y="47"/>
                </a:cubicBezTo>
                <a:cubicBezTo>
                  <a:pt x="0" y="47"/>
                  <a:pt x="1" y="48"/>
                  <a:pt x="1" y="50"/>
                </a:cubicBezTo>
                <a:cubicBezTo>
                  <a:pt x="1" y="51"/>
                  <a:pt x="2" y="54"/>
                  <a:pt x="2" y="55"/>
                </a:cubicBezTo>
                <a:cubicBezTo>
                  <a:pt x="3" y="56"/>
                  <a:pt x="3" y="57"/>
                  <a:pt x="4" y="56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6" y="58"/>
                  <a:pt x="6" y="57"/>
                </a:cubicBezTo>
                <a:cubicBezTo>
                  <a:pt x="6" y="57"/>
                  <a:pt x="8" y="58"/>
                  <a:pt x="8" y="57"/>
                </a:cubicBezTo>
                <a:cubicBezTo>
                  <a:pt x="8" y="57"/>
                  <a:pt x="9" y="58"/>
                  <a:pt x="9" y="59"/>
                </a:cubicBezTo>
                <a:cubicBezTo>
                  <a:pt x="10" y="59"/>
                  <a:pt x="12" y="61"/>
                  <a:pt x="13" y="59"/>
                </a:cubicBezTo>
                <a:cubicBezTo>
                  <a:pt x="14" y="58"/>
                  <a:pt x="16" y="54"/>
                  <a:pt x="16" y="54"/>
                </a:cubicBezTo>
                <a:cubicBezTo>
                  <a:pt x="16" y="53"/>
                  <a:pt x="18" y="49"/>
                  <a:pt x="18" y="47"/>
                </a:cubicBezTo>
                <a:cubicBezTo>
                  <a:pt x="19" y="46"/>
                  <a:pt x="19" y="46"/>
                  <a:pt x="20" y="47"/>
                </a:cubicBezTo>
                <a:cubicBezTo>
                  <a:pt x="20" y="48"/>
                  <a:pt x="21" y="53"/>
                  <a:pt x="22" y="54"/>
                </a:cubicBezTo>
                <a:cubicBezTo>
                  <a:pt x="23" y="54"/>
                  <a:pt x="24" y="56"/>
                  <a:pt x="25" y="58"/>
                </a:cubicBezTo>
                <a:cubicBezTo>
                  <a:pt x="25" y="60"/>
                  <a:pt x="26" y="66"/>
                  <a:pt x="26" y="67"/>
                </a:cubicBezTo>
                <a:cubicBezTo>
                  <a:pt x="27" y="68"/>
                  <a:pt x="28" y="71"/>
                  <a:pt x="28" y="72"/>
                </a:cubicBezTo>
                <a:cubicBezTo>
                  <a:pt x="28" y="74"/>
                  <a:pt x="28" y="86"/>
                  <a:pt x="28" y="88"/>
                </a:cubicBezTo>
                <a:cubicBezTo>
                  <a:pt x="29" y="89"/>
                  <a:pt x="33" y="97"/>
                  <a:pt x="42" y="97"/>
                </a:cubicBezTo>
                <a:cubicBezTo>
                  <a:pt x="52" y="96"/>
                  <a:pt x="52" y="95"/>
                  <a:pt x="53" y="94"/>
                </a:cubicBezTo>
                <a:cubicBezTo>
                  <a:pt x="54" y="94"/>
                  <a:pt x="55" y="93"/>
                  <a:pt x="57" y="94"/>
                </a:cubicBezTo>
                <a:cubicBezTo>
                  <a:pt x="59" y="96"/>
                  <a:pt x="61" y="99"/>
                  <a:pt x="61" y="100"/>
                </a:cubicBezTo>
                <a:cubicBezTo>
                  <a:pt x="62" y="100"/>
                  <a:pt x="62" y="101"/>
                  <a:pt x="62" y="102"/>
                </a:cubicBezTo>
                <a:cubicBezTo>
                  <a:pt x="63" y="104"/>
                  <a:pt x="64" y="106"/>
                  <a:pt x="64" y="107"/>
                </a:cubicBezTo>
                <a:cubicBezTo>
                  <a:pt x="64" y="108"/>
                  <a:pt x="65" y="109"/>
                  <a:pt x="66" y="110"/>
                </a:cubicBezTo>
                <a:cubicBezTo>
                  <a:pt x="67" y="112"/>
                  <a:pt x="70" y="120"/>
                  <a:pt x="71" y="124"/>
                </a:cubicBezTo>
                <a:cubicBezTo>
                  <a:pt x="71" y="124"/>
                  <a:pt x="71" y="126"/>
                  <a:pt x="72" y="128"/>
                </a:cubicBezTo>
                <a:cubicBezTo>
                  <a:pt x="73" y="129"/>
                  <a:pt x="73" y="131"/>
                  <a:pt x="73" y="132"/>
                </a:cubicBezTo>
                <a:cubicBezTo>
                  <a:pt x="73" y="132"/>
                  <a:pt x="72" y="134"/>
                  <a:pt x="73" y="135"/>
                </a:cubicBezTo>
                <a:cubicBezTo>
                  <a:pt x="73" y="135"/>
                  <a:pt x="73" y="136"/>
                  <a:pt x="73" y="137"/>
                </a:cubicBezTo>
                <a:cubicBezTo>
                  <a:pt x="74" y="137"/>
                  <a:pt x="73" y="138"/>
                  <a:pt x="73" y="139"/>
                </a:cubicBezTo>
                <a:cubicBezTo>
                  <a:pt x="73" y="141"/>
                  <a:pt x="75" y="144"/>
                  <a:pt x="79" y="144"/>
                </a:cubicBezTo>
                <a:cubicBezTo>
                  <a:pt x="83" y="144"/>
                  <a:pt x="84" y="141"/>
                  <a:pt x="84" y="140"/>
                </a:cubicBezTo>
                <a:cubicBezTo>
                  <a:pt x="84" y="140"/>
                  <a:pt x="84" y="137"/>
                  <a:pt x="83" y="136"/>
                </a:cubicBezTo>
                <a:cubicBezTo>
                  <a:pt x="83" y="135"/>
                  <a:pt x="82" y="134"/>
                  <a:pt x="82" y="133"/>
                </a:cubicBezTo>
                <a:cubicBezTo>
                  <a:pt x="82" y="133"/>
                  <a:pt x="81" y="132"/>
                  <a:pt x="81" y="131"/>
                </a:cubicBezTo>
                <a:cubicBezTo>
                  <a:pt x="80" y="131"/>
                  <a:pt x="80" y="129"/>
                  <a:pt x="79" y="128"/>
                </a:cubicBezTo>
                <a:cubicBezTo>
                  <a:pt x="78" y="127"/>
                  <a:pt x="79" y="126"/>
                  <a:pt x="79" y="126"/>
                </a:cubicBezTo>
                <a:cubicBezTo>
                  <a:pt x="78" y="125"/>
                  <a:pt x="78" y="104"/>
                  <a:pt x="78" y="102"/>
                </a:cubicBezTo>
                <a:cubicBezTo>
                  <a:pt x="78" y="102"/>
                  <a:pt x="82" y="110"/>
                  <a:pt x="85" y="112"/>
                </a:cubicBezTo>
                <a:cubicBezTo>
                  <a:pt x="87" y="114"/>
                  <a:pt x="90" y="120"/>
                  <a:pt x="91" y="122"/>
                </a:cubicBezTo>
                <a:cubicBezTo>
                  <a:pt x="91" y="123"/>
                  <a:pt x="91" y="126"/>
                  <a:pt x="92" y="127"/>
                </a:cubicBezTo>
                <a:cubicBezTo>
                  <a:pt x="94" y="128"/>
                  <a:pt x="95" y="130"/>
                  <a:pt x="95" y="131"/>
                </a:cubicBezTo>
                <a:cubicBezTo>
                  <a:pt x="95" y="131"/>
                  <a:pt x="93" y="131"/>
                  <a:pt x="92" y="133"/>
                </a:cubicBezTo>
                <a:cubicBezTo>
                  <a:pt x="92" y="133"/>
                  <a:pt x="89" y="136"/>
                  <a:pt x="92" y="138"/>
                </a:cubicBezTo>
                <a:cubicBezTo>
                  <a:pt x="92" y="138"/>
                  <a:pt x="94" y="138"/>
                  <a:pt x="96" y="139"/>
                </a:cubicBezTo>
                <a:cubicBezTo>
                  <a:pt x="98" y="139"/>
                  <a:pt x="98" y="139"/>
                  <a:pt x="100" y="140"/>
                </a:cubicBezTo>
                <a:cubicBezTo>
                  <a:pt x="102" y="142"/>
                  <a:pt x="111" y="143"/>
                  <a:pt x="114" y="140"/>
                </a:cubicBezTo>
                <a:cubicBezTo>
                  <a:pt x="114" y="140"/>
                  <a:pt x="117" y="137"/>
                  <a:pt x="116" y="135"/>
                </a:cubicBezTo>
                <a:close/>
                <a:moveTo>
                  <a:pt x="53" y="65"/>
                </a:moveTo>
                <a:cubicBezTo>
                  <a:pt x="53" y="65"/>
                  <a:pt x="52" y="63"/>
                  <a:pt x="51" y="60"/>
                </a:cubicBezTo>
                <a:cubicBezTo>
                  <a:pt x="51" y="57"/>
                  <a:pt x="51" y="54"/>
                  <a:pt x="51" y="54"/>
                </a:cubicBezTo>
                <a:cubicBezTo>
                  <a:pt x="52" y="53"/>
                  <a:pt x="52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4"/>
                  <a:pt x="56" y="61"/>
                  <a:pt x="56" y="62"/>
                </a:cubicBezTo>
                <a:cubicBezTo>
                  <a:pt x="56" y="63"/>
                  <a:pt x="53" y="65"/>
                  <a:pt x="53" y="65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2375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 noEditPoints="1"/>
          </p:cNvSpPr>
          <p:nvPr/>
        </p:nvSpPr>
        <p:spPr bwMode="auto">
          <a:xfrm>
            <a:off x="1880939" y="1547985"/>
            <a:ext cx="2533650" cy="6230938"/>
          </a:xfrm>
          <a:custGeom>
            <a:avLst/>
            <a:gdLst>
              <a:gd name="T0" fmla="*/ 2147483647 w 65"/>
              <a:gd name="T1" fmla="*/ 2147483647 h 160"/>
              <a:gd name="T2" fmla="*/ 2147483647 w 65"/>
              <a:gd name="T3" fmla="*/ 2147483647 h 160"/>
              <a:gd name="T4" fmla="*/ 2147483647 w 65"/>
              <a:gd name="T5" fmla="*/ 2147483647 h 160"/>
              <a:gd name="T6" fmla="*/ 2147483647 w 65"/>
              <a:gd name="T7" fmla="*/ 2147483647 h 160"/>
              <a:gd name="T8" fmla="*/ 2147483647 w 65"/>
              <a:gd name="T9" fmla="*/ 2147483647 h 160"/>
              <a:gd name="T10" fmla="*/ 2147483647 w 65"/>
              <a:gd name="T11" fmla="*/ 2147483647 h 160"/>
              <a:gd name="T12" fmla="*/ 2147483647 w 65"/>
              <a:gd name="T13" fmla="*/ 2147483647 h 160"/>
              <a:gd name="T14" fmla="*/ 2147483647 w 65"/>
              <a:gd name="T15" fmla="*/ 2147483647 h 160"/>
              <a:gd name="T16" fmla="*/ 2147483647 w 65"/>
              <a:gd name="T17" fmla="*/ 2147483647 h 160"/>
              <a:gd name="T18" fmla="*/ 2147483647 w 65"/>
              <a:gd name="T19" fmla="*/ 2147483647 h 160"/>
              <a:gd name="T20" fmla="*/ 2147483647 w 65"/>
              <a:gd name="T21" fmla="*/ 2147483647 h 160"/>
              <a:gd name="T22" fmla="*/ 2147483647 w 65"/>
              <a:gd name="T23" fmla="*/ 2147483647 h 160"/>
              <a:gd name="T24" fmla="*/ 2147483647 w 65"/>
              <a:gd name="T25" fmla="*/ 2147483647 h 160"/>
              <a:gd name="T26" fmla="*/ 2147483647 w 65"/>
              <a:gd name="T27" fmla="*/ 2147483647 h 160"/>
              <a:gd name="T28" fmla="*/ 2147483647 w 65"/>
              <a:gd name="T29" fmla="*/ 2147483647 h 160"/>
              <a:gd name="T30" fmla="*/ 2147483647 w 65"/>
              <a:gd name="T31" fmla="*/ 2147483647 h 160"/>
              <a:gd name="T32" fmla="*/ 2147483647 w 65"/>
              <a:gd name="T33" fmla="*/ 2147483647 h 160"/>
              <a:gd name="T34" fmla="*/ 2147483647 w 65"/>
              <a:gd name="T35" fmla="*/ 0 h 160"/>
              <a:gd name="T36" fmla="*/ 2147483647 w 65"/>
              <a:gd name="T37" fmla="*/ 2147483647 h 160"/>
              <a:gd name="T38" fmla="*/ 2147483647 w 65"/>
              <a:gd name="T39" fmla="*/ 2147483647 h 160"/>
              <a:gd name="T40" fmla="*/ 2147483647 w 65"/>
              <a:gd name="T41" fmla="*/ 0 h 160"/>
              <a:gd name="T42" fmla="*/ 2147483647 w 65"/>
              <a:gd name="T43" fmla="*/ 2147483647 h 160"/>
              <a:gd name="T44" fmla="*/ 2147483647 w 65"/>
              <a:gd name="T45" fmla="*/ 2147483647 h 160"/>
              <a:gd name="T46" fmla="*/ 2147483647 w 65"/>
              <a:gd name="T47" fmla="*/ 2147483647 h 160"/>
              <a:gd name="T48" fmla="*/ 2147483647 w 65"/>
              <a:gd name="T49" fmla="*/ 2147483647 h 160"/>
              <a:gd name="T50" fmla="*/ 2147483647 w 65"/>
              <a:gd name="T51" fmla="*/ 2147483647 h 160"/>
              <a:gd name="T52" fmla="*/ 2147483647 w 65"/>
              <a:gd name="T53" fmla="*/ 2147483647 h 160"/>
              <a:gd name="T54" fmla="*/ 2147483647 w 65"/>
              <a:gd name="T55" fmla="*/ 2147483647 h 160"/>
              <a:gd name="T56" fmla="*/ 2147483647 w 65"/>
              <a:gd name="T57" fmla="*/ 2147483647 h 160"/>
              <a:gd name="T58" fmla="*/ 2147483647 w 65"/>
              <a:gd name="T59" fmla="*/ 2147483647 h 160"/>
              <a:gd name="T60" fmla="*/ 2147483647 w 65"/>
              <a:gd name="T61" fmla="*/ 2147483647 h 160"/>
              <a:gd name="T62" fmla="*/ 2147483647 w 65"/>
              <a:gd name="T63" fmla="*/ 2147483647 h 160"/>
              <a:gd name="T64" fmla="*/ 2147483647 w 65"/>
              <a:gd name="T65" fmla="*/ 2147483647 h 160"/>
              <a:gd name="T66" fmla="*/ 2147483647 w 65"/>
              <a:gd name="T67" fmla="*/ 2147483647 h 160"/>
              <a:gd name="T68" fmla="*/ 2147483647 w 65"/>
              <a:gd name="T69" fmla="*/ 2147483647 h 160"/>
              <a:gd name="T70" fmla="*/ 2147483647 w 65"/>
              <a:gd name="T71" fmla="*/ 2147483647 h 160"/>
              <a:gd name="T72" fmla="*/ 2147483647 w 65"/>
              <a:gd name="T73" fmla="*/ 2147483647 h 160"/>
              <a:gd name="T74" fmla="*/ 2147483647 w 65"/>
              <a:gd name="T75" fmla="*/ 2147483647 h 160"/>
              <a:gd name="T76" fmla="*/ 2147483647 w 65"/>
              <a:gd name="T77" fmla="*/ 2147483647 h 160"/>
              <a:gd name="T78" fmla="*/ 2147483647 w 65"/>
              <a:gd name="T79" fmla="*/ 2147483647 h 160"/>
              <a:gd name="T80" fmla="*/ 2147483647 w 65"/>
              <a:gd name="T81" fmla="*/ 2147483647 h 160"/>
              <a:gd name="T82" fmla="*/ 2147483647 w 65"/>
              <a:gd name="T83" fmla="*/ 2147483647 h 160"/>
              <a:gd name="T84" fmla="*/ 2147483647 w 65"/>
              <a:gd name="T85" fmla="*/ 2147483647 h 160"/>
              <a:gd name="T86" fmla="*/ 2147483647 w 65"/>
              <a:gd name="T87" fmla="*/ 2147483647 h 160"/>
              <a:gd name="T88" fmla="*/ 2147483647 w 65"/>
              <a:gd name="T89" fmla="*/ 2147483647 h 160"/>
              <a:gd name="T90" fmla="*/ 2147483647 w 65"/>
              <a:gd name="T91" fmla="*/ 2147483647 h 160"/>
              <a:gd name="T92" fmla="*/ 2147483647 w 65"/>
              <a:gd name="T93" fmla="*/ 2147483647 h 160"/>
              <a:gd name="T94" fmla="*/ 2147483647 w 65"/>
              <a:gd name="T95" fmla="*/ 2147483647 h 160"/>
              <a:gd name="T96" fmla="*/ 2147483647 w 65"/>
              <a:gd name="T97" fmla="*/ 2147483647 h 160"/>
              <a:gd name="T98" fmla="*/ 2147483647 w 65"/>
              <a:gd name="T99" fmla="*/ 2147483647 h 160"/>
              <a:gd name="T100" fmla="*/ 2147483647 w 65"/>
              <a:gd name="T101" fmla="*/ 2147483647 h 160"/>
              <a:gd name="T102" fmla="*/ 2147483647 w 65"/>
              <a:gd name="T103" fmla="*/ 2147483647 h 160"/>
              <a:gd name="T104" fmla="*/ 2147483647 w 65"/>
              <a:gd name="T105" fmla="*/ 2147483647 h 160"/>
              <a:gd name="T106" fmla="*/ 2147483647 w 65"/>
              <a:gd name="T107" fmla="*/ 2147483647 h 160"/>
              <a:gd name="T108" fmla="*/ 2147483647 w 65"/>
              <a:gd name="T109" fmla="*/ 2147483647 h 16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65"/>
              <a:gd name="T166" fmla="*/ 0 h 160"/>
              <a:gd name="T167" fmla="*/ 65 w 65"/>
              <a:gd name="T168" fmla="*/ 160 h 16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65" h="160">
                <a:moveTo>
                  <a:pt x="61" y="94"/>
                </a:moveTo>
                <a:cubicBezTo>
                  <a:pt x="61" y="94"/>
                  <a:pt x="55" y="88"/>
                  <a:pt x="54" y="88"/>
                </a:cubicBezTo>
                <a:cubicBezTo>
                  <a:pt x="53" y="87"/>
                  <a:pt x="50" y="85"/>
                  <a:pt x="50" y="85"/>
                </a:cubicBezTo>
                <a:cubicBezTo>
                  <a:pt x="50" y="85"/>
                  <a:pt x="51" y="76"/>
                  <a:pt x="51" y="75"/>
                </a:cubicBezTo>
                <a:cubicBezTo>
                  <a:pt x="51" y="73"/>
                  <a:pt x="51" y="68"/>
                  <a:pt x="51" y="66"/>
                </a:cubicBezTo>
                <a:cubicBezTo>
                  <a:pt x="51" y="64"/>
                  <a:pt x="51" y="57"/>
                  <a:pt x="51" y="55"/>
                </a:cubicBezTo>
                <a:cubicBezTo>
                  <a:pt x="51" y="52"/>
                  <a:pt x="50" y="49"/>
                  <a:pt x="51" y="47"/>
                </a:cubicBezTo>
                <a:cubicBezTo>
                  <a:pt x="51" y="44"/>
                  <a:pt x="50" y="34"/>
                  <a:pt x="47" y="32"/>
                </a:cubicBezTo>
                <a:cubicBezTo>
                  <a:pt x="47" y="32"/>
                  <a:pt x="43" y="31"/>
                  <a:pt x="42" y="30"/>
                </a:cubicBezTo>
                <a:cubicBezTo>
                  <a:pt x="42" y="30"/>
                  <a:pt x="40" y="29"/>
                  <a:pt x="40" y="29"/>
                </a:cubicBezTo>
                <a:cubicBezTo>
                  <a:pt x="40" y="29"/>
                  <a:pt x="42" y="23"/>
                  <a:pt x="42" y="20"/>
                </a:cubicBezTo>
                <a:cubicBezTo>
                  <a:pt x="42" y="20"/>
                  <a:pt x="43" y="19"/>
                  <a:pt x="43" y="18"/>
                </a:cubicBezTo>
                <a:cubicBezTo>
                  <a:pt x="43" y="17"/>
                  <a:pt x="43" y="15"/>
                  <a:pt x="43" y="14"/>
                </a:cubicBezTo>
                <a:cubicBezTo>
                  <a:pt x="43" y="14"/>
                  <a:pt x="43" y="12"/>
                  <a:pt x="42" y="12"/>
                </a:cubicBezTo>
                <a:cubicBezTo>
                  <a:pt x="41" y="13"/>
                  <a:pt x="42" y="12"/>
                  <a:pt x="42" y="12"/>
                </a:cubicBezTo>
                <a:cubicBezTo>
                  <a:pt x="42" y="12"/>
                  <a:pt x="41" y="9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9" y="4"/>
                  <a:pt x="39" y="3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7" y="4"/>
                  <a:pt x="37" y="4"/>
                  <a:pt x="37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4"/>
                  <a:pt x="37" y="4"/>
                  <a:pt x="37" y="4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3"/>
                  <a:pt x="36" y="3"/>
                  <a:pt x="36" y="3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4" y="2"/>
                  <a:pt x="34" y="2"/>
                  <a:pt x="34" y="2"/>
                </a:cubicBezTo>
                <a:cubicBezTo>
                  <a:pt x="34" y="2"/>
                  <a:pt x="34" y="2"/>
                  <a:pt x="34" y="2"/>
                </a:cubicBezTo>
                <a:cubicBezTo>
                  <a:pt x="34" y="2"/>
                  <a:pt x="34" y="2"/>
                  <a:pt x="34" y="2"/>
                </a:cubicBezTo>
                <a:cubicBezTo>
                  <a:pt x="34" y="2"/>
                  <a:pt x="34" y="2"/>
                  <a:pt x="34" y="2"/>
                </a:cubicBezTo>
                <a:cubicBezTo>
                  <a:pt x="34" y="2"/>
                  <a:pt x="34" y="2"/>
                  <a:pt x="34" y="2"/>
                </a:cubicBezTo>
                <a:cubicBezTo>
                  <a:pt x="34" y="2"/>
                  <a:pt x="34" y="2"/>
                  <a:pt x="34" y="2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1"/>
                  <a:pt x="32" y="1"/>
                  <a:pt x="31" y="1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1"/>
                  <a:pt x="31" y="1"/>
                  <a:pt x="30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2"/>
                  <a:pt x="28" y="2"/>
                  <a:pt x="28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2"/>
                  <a:pt x="27" y="2"/>
                  <a:pt x="27" y="2"/>
                </a:cubicBezTo>
                <a:cubicBezTo>
                  <a:pt x="27" y="3"/>
                  <a:pt x="27" y="3"/>
                  <a:pt x="27" y="3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5" y="3"/>
                </a:cubicBezTo>
                <a:cubicBezTo>
                  <a:pt x="25" y="3"/>
                  <a:pt x="25" y="3"/>
                  <a:pt x="26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5"/>
                  <a:pt x="25" y="5"/>
                  <a:pt x="25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6"/>
                  <a:pt x="24" y="6"/>
                  <a:pt x="24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6"/>
                  <a:pt x="23" y="6"/>
                  <a:pt x="24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3" y="8"/>
                  <a:pt x="23" y="8"/>
                  <a:pt x="23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9"/>
                  <a:pt x="22" y="9"/>
                  <a:pt x="22" y="9"/>
                </a:cubicBezTo>
                <a:cubicBezTo>
                  <a:pt x="22" y="9"/>
                  <a:pt x="22" y="9"/>
                  <a:pt x="22" y="9"/>
                </a:cubicBezTo>
                <a:cubicBezTo>
                  <a:pt x="22" y="9"/>
                  <a:pt x="22" y="8"/>
                  <a:pt x="21" y="8"/>
                </a:cubicBezTo>
                <a:cubicBezTo>
                  <a:pt x="22" y="9"/>
                  <a:pt x="22" y="9"/>
                  <a:pt x="22" y="9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2" y="11"/>
                  <a:pt x="22" y="11"/>
                  <a:pt x="22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1" y="12"/>
                  <a:pt x="21" y="12"/>
                  <a:pt x="21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1" y="13"/>
                  <a:pt x="21" y="13"/>
                  <a:pt x="21" y="13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6"/>
                  <a:pt x="23" y="17"/>
                  <a:pt x="24" y="19"/>
                </a:cubicBezTo>
                <a:cubicBezTo>
                  <a:pt x="24" y="19"/>
                  <a:pt x="23" y="20"/>
                  <a:pt x="24" y="21"/>
                </a:cubicBezTo>
                <a:cubicBezTo>
                  <a:pt x="25" y="22"/>
                  <a:pt x="25" y="23"/>
                  <a:pt x="25" y="23"/>
                </a:cubicBezTo>
                <a:cubicBezTo>
                  <a:pt x="25" y="23"/>
                  <a:pt x="26" y="24"/>
                  <a:pt x="27" y="24"/>
                </a:cubicBezTo>
                <a:cubicBezTo>
                  <a:pt x="27" y="24"/>
                  <a:pt x="28" y="25"/>
                  <a:pt x="28" y="25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7" y="29"/>
                  <a:pt x="26" y="29"/>
                </a:cubicBezTo>
                <a:cubicBezTo>
                  <a:pt x="25" y="29"/>
                  <a:pt x="16" y="35"/>
                  <a:pt x="14" y="47"/>
                </a:cubicBezTo>
                <a:cubicBezTo>
                  <a:pt x="14" y="47"/>
                  <a:pt x="15" y="51"/>
                  <a:pt x="15" y="53"/>
                </a:cubicBezTo>
                <a:cubicBezTo>
                  <a:pt x="15" y="54"/>
                  <a:pt x="16" y="62"/>
                  <a:pt x="13" y="67"/>
                </a:cubicBezTo>
                <a:cubicBezTo>
                  <a:pt x="9" y="71"/>
                  <a:pt x="0" y="89"/>
                  <a:pt x="9" y="95"/>
                </a:cubicBezTo>
                <a:cubicBezTo>
                  <a:pt x="9" y="95"/>
                  <a:pt x="17" y="99"/>
                  <a:pt x="19" y="99"/>
                </a:cubicBezTo>
                <a:cubicBezTo>
                  <a:pt x="19" y="99"/>
                  <a:pt x="19" y="106"/>
                  <a:pt x="22" y="106"/>
                </a:cubicBezTo>
                <a:cubicBezTo>
                  <a:pt x="25" y="107"/>
                  <a:pt x="25" y="107"/>
                  <a:pt x="26" y="108"/>
                </a:cubicBezTo>
                <a:cubicBezTo>
                  <a:pt x="27" y="109"/>
                  <a:pt x="29" y="109"/>
                  <a:pt x="27" y="107"/>
                </a:cubicBezTo>
                <a:cubicBezTo>
                  <a:pt x="27" y="107"/>
                  <a:pt x="29" y="107"/>
                  <a:pt x="30" y="110"/>
                </a:cubicBezTo>
                <a:cubicBezTo>
                  <a:pt x="30" y="110"/>
                  <a:pt x="30" y="112"/>
                  <a:pt x="31" y="111"/>
                </a:cubicBezTo>
                <a:cubicBezTo>
                  <a:pt x="31" y="111"/>
                  <a:pt x="31" y="112"/>
                  <a:pt x="32" y="111"/>
                </a:cubicBezTo>
                <a:cubicBezTo>
                  <a:pt x="33" y="111"/>
                  <a:pt x="33" y="110"/>
                  <a:pt x="33" y="110"/>
                </a:cubicBezTo>
                <a:cubicBezTo>
                  <a:pt x="33" y="110"/>
                  <a:pt x="34" y="111"/>
                  <a:pt x="34" y="110"/>
                </a:cubicBezTo>
                <a:cubicBezTo>
                  <a:pt x="35" y="109"/>
                  <a:pt x="35" y="107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5" y="105"/>
                  <a:pt x="35" y="105"/>
                </a:cubicBezTo>
                <a:cubicBezTo>
                  <a:pt x="34" y="104"/>
                  <a:pt x="34" y="103"/>
                  <a:pt x="34" y="103"/>
                </a:cubicBezTo>
                <a:cubicBezTo>
                  <a:pt x="33" y="103"/>
                  <a:pt x="33" y="103"/>
                  <a:pt x="33" y="103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8" y="103"/>
                  <a:pt x="39" y="104"/>
                </a:cubicBezTo>
                <a:cubicBezTo>
                  <a:pt x="40" y="104"/>
                  <a:pt x="41" y="105"/>
                  <a:pt x="42" y="105"/>
                </a:cubicBezTo>
                <a:cubicBezTo>
                  <a:pt x="43" y="105"/>
                  <a:pt x="45" y="105"/>
                  <a:pt x="43" y="108"/>
                </a:cubicBezTo>
                <a:cubicBezTo>
                  <a:pt x="41" y="111"/>
                  <a:pt x="40" y="117"/>
                  <a:pt x="42" y="132"/>
                </a:cubicBezTo>
                <a:cubicBezTo>
                  <a:pt x="42" y="132"/>
                  <a:pt x="42" y="135"/>
                  <a:pt x="41" y="136"/>
                </a:cubicBezTo>
                <a:cubicBezTo>
                  <a:pt x="41" y="138"/>
                  <a:pt x="38" y="140"/>
                  <a:pt x="40" y="144"/>
                </a:cubicBezTo>
                <a:cubicBezTo>
                  <a:pt x="42" y="148"/>
                  <a:pt x="41" y="148"/>
                  <a:pt x="41" y="151"/>
                </a:cubicBezTo>
                <a:cubicBezTo>
                  <a:pt x="42" y="155"/>
                  <a:pt x="41" y="157"/>
                  <a:pt x="43" y="158"/>
                </a:cubicBezTo>
                <a:cubicBezTo>
                  <a:pt x="44" y="159"/>
                  <a:pt x="47" y="159"/>
                  <a:pt x="48" y="157"/>
                </a:cubicBezTo>
                <a:cubicBezTo>
                  <a:pt x="48" y="157"/>
                  <a:pt x="49" y="156"/>
                  <a:pt x="49" y="155"/>
                </a:cubicBezTo>
                <a:cubicBezTo>
                  <a:pt x="49" y="155"/>
                  <a:pt x="53" y="160"/>
                  <a:pt x="54" y="156"/>
                </a:cubicBezTo>
                <a:cubicBezTo>
                  <a:pt x="54" y="156"/>
                  <a:pt x="55" y="153"/>
                  <a:pt x="54" y="152"/>
                </a:cubicBezTo>
                <a:cubicBezTo>
                  <a:pt x="54" y="151"/>
                  <a:pt x="54" y="149"/>
                  <a:pt x="54" y="149"/>
                </a:cubicBezTo>
                <a:cubicBezTo>
                  <a:pt x="54" y="148"/>
                  <a:pt x="54" y="144"/>
                  <a:pt x="53" y="143"/>
                </a:cubicBezTo>
                <a:cubicBezTo>
                  <a:pt x="53" y="141"/>
                  <a:pt x="53" y="141"/>
                  <a:pt x="54" y="139"/>
                </a:cubicBezTo>
                <a:cubicBezTo>
                  <a:pt x="54" y="138"/>
                  <a:pt x="57" y="125"/>
                  <a:pt x="58" y="123"/>
                </a:cubicBezTo>
                <a:cubicBezTo>
                  <a:pt x="59" y="121"/>
                  <a:pt x="61" y="114"/>
                  <a:pt x="61" y="111"/>
                </a:cubicBezTo>
                <a:cubicBezTo>
                  <a:pt x="62" y="108"/>
                  <a:pt x="63" y="104"/>
                  <a:pt x="63" y="103"/>
                </a:cubicBezTo>
                <a:cubicBezTo>
                  <a:pt x="63" y="103"/>
                  <a:pt x="65" y="98"/>
                  <a:pt x="61" y="94"/>
                </a:cubicBezTo>
                <a:close/>
                <a:moveTo>
                  <a:pt x="34" y="77"/>
                </a:moveTo>
                <a:cubicBezTo>
                  <a:pt x="34" y="76"/>
                  <a:pt x="34" y="72"/>
                  <a:pt x="34" y="72"/>
                </a:cubicBezTo>
                <a:cubicBezTo>
                  <a:pt x="34" y="71"/>
                  <a:pt x="37" y="68"/>
                  <a:pt x="38" y="66"/>
                </a:cubicBezTo>
                <a:cubicBezTo>
                  <a:pt x="39" y="63"/>
                  <a:pt x="40" y="62"/>
                  <a:pt x="41" y="61"/>
                </a:cubicBezTo>
                <a:cubicBezTo>
                  <a:pt x="43" y="61"/>
                  <a:pt x="43" y="60"/>
                  <a:pt x="43" y="60"/>
                </a:cubicBezTo>
                <a:cubicBezTo>
                  <a:pt x="43" y="61"/>
                  <a:pt x="44" y="65"/>
                  <a:pt x="44" y="66"/>
                </a:cubicBezTo>
                <a:cubicBezTo>
                  <a:pt x="44" y="68"/>
                  <a:pt x="43" y="70"/>
                  <a:pt x="43" y="72"/>
                </a:cubicBezTo>
                <a:cubicBezTo>
                  <a:pt x="43" y="73"/>
                  <a:pt x="44" y="81"/>
                  <a:pt x="44" y="81"/>
                </a:cubicBezTo>
                <a:cubicBezTo>
                  <a:pt x="42" y="79"/>
                  <a:pt x="34" y="77"/>
                  <a:pt x="34" y="77"/>
                </a:cubicBezTo>
                <a:close/>
                <a:moveTo>
                  <a:pt x="23" y="6"/>
                </a:moveTo>
                <a:cubicBezTo>
                  <a:pt x="23" y="6"/>
                  <a:pt x="23" y="6"/>
                  <a:pt x="23" y="6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6" name="Freeform 12"/>
          <p:cNvSpPr>
            <a:spLocks noEditPoints="1"/>
          </p:cNvSpPr>
          <p:nvPr/>
        </p:nvSpPr>
        <p:spPr bwMode="auto">
          <a:xfrm>
            <a:off x="4414589" y="1425748"/>
            <a:ext cx="2044700" cy="6342062"/>
          </a:xfrm>
          <a:custGeom>
            <a:avLst/>
            <a:gdLst>
              <a:gd name="T0" fmla="*/ 2147483647 w 54"/>
              <a:gd name="T1" fmla="*/ 2147483647 h 168"/>
              <a:gd name="T2" fmla="*/ 2147483647 w 54"/>
              <a:gd name="T3" fmla="*/ 2147483647 h 168"/>
              <a:gd name="T4" fmla="*/ 2147483647 w 54"/>
              <a:gd name="T5" fmla="*/ 2147483647 h 168"/>
              <a:gd name="T6" fmla="*/ 2147483647 w 54"/>
              <a:gd name="T7" fmla="*/ 2147483647 h 168"/>
              <a:gd name="T8" fmla="*/ 2147483647 w 54"/>
              <a:gd name="T9" fmla="*/ 2147483647 h 168"/>
              <a:gd name="T10" fmla="*/ 2147483647 w 54"/>
              <a:gd name="T11" fmla="*/ 2147483647 h 168"/>
              <a:gd name="T12" fmla="*/ 2147483647 w 54"/>
              <a:gd name="T13" fmla="*/ 2147483647 h 168"/>
              <a:gd name="T14" fmla="*/ 2147483647 w 54"/>
              <a:gd name="T15" fmla="*/ 2147483647 h 168"/>
              <a:gd name="T16" fmla="*/ 2147483647 w 54"/>
              <a:gd name="T17" fmla="*/ 2147483647 h 168"/>
              <a:gd name="T18" fmla="*/ 2147483647 w 54"/>
              <a:gd name="T19" fmla="*/ 2147483647 h 168"/>
              <a:gd name="T20" fmla="*/ 2147483647 w 54"/>
              <a:gd name="T21" fmla="*/ 2147483647 h 168"/>
              <a:gd name="T22" fmla="*/ 2147483647 w 54"/>
              <a:gd name="T23" fmla="*/ 2147483647 h 168"/>
              <a:gd name="T24" fmla="*/ 2147483647 w 54"/>
              <a:gd name="T25" fmla="*/ 2147483647 h 168"/>
              <a:gd name="T26" fmla="*/ 2147483647 w 54"/>
              <a:gd name="T27" fmla="*/ 2147483647 h 168"/>
              <a:gd name="T28" fmla="*/ 2147483647 w 54"/>
              <a:gd name="T29" fmla="*/ 2147483647 h 168"/>
              <a:gd name="T30" fmla="*/ 2147483647 w 54"/>
              <a:gd name="T31" fmla="*/ 2147483647 h 168"/>
              <a:gd name="T32" fmla="*/ 2147483647 w 54"/>
              <a:gd name="T33" fmla="*/ 2147483647 h 168"/>
              <a:gd name="T34" fmla="*/ 2147483647 w 54"/>
              <a:gd name="T35" fmla="*/ 2147483647 h 168"/>
              <a:gd name="T36" fmla="*/ 2147483647 w 54"/>
              <a:gd name="T37" fmla="*/ 2147483647 h 168"/>
              <a:gd name="T38" fmla="*/ 2147483647 w 54"/>
              <a:gd name="T39" fmla="*/ 2147483647 h 168"/>
              <a:gd name="T40" fmla="*/ 2147483647 w 54"/>
              <a:gd name="T41" fmla="*/ 2147483647 h 168"/>
              <a:gd name="T42" fmla="*/ 2147483647 w 54"/>
              <a:gd name="T43" fmla="*/ 2147483647 h 168"/>
              <a:gd name="T44" fmla="*/ 2147483647 w 54"/>
              <a:gd name="T45" fmla="*/ 2147483647 h 168"/>
              <a:gd name="T46" fmla="*/ 2147483647 w 54"/>
              <a:gd name="T47" fmla="*/ 2147483647 h 168"/>
              <a:gd name="T48" fmla="*/ 2147483647 w 54"/>
              <a:gd name="T49" fmla="*/ 2147483647 h 168"/>
              <a:gd name="T50" fmla="*/ 2147483647 w 54"/>
              <a:gd name="T51" fmla="*/ 2147483647 h 168"/>
              <a:gd name="T52" fmla="*/ 2147483647 w 54"/>
              <a:gd name="T53" fmla="*/ 2147483647 h 168"/>
              <a:gd name="T54" fmla="*/ 2147483647 w 54"/>
              <a:gd name="T55" fmla="*/ 2147483647 h 168"/>
              <a:gd name="T56" fmla="*/ 2147483647 w 54"/>
              <a:gd name="T57" fmla="*/ 2147483647 h 168"/>
              <a:gd name="T58" fmla="*/ 2147483647 w 54"/>
              <a:gd name="T59" fmla="*/ 2147483647 h 168"/>
              <a:gd name="T60" fmla="*/ 2147483647 w 54"/>
              <a:gd name="T61" fmla="*/ 2147483647 h 168"/>
              <a:gd name="T62" fmla="*/ 2147483647 w 54"/>
              <a:gd name="T63" fmla="*/ 2147483647 h 168"/>
              <a:gd name="T64" fmla="*/ 2147483647 w 54"/>
              <a:gd name="T65" fmla="*/ 2147483647 h 168"/>
              <a:gd name="T66" fmla="*/ 2147483647 w 54"/>
              <a:gd name="T67" fmla="*/ 2147483647 h 168"/>
              <a:gd name="T68" fmla="*/ 2147483647 w 54"/>
              <a:gd name="T69" fmla="*/ 2147483647 h 168"/>
              <a:gd name="T70" fmla="*/ 2147483647 w 54"/>
              <a:gd name="T71" fmla="*/ 2147483647 h 16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4"/>
              <a:gd name="T109" fmla="*/ 0 h 168"/>
              <a:gd name="T110" fmla="*/ 54 w 54"/>
              <a:gd name="T111" fmla="*/ 168 h 168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4" h="168">
                <a:moveTo>
                  <a:pt x="14" y="22"/>
                </a:moveTo>
                <a:cubicBezTo>
                  <a:pt x="14" y="24"/>
                  <a:pt x="14" y="21"/>
                  <a:pt x="16" y="18"/>
                </a:cubicBezTo>
                <a:cubicBezTo>
                  <a:pt x="15" y="19"/>
                  <a:pt x="14" y="20"/>
                  <a:pt x="14" y="21"/>
                </a:cubicBezTo>
                <a:lnTo>
                  <a:pt x="14" y="22"/>
                </a:lnTo>
                <a:close/>
                <a:moveTo>
                  <a:pt x="52" y="161"/>
                </a:moveTo>
                <a:cubicBezTo>
                  <a:pt x="51" y="160"/>
                  <a:pt x="49" y="159"/>
                  <a:pt x="47" y="158"/>
                </a:cubicBezTo>
                <a:cubicBezTo>
                  <a:pt x="45" y="156"/>
                  <a:pt x="43" y="153"/>
                  <a:pt x="43" y="152"/>
                </a:cubicBezTo>
                <a:cubicBezTo>
                  <a:pt x="43" y="151"/>
                  <a:pt x="42" y="147"/>
                  <a:pt x="42" y="146"/>
                </a:cubicBezTo>
                <a:cubicBezTo>
                  <a:pt x="41" y="145"/>
                  <a:pt x="40" y="135"/>
                  <a:pt x="43" y="129"/>
                </a:cubicBezTo>
                <a:cubicBezTo>
                  <a:pt x="46" y="123"/>
                  <a:pt x="48" y="112"/>
                  <a:pt x="47" y="110"/>
                </a:cubicBezTo>
                <a:cubicBezTo>
                  <a:pt x="47" y="108"/>
                  <a:pt x="49" y="97"/>
                  <a:pt x="46" y="94"/>
                </a:cubicBezTo>
                <a:cubicBezTo>
                  <a:pt x="46" y="94"/>
                  <a:pt x="54" y="86"/>
                  <a:pt x="45" y="77"/>
                </a:cubicBezTo>
                <a:cubicBezTo>
                  <a:pt x="45" y="77"/>
                  <a:pt x="49" y="73"/>
                  <a:pt x="49" y="71"/>
                </a:cubicBezTo>
                <a:cubicBezTo>
                  <a:pt x="49" y="69"/>
                  <a:pt x="49" y="66"/>
                  <a:pt x="49" y="65"/>
                </a:cubicBezTo>
                <a:cubicBezTo>
                  <a:pt x="49" y="63"/>
                  <a:pt x="50" y="53"/>
                  <a:pt x="50" y="50"/>
                </a:cubicBezTo>
                <a:cubicBezTo>
                  <a:pt x="50" y="48"/>
                  <a:pt x="50" y="47"/>
                  <a:pt x="50" y="45"/>
                </a:cubicBezTo>
                <a:cubicBezTo>
                  <a:pt x="51" y="43"/>
                  <a:pt x="50" y="34"/>
                  <a:pt x="46" y="34"/>
                </a:cubicBezTo>
                <a:cubicBezTo>
                  <a:pt x="46" y="34"/>
                  <a:pt x="45" y="32"/>
                  <a:pt x="45" y="29"/>
                </a:cubicBezTo>
                <a:cubicBezTo>
                  <a:pt x="46" y="31"/>
                  <a:pt x="47" y="33"/>
                  <a:pt x="49" y="34"/>
                </a:cubicBezTo>
                <a:cubicBezTo>
                  <a:pt x="49" y="34"/>
                  <a:pt x="47" y="32"/>
                  <a:pt x="45" y="28"/>
                </a:cubicBezTo>
                <a:cubicBezTo>
                  <a:pt x="44" y="27"/>
                  <a:pt x="44" y="27"/>
                  <a:pt x="44" y="26"/>
                </a:cubicBezTo>
                <a:cubicBezTo>
                  <a:pt x="47" y="29"/>
                  <a:pt x="49" y="30"/>
                  <a:pt x="49" y="30"/>
                </a:cubicBezTo>
                <a:cubicBezTo>
                  <a:pt x="47" y="29"/>
                  <a:pt x="46" y="27"/>
                  <a:pt x="44" y="24"/>
                </a:cubicBezTo>
                <a:cubicBezTo>
                  <a:pt x="44" y="23"/>
                  <a:pt x="44" y="22"/>
                  <a:pt x="44" y="22"/>
                </a:cubicBezTo>
                <a:cubicBezTo>
                  <a:pt x="44" y="21"/>
                  <a:pt x="44" y="21"/>
                  <a:pt x="44" y="21"/>
                </a:cubicBezTo>
                <a:cubicBezTo>
                  <a:pt x="46" y="23"/>
                  <a:pt x="47" y="24"/>
                  <a:pt x="47" y="24"/>
                </a:cubicBezTo>
                <a:cubicBezTo>
                  <a:pt x="46" y="24"/>
                  <a:pt x="45" y="22"/>
                  <a:pt x="44" y="21"/>
                </a:cubicBezTo>
                <a:cubicBezTo>
                  <a:pt x="44" y="15"/>
                  <a:pt x="39" y="0"/>
                  <a:pt x="28" y="2"/>
                </a:cubicBezTo>
                <a:cubicBezTo>
                  <a:pt x="28" y="2"/>
                  <a:pt x="21" y="3"/>
                  <a:pt x="19" y="11"/>
                </a:cubicBezTo>
                <a:cubicBezTo>
                  <a:pt x="18" y="12"/>
                  <a:pt x="17" y="14"/>
                  <a:pt x="17" y="15"/>
                </a:cubicBezTo>
                <a:cubicBezTo>
                  <a:pt x="17" y="15"/>
                  <a:pt x="18" y="14"/>
                  <a:pt x="18" y="12"/>
                </a:cubicBezTo>
                <a:cubicBezTo>
                  <a:pt x="18" y="13"/>
                  <a:pt x="18" y="14"/>
                  <a:pt x="18" y="15"/>
                </a:cubicBezTo>
                <a:cubicBezTo>
                  <a:pt x="17" y="16"/>
                  <a:pt x="17" y="17"/>
                  <a:pt x="16" y="18"/>
                </a:cubicBezTo>
                <a:cubicBezTo>
                  <a:pt x="17" y="17"/>
                  <a:pt x="17" y="16"/>
                  <a:pt x="18" y="16"/>
                </a:cubicBezTo>
                <a:cubicBezTo>
                  <a:pt x="16" y="21"/>
                  <a:pt x="16" y="28"/>
                  <a:pt x="15" y="30"/>
                </a:cubicBezTo>
                <a:cubicBezTo>
                  <a:pt x="13" y="32"/>
                  <a:pt x="8" y="36"/>
                  <a:pt x="7" y="41"/>
                </a:cubicBezTo>
                <a:cubicBezTo>
                  <a:pt x="7" y="41"/>
                  <a:pt x="5" y="51"/>
                  <a:pt x="5" y="53"/>
                </a:cubicBezTo>
                <a:cubicBezTo>
                  <a:pt x="6" y="55"/>
                  <a:pt x="4" y="60"/>
                  <a:pt x="4" y="62"/>
                </a:cubicBezTo>
                <a:cubicBezTo>
                  <a:pt x="4" y="65"/>
                  <a:pt x="3" y="68"/>
                  <a:pt x="4" y="69"/>
                </a:cubicBezTo>
                <a:cubicBezTo>
                  <a:pt x="5" y="70"/>
                  <a:pt x="6" y="72"/>
                  <a:pt x="7" y="73"/>
                </a:cubicBezTo>
                <a:cubicBezTo>
                  <a:pt x="8" y="74"/>
                  <a:pt x="9" y="76"/>
                  <a:pt x="9" y="76"/>
                </a:cubicBezTo>
                <a:cubicBezTo>
                  <a:pt x="9" y="76"/>
                  <a:pt x="0" y="94"/>
                  <a:pt x="9" y="98"/>
                </a:cubicBezTo>
                <a:cubicBezTo>
                  <a:pt x="9" y="98"/>
                  <a:pt x="11" y="99"/>
                  <a:pt x="14" y="99"/>
                </a:cubicBezTo>
                <a:cubicBezTo>
                  <a:pt x="17" y="99"/>
                  <a:pt x="25" y="102"/>
                  <a:pt x="25" y="102"/>
                </a:cubicBezTo>
                <a:cubicBezTo>
                  <a:pt x="25" y="102"/>
                  <a:pt x="25" y="108"/>
                  <a:pt x="25" y="110"/>
                </a:cubicBezTo>
                <a:cubicBezTo>
                  <a:pt x="26" y="112"/>
                  <a:pt x="24" y="123"/>
                  <a:pt x="24" y="127"/>
                </a:cubicBezTo>
                <a:cubicBezTo>
                  <a:pt x="23" y="130"/>
                  <a:pt x="21" y="133"/>
                  <a:pt x="21" y="134"/>
                </a:cubicBezTo>
                <a:cubicBezTo>
                  <a:pt x="21" y="135"/>
                  <a:pt x="19" y="138"/>
                  <a:pt x="19" y="138"/>
                </a:cubicBezTo>
                <a:cubicBezTo>
                  <a:pt x="19" y="138"/>
                  <a:pt x="10" y="155"/>
                  <a:pt x="12" y="157"/>
                </a:cubicBezTo>
                <a:cubicBezTo>
                  <a:pt x="12" y="157"/>
                  <a:pt x="18" y="163"/>
                  <a:pt x="23" y="158"/>
                </a:cubicBezTo>
                <a:cubicBezTo>
                  <a:pt x="28" y="154"/>
                  <a:pt x="28" y="149"/>
                  <a:pt x="28" y="148"/>
                </a:cubicBezTo>
                <a:cubicBezTo>
                  <a:pt x="28" y="143"/>
                  <a:pt x="28" y="143"/>
                  <a:pt x="28" y="143"/>
                </a:cubicBezTo>
                <a:cubicBezTo>
                  <a:pt x="28" y="142"/>
                  <a:pt x="27" y="140"/>
                  <a:pt x="28" y="139"/>
                </a:cubicBezTo>
                <a:cubicBezTo>
                  <a:pt x="29" y="138"/>
                  <a:pt x="30" y="135"/>
                  <a:pt x="30" y="134"/>
                </a:cubicBezTo>
                <a:cubicBezTo>
                  <a:pt x="30" y="132"/>
                  <a:pt x="31" y="129"/>
                  <a:pt x="31" y="129"/>
                </a:cubicBezTo>
                <a:cubicBezTo>
                  <a:pt x="31" y="128"/>
                  <a:pt x="32" y="132"/>
                  <a:pt x="32" y="136"/>
                </a:cubicBezTo>
                <a:cubicBezTo>
                  <a:pt x="33" y="140"/>
                  <a:pt x="33" y="146"/>
                  <a:pt x="33" y="148"/>
                </a:cubicBezTo>
                <a:cubicBezTo>
                  <a:pt x="33" y="149"/>
                  <a:pt x="33" y="152"/>
                  <a:pt x="33" y="152"/>
                </a:cubicBezTo>
                <a:cubicBezTo>
                  <a:pt x="33" y="152"/>
                  <a:pt x="33" y="161"/>
                  <a:pt x="34" y="162"/>
                </a:cubicBezTo>
                <a:cubicBezTo>
                  <a:pt x="35" y="163"/>
                  <a:pt x="36" y="164"/>
                  <a:pt x="37" y="165"/>
                </a:cubicBezTo>
                <a:cubicBezTo>
                  <a:pt x="38" y="166"/>
                  <a:pt x="41" y="168"/>
                  <a:pt x="46" y="168"/>
                </a:cubicBezTo>
                <a:cubicBezTo>
                  <a:pt x="51" y="168"/>
                  <a:pt x="54" y="165"/>
                  <a:pt x="54" y="164"/>
                </a:cubicBezTo>
                <a:cubicBezTo>
                  <a:pt x="54" y="163"/>
                  <a:pt x="54" y="162"/>
                  <a:pt x="52" y="161"/>
                </a:cubicBezTo>
                <a:close/>
                <a:moveTo>
                  <a:pt x="13" y="69"/>
                </a:moveTo>
                <a:cubicBezTo>
                  <a:pt x="13" y="69"/>
                  <a:pt x="12" y="67"/>
                  <a:pt x="11" y="65"/>
                </a:cubicBezTo>
                <a:cubicBezTo>
                  <a:pt x="10" y="64"/>
                  <a:pt x="11" y="63"/>
                  <a:pt x="11" y="62"/>
                </a:cubicBezTo>
                <a:cubicBezTo>
                  <a:pt x="12" y="61"/>
                  <a:pt x="14" y="53"/>
                  <a:pt x="14" y="53"/>
                </a:cubicBezTo>
                <a:cubicBezTo>
                  <a:pt x="15" y="60"/>
                  <a:pt x="13" y="69"/>
                  <a:pt x="13" y="69"/>
                </a:cubicBezTo>
                <a:close/>
                <a:moveTo>
                  <a:pt x="17" y="30"/>
                </a:moveTo>
                <a:cubicBezTo>
                  <a:pt x="17" y="30"/>
                  <a:pt x="17" y="30"/>
                  <a:pt x="16" y="30"/>
                </a:cubicBezTo>
                <a:cubicBezTo>
                  <a:pt x="16" y="27"/>
                  <a:pt x="17" y="22"/>
                  <a:pt x="18" y="18"/>
                </a:cubicBezTo>
                <a:cubicBezTo>
                  <a:pt x="18" y="19"/>
                  <a:pt x="18" y="20"/>
                  <a:pt x="18" y="20"/>
                </a:cubicBezTo>
                <a:cubicBezTo>
                  <a:pt x="18" y="20"/>
                  <a:pt x="17" y="27"/>
                  <a:pt x="17" y="3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  <p:sp>
        <p:nvSpPr>
          <p:cNvPr id="7" name="Freeform 18"/>
          <p:cNvSpPr>
            <a:spLocks noEditPoints="1"/>
          </p:cNvSpPr>
          <p:nvPr/>
        </p:nvSpPr>
        <p:spPr bwMode="auto">
          <a:xfrm>
            <a:off x="6718051" y="1536873"/>
            <a:ext cx="3219450" cy="6311900"/>
          </a:xfrm>
          <a:custGeom>
            <a:avLst/>
            <a:gdLst>
              <a:gd name="T0" fmla="*/ 2147483647 w 79"/>
              <a:gd name="T1" fmla="*/ 2147483647 h 155"/>
              <a:gd name="T2" fmla="*/ 2147483647 w 79"/>
              <a:gd name="T3" fmla="*/ 2147483647 h 155"/>
              <a:gd name="T4" fmla="*/ 2147483647 w 79"/>
              <a:gd name="T5" fmla="*/ 2147483647 h 155"/>
              <a:gd name="T6" fmla="*/ 2147483647 w 79"/>
              <a:gd name="T7" fmla="*/ 2147483647 h 155"/>
              <a:gd name="T8" fmla="*/ 2147483647 w 79"/>
              <a:gd name="T9" fmla="*/ 2147483647 h 155"/>
              <a:gd name="T10" fmla="*/ 2147483647 w 79"/>
              <a:gd name="T11" fmla="*/ 2147483647 h 155"/>
              <a:gd name="T12" fmla="*/ 2147483647 w 79"/>
              <a:gd name="T13" fmla="*/ 2147483647 h 155"/>
              <a:gd name="T14" fmla="*/ 2147483647 w 79"/>
              <a:gd name="T15" fmla="*/ 2147483647 h 155"/>
              <a:gd name="T16" fmla="*/ 2147483647 w 79"/>
              <a:gd name="T17" fmla="*/ 2147483647 h 155"/>
              <a:gd name="T18" fmla="*/ 2147483647 w 79"/>
              <a:gd name="T19" fmla="*/ 2147483647 h 155"/>
              <a:gd name="T20" fmla="*/ 2147483647 w 79"/>
              <a:gd name="T21" fmla="*/ 2147483647 h 155"/>
              <a:gd name="T22" fmla="*/ 2147483647 w 79"/>
              <a:gd name="T23" fmla="*/ 2147483647 h 155"/>
              <a:gd name="T24" fmla="*/ 2147483647 w 79"/>
              <a:gd name="T25" fmla="*/ 2147483647 h 155"/>
              <a:gd name="T26" fmla="*/ 2147483647 w 79"/>
              <a:gd name="T27" fmla="*/ 2147483647 h 155"/>
              <a:gd name="T28" fmla="*/ 2147483647 w 79"/>
              <a:gd name="T29" fmla="*/ 2147483647 h 155"/>
              <a:gd name="T30" fmla="*/ 2147483647 w 79"/>
              <a:gd name="T31" fmla="*/ 2147483647 h 155"/>
              <a:gd name="T32" fmla="*/ 2147483647 w 79"/>
              <a:gd name="T33" fmla="*/ 2147483647 h 155"/>
              <a:gd name="T34" fmla="*/ 2147483647 w 79"/>
              <a:gd name="T35" fmla="*/ 2147483647 h 155"/>
              <a:gd name="T36" fmla="*/ 2147483647 w 79"/>
              <a:gd name="T37" fmla="*/ 2147483647 h 155"/>
              <a:gd name="T38" fmla="*/ 2147483647 w 79"/>
              <a:gd name="T39" fmla="*/ 2147483647 h 155"/>
              <a:gd name="T40" fmla="*/ 2147483647 w 79"/>
              <a:gd name="T41" fmla="*/ 2147483647 h 155"/>
              <a:gd name="T42" fmla="*/ 2147483647 w 79"/>
              <a:gd name="T43" fmla="*/ 2147483647 h 155"/>
              <a:gd name="T44" fmla="*/ 2147483647 w 79"/>
              <a:gd name="T45" fmla="*/ 2147483647 h 155"/>
              <a:gd name="T46" fmla="*/ 2147483647 w 79"/>
              <a:gd name="T47" fmla="*/ 2147483647 h 155"/>
              <a:gd name="T48" fmla="*/ 2147483647 w 79"/>
              <a:gd name="T49" fmla="*/ 2147483647 h 155"/>
              <a:gd name="T50" fmla="*/ 2147483647 w 79"/>
              <a:gd name="T51" fmla="*/ 2147483647 h 155"/>
              <a:gd name="T52" fmla="*/ 2147483647 w 79"/>
              <a:gd name="T53" fmla="*/ 2147483647 h 155"/>
              <a:gd name="T54" fmla="*/ 2147483647 w 79"/>
              <a:gd name="T55" fmla="*/ 2147483647 h 155"/>
              <a:gd name="T56" fmla="*/ 2147483647 w 79"/>
              <a:gd name="T57" fmla="*/ 2147483647 h 155"/>
              <a:gd name="T58" fmla="*/ 2147483647 w 79"/>
              <a:gd name="T59" fmla="*/ 2147483647 h 155"/>
              <a:gd name="T60" fmla="*/ 2147483647 w 79"/>
              <a:gd name="T61" fmla="*/ 2147483647 h 155"/>
              <a:gd name="T62" fmla="*/ 2147483647 w 79"/>
              <a:gd name="T63" fmla="*/ 2147483647 h 155"/>
              <a:gd name="T64" fmla="*/ 2147483647 w 79"/>
              <a:gd name="T65" fmla="*/ 2147483647 h 155"/>
              <a:gd name="T66" fmla="*/ 2147483647 w 79"/>
              <a:gd name="T67" fmla="*/ 2147483647 h 155"/>
              <a:gd name="T68" fmla="*/ 2147483647 w 79"/>
              <a:gd name="T69" fmla="*/ 2147483647 h 155"/>
              <a:gd name="T70" fmla="*/ 2147483647 w 79"/>
              <a:gd name="T71" fmla="*/ 2147483647 h 155"/>
              <a:gd name="T72" fmla="*/ 2147483647 w 79"/>
              <a:gd name="T73" fmla="*/ 2147483647 h 155"/>
              <a:gd name="T74" fmla="*/ 2147483647 w 79"/>
              <a:gd name="T75" fmla="*/ 2147483647 h 155"/>
              <a:gd name="T76" fmla="*/ 2147483647 w 79"/>
              <a:gd name="T77" fmla="*/ 2147483647 h 155"/>
              <a:gd name="T78" fmla="*/ 2147483647 w 79"/>
              <a:gd name="T79" fmla="*/ 2147483647 h 155"/>
              <a:gd name="T80" fmla="*/ 2147483647 w 79"/>
              <a:gd name="T81" fmla="*/ 2147483647 h 155"/>
              <a:gd name="T82" fmla="*/ 2147483647 w 79"/>
              <a:gd name="T83" fmla="*/ 2147483647 h 155"/>
              <a:gd name="T84" fmla="*/ 2147483647 w 79"/>
              <a:gd name="T85" fmla="*/ 2147483647 h 155"/>
              <a:gd name="T86" fmla="*/ 2147483647 w 79"/>
              <a:gd name="T87" fmla="*/ 2147483647 h 155"/>
              <a:gd name="T88" fmla="*/ 2147483647 w 79"/>
              <a:gd name="T89" fmla="*/ 2147483647 h 155"/>
              <a:gd name="T90" fmla="*/ 2147483647 w 79"/>
              <a:gd name="T91" fmla="*/ 2147483647 h 155"/>
              <a:gd name="T92" fmla="*/ 2147483647 w 79"/>
              <a:gd name="T93" fmla="*/ 2147483647 h 155"/>
              <a:gd name="T94" fmla="*/ 2147483647 w 79"/>
              <a:gd name="T95" fmla="*/ 2147483647 h 155"/>
              <a:gd name="T96" fmla="*/ 2147483647 w 79"/>
              <a:gd name="T97" fmla="*/ 2147483647 h 155"/>
              <a:gd name="T98" fmla="*/ 2147483647 w 79"/>
              <a:gd name="T99" fmla="*/ 2147483647 h 155"/>
              <a:gd name="T100" fmla="*/ 2147483647 w 79"/>
              <a:gd name="T101" fmla="*/ 2147483647 h 155"/>
              <a:gd name="T102" fmla="*/ 2147483647 w 79"/>
              <a:gd name="T103" fmla="*/ 2147483647 h 155"/>
              <a:gd name="T104" fmla="*/ 2147483647 w 79"/>
              <a:gd name="T105" fmla="*/ 2147483647 h 155"/>
              <a:gd name="T106" fmla="*/ 2147483647 w 79"/>
              <a:gd name="T107" fmla="*/ 2147483647 h 155"/>
              <a:gd name="T108" fmla="*/ 2147483647 w 79"/>
              <a:gd name="T109" fmla="*/ 2147483647 h 15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79"/>
              <a:gd name="T166" fmla="*/ 0 h 155"/>
              <a:gd name="T167" fmla="*/ 79 w 79"/>
              <a:gd name="T168" fmla="*/ 155 h 15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79" h="155">
                <a:moveTo>
                  <a:pt x="3" y="66"/>
                </a:moveTo>
                <a:cubicBezTo>
                  <a:pt x="3" y="68"/>
                  <a:pt x="8" y="74"/>
                  <a:pt x="8" y="74"/>
                </a:cubicBezTo>
                <a:cubicBezTo>
                  <a:pt x="8" y="74"/>
                  <a:pt x="6" y="79"/>
                  <a:pt x="6" y="80"/>
                </a:cubicBezTo>
                <a:cubicBezTo>
                  <a:pt x="6" y="80"/>
                  <a:pt x="5" y="81"/>
                  <a:pt x="4" y="87"/>
                </a:cubicBezTo>
                <a:cubicBezTo>
                  <a:pt x="4" y="92"/>
                  <a:pt x="5" y="98"/>
                  <a:pt x="5" y="98"/>
                </a:cubicBezTo>
                <a:cubicBezTo>
                  <a:pt x="9" y="108"/>
                  <a:pt x="24" y="104"/>
                  <a:pt x="24" y="104"/>
                </a:cubicBezTo>
                <a:cubicBezTo>
                  <a:pt x="24" y="104"/>
                  <a:pt x="20" y="107"/>
                  <a:pt x="16" y="108"/>
                </a:cubicBezTo>
                <a:cubicBezTo>
                  <a:pt x="12" y="109"/>
                  <a:pt x="11" y="113"/>
                  <a:pt x="11" y="113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5"/>
                  <a:pt x="13" y="117"/>
                  <a:pt x="12" y="117"/>
                </a:cubicBezTo>
                <a:cubicBezTo>
                  <a:pt x="12" y="118"/>
                  <a:pt x="11" y="121"/>
                  <a:pt x="11" y="121"/>
                </a:cubicBezTo>
                <a:cubicBezTo>
                  <a:pt x="12" y="122"/>
                  <a:pt x="12" y="122"/>
                  <a:pt x="12" y="122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6" y="118"/>
                  <a:pt x="15" y="122"/>
                  <a:pt x="17" y="125"/>
                </a:cubicBezTo>
                <a:cubicBezTo>
                  <a:pt x="20" y="128"/>
                  <a:pt x="26" y="130"/>
                  <a:pt x="27" y="129"/>
                </a:cubicBezTo>
                <a:cubicBezTo>
                  <a:pt x="28" y="129"/>
                  <a:pt x="28" y="127"/>
                  <a:pt x="28" y="127"/>
                </a:cubicBezTo>
                <a:cubicBezTo>
                  <a:pt x="28" y="126"/>
                  <a:pt x="27" y="125"/>
                  <a:pt x="26" y="124"/>
                </a:cubicBezTo>
                <a:cubicBezTo>
                  <a:pt x="26" y="123"/>
                  <a:pt x="25" y="122"/>
                  <a:pt x="24" y="121"/>
                </a:cubicBezTo>
                <a:cubicBezTo>
                  <a:pt x="24" y="119"/>
                  <a:pt x="22" y="117"/>
                  <a:pt x="22" y="117"/>
                </a:cubicBezTo>
                <a:cubicBezTo>
                  <a:pt x="21" y="116"/>
                  <a:pt x="23" y="116"/>
                  <a:pt x="25" y="116"/>
                </a:cubicBezTo>
                <a:cubicBezTo>
                  <a:pt x="27" y="116"/>
                  <a:pt x="35" y="113"/>
                  <a:pt x="36" y="113"/>
                </a:cubicBezTo>
                <a:cubicBezTo>
                  <a:pt x="37" y="112"/>
                  <a:pt x="42" y="110"/>
                  <a:pt x="43" y="109"/>
                </a:cubicBezTo>
                <a:cubicBezTo>
                  <a:pt x="44" y="109"/>
                  <a:pt x="45" y="108"/>
                  <a:pt x="50" y="106"/>
                </a:cubicBezTo>
                <a:cubicBezTo>
                  <a:pt x="56" y="103"/>
                  <a:pt x="56" y="98"/>
                  <a:pt x="56" y="98"/>
                </a:cubicBezTo>
                <a:cubicBezTo>
                  <a:pt x="57" y="98"/>
                  <a:pt x="58" y="97"/>
                  <a:pt x="59" y="97"/>
                </a:cubicBezTo>
                <a:cubicBezTo>
                  <a:pt x="60" y="96"/>
                  <a:pt x="59" y="98"/>
                  <a:pt x="60" y="100"/>
                </a:cubicBezTo>
                <a:cubicBezTo>
                  <a:pt x="60" y="101"/>
                  <a:pt x="62" y="111"/>
                  <a:pt x="62" y="113"/>
                </a:cubicBezTo>
                <a:cubicBezTo>
                  <a:pt x="63" y="114"/>
                  <a:pt x="63" y="115"/>
                  <a:pt x="62" y="119"/>
                </a:cubicBezTo>
                <a:cubicBezTo>
                  <a:pt x="61" y="122"/>
                  <a:pt x="59" y="125"/>
                  <a:pt x="59" y="127"/>
                </a:cubicBezTo>
                <a:cubicBezTo>
                  <a:pt x="59" y="128"/>
                  <a:pt x="60" y="132"/>
                  <a:pt x="59" y="135"/>
                </a:cubicBezTo>
                <a:cubicBezTo>
                  <a:pt x="59" y="137"/>
                  <a:pt x="60" y="138"/>
                  <a:pt x="60" y="138"/>
                </a:cubicBezTo>
                <a:cubicBezTo>
                  <a:pt x="60" y="138"/>
                  <a:pt x="58" y="143"/>
                  <a:pt x="58" y="143"/>
                </a:cubicBezTo>
                <a:cubicBezTo>
                  <a:pt x="58" y="144"/>
                  <a:pt x="59" y="144"/>
                  <a:pt x="59" y="144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8"/>
                  <a:pt x="62" y="138"/>
                  <a:pt x="63" y="138"/>
                </a:cubicBezTo>
                <a:cubicBezTo>
                  <a:pt x="64" y="138"/>
                  <a:pt x="65" y="145"/>
                  <a:pt x="66" y="148"/>
                </a:cubicBezTo>
                <a:cubicBezTo>
                  <a:pt x="66" y="151"/>
                  <a:pt x="74" y="154"/>
                  <a:pt x="74" y="154"/>
                </a:cubicBezTo>
                <a:cubicBezTo>
                  <a:pt x="78" y="155"/>
                  <a:pt x="78" y="152"/>
                  <a:pt x="78" y="152"/>
                </a:cubicBezTo>
                <a:cubicBezTo>
                  <a:pt x="78" y="151"/>
                  <a:pt x="76" y="148"/>
                  <a:pt x="75" y="148"/>
                </a:cubicBezTo>
                <a:cubicBezTo>
                  <a:pt x="74" y="147"/>
                  <a:pt x="73" y="146"/>
                  <a:pt x="74" y="144"/>
                </a:cubicBezTo>
                <a:cubicBezTo>
                  <a:pt x="74" y="142"/>
                  <a:pt x="74" y="138"/>
                  <a:pt x="74" y="138"/>
                </a:cubicBezTo>
                <a:cubicBezTo>
                  <a:pt x="74" y="138"/>
                  <a:pt x="76" y="137"/>
                  <a:pt x="77" y="137"/>
                </a:cubicBezTo>
                <a:cubicBezTo>
                  <a:pt x="79" y="137"/>
                  <a:pt x="78" y="132"/>
                  <a:pt x="77" y="129"/>
                </a:cubicBezTo>
                <a:cubicBezTo>
                  <a:pt x="77" y="125"/>
                  <a:pt x="77" y="119"/>
                  <a:pt x="77" y="114"/>
                </a:cubicBezTo>
                <a:cubicBezTo>
                  <a:pt x="77" y="109"/>
                  <a:pt x="75" y="100"/>
                  <a:pt x="74" y="98"/>
                </a:cubicBezTo>
                <a:cubicBezTo>
                  <a:pt x="74" y="96"/>
                  <a:pt x="73" y="85"/>
                  <a:pt x="73" y="85"/>
                </a:cubicBezTo>
                <a:cubicBezTo>
                  <a:pt x="73" y="80"/>
                  <a:pt x="64" y="81"/>
                  <a:pt x="64" y="81"/>
                </a:cubicBezTo>
                <a:cubicBezTo>
                  <a:pt x="61" y="79"/>
                  <a:pt x="61" y="79"/>
                  <a:pt x="61" y="79"/>
                </a:cubicBezTo>
                <a:cubicBezTo>
                  <a:pt x="60" y="77"/>
                  <a:pt x="55" y="78"/>
                  <a:pt x="54" y="78"/>
                </a:cubicBezTo>
                <a:cubicBezTo>
                  <a:pt x="54" y="78"/>
                  <a:pt x="52" y="78"/>
                  <a:pt x="51" y="77"/>
                </a:cubicBezTo>
                <a:cubicBezTo>
                  <a:pt x="49" y="77"/>
                  <a:pt x="49" y="75"/>
                  <a:pt x="49" y="75"/>
                </a:cubicBezTo>
                <a:cubicBezTo>
                  <a:pt x="49" y="74"/>
                  <a:pt x="48" y="71"/>
                  <a:pt x="48" y="69"/>
                </a:cubicBezTo>
                <a:cubicBezTo>
                  <a:pt x="48" y="68"/>
                  <a:pt x="48" y="68"/>
                  <a:pt x="48" y="68"/>
                </a:cubicBezTo>
                <a:cubicBezTo>
                  <a:pt x="54" y="64"/>
                  <a:pt x="54" y="56"/>
                  <a:pt x="54" y="54"/>
                </a:cubicBezTo>
                <a:cubicBezTo>
                  <a:pt x="54" y="52"/>
                  <a:pt x="55" y="50"/>
                  <a:pt x="55" y="47"/>
                </a:cubicBezTo>
                <a:cubicBezTo>
                  <a:pt x="56" y="46"/>
                  <a:pt x="55" y="42"/>
                  <a:pt x="55" y="38"/>
                </a:cubicBezTo>
                <a:cubicBezTo>
                  <a:pt x="56" y="40"/>
                  <a:pt x="56" y="41"/>
                  <a:pt x="56" y="41"/>
                </a:cubicBezTo>
                <a:cubicBezTo>
                  <a:pt x="56" y="40"/>
                  <a:pt x="55" y="39"/>
                  <a:pt x="55" y="38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6" y="35"/>
                  <a:pt x="57" y="32"/>
                  <a:pt x="56" y="29"/>
                </a:cubicBezTo>
                <a:cubicBezTo>
                  <a:pt x="56" y="28"/>
                  <a:pt x="56" y="28"/>
                  <a:pt x="56" y="28"/>
                </a:cubicBezTo>
                <a:cubicBezTo>
                  <a:pt x="58" y="30"/>
                  <a:pt x="59" y="34"/>
                  <a:pt x="59" y="34"/>
                </a:cubicBezTo>
                <a:cubicBezTo>
                  <a:pt x="59" y="32"/>
                  <a:pt x="56" y="27"/>
                  <a:pt x="56" y="27"/>
                </a:cubicBezTo>
                <a:cubicBezTo>
                  <a:pt x="59" y="32"/>
                  <a:pt x="60" y="32"/>
                  <a:pt x="60" y="32"/>
                </a:cubicBezTo>
                <a:cubicBezTo>
                  <a:pt x="57" y="30"/>
                  <a:pt x="56" y="25"/>
                  <a:pt x="56" y="25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7" y="25"/>
                </a:cubicBezTo>
                <a:cubicBezTo>
                  <a:pt x="57" y="25"/>
                  <a:pt x="56" y="24"/>
                  <a:pt x="56" y="24"/>
                </a:cubicBezTo>
                <a:cubicBezTo>
                  <a:pt x="56" y="23"/>
                  <a:pt x="56" y="22"/>
                  <a:pt x="56" y="21"/>
                </a:cubicBezTo>
                <a:cubicBezTo>
                  <a:pt x="56" y="22"/>
                  <a:pt x="57" y="22"/>
                  <a:pt x="57" y="23"/>
                </a:cubicBezTo>
                <a:cubicBezTo>
                  <a:pt x="57" y="22"/>
                  <a:pt x="57" y="21"/>
                  <a:pt x="56" y="21"/>
                </a:cubicBezTo>
                <a:cubicBezTo>
                  <a:pt x="57" y="18"/>
                  <a:pt x="56" y="15"/>
                  <a:pt x="56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4"/>
                  <a:pt x="56" y="14"/>
                  <a:pt x="56" y="13"/>
                </a:cubicBezTo>
                <a:cubicBezTo>
                  <a:pt x="55" y="1"/>
                  <a:pt x="47" y="1"/>
                  <a:pt x="47" y="1"/>
                </a:cubicBezTo>
                <a:cubicBezTo>
                  <a:pt x="46" y="1"/>
                  <a:pt x="46" y="1"/>
                  <a:pt x="46" y="1"/>
                </a:cubicBezTo>
                <a:cubicBezTo>
                  <a:pt x="45" y="0"/>
                  <a:pt x="44" y="0"/>
                  <a:pt x="42" y="0"/>
                </a:cubicBezTo>
                <a:cubicBezTo>
                  <a:pt x="42" y="0"/>
                  <a:pt x="41" y="0"/>
                  <a:pt x="40" y="1"/>
                </a:cubicBezTo>
                <a:cubicBezTo>
                  <a:pt x="39" y="1"/>
                  <a:pt x="37" y="1"/>
                  <a:pt x="36" y="2"/>
                </a:cubicBezTo>
                <a:cubicBezTo>
                  <a:pt x="36" y="2"/>
                  <a:pt x="36" y="2"/>
                  <a:pt x="37" y="2"/>
                </a:cubicBezTo>
                <a:cubicBezTo>
                  <a:pt x="36" y="2"/>
                  <a:pt x="36" y="3"/>
                  <a:pt x="35" y="3"/>
                </a:cubicBezTo>
                <a:cubicBezTo>
                  <a:pt x="35" y="3"/>
                  <a:pt x="36" y="2"/>
                  <a:pt x="38" y="2"/>
                </a:cubicBezTo>
                <a:cubicBezTo>
                  <a:pt x="37" y="3"/>
                  <a:pt x="36" y="3"/>
                  <a:pt x="36" y="4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6"/>
                  <a:pt x="33" y="7"/>
                  <a:pt x="32" y="9"/>
                </a:cubicBezTo>
                <a:cubicBezTo>
                  <a:pt x="32" y="9"/>
                  <a:pt x="34" y="7"/>
                  <a:pt x="35" y="5"/>
                </a:cubicBezTo>
                <a:cubicBezTo>
                  <a:pt x="35" y="6"/>
                  <a:pt x="34" y="7"/>
                  <a:pt x="34" y="9"/>
                </a:cubicBezTo>
                <a:cubicBezTo>
                  <a:pt x="33" y="9"/>
                  <a:pt x="31" y="11"/>
                  <a:pt x="31" y="12"/>
                </a:cubicBezTo>
                <a:cubicBezTo>
                  <a:pt x="31" y="12"/>
                  <a:pt x="31" y="11"/>
                  <a:pt x="33" y="10"/>
                </a:cubicBezTo>
                <a:cubicBezTo>
                  <a:pt x="33" y="11"/>
                  <a:pt x="33" y="11"/>
                  <a:pt x="33" y="11"/>
                </a:cubicBezTo>
                <a:cubicBezTo>
                  <a:pt x="32" y="12"/>
                  <a:pt x="31" y="13"/>
                  <a:pt x="30" y="14"/>
                </a:cubicBezTo>
                <a:cubicBezTo>
                  <a:pt x="31" y="13"/>
                  <a:pt x="31" y="13"/>
                  <a:pt x="32" y="12"/>
                </a:cubicBezTo>
                <a:cubicBezTo>
                  <a:pt x="31" y="14"/>
                  <a:pt x="30" y="17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1"/>
                  <a:pt x="27" y="21"/>
                  <a:pt x="28" y="20"/>
                </a:cubicBezTo>
                <a:cubicBezTo>
                  <a:pt x="27" y="21"/>
                  <a:pt x="27" y="22"/>
                  <a:pt x="26" y="23"/>
                </a:cubicBezTo>
                <a:cubicBezTo>
                  <a:pt x="25" y="25"/>
                  <a:pt x="25" y="26"/>
                  <a:pt x="24" y="27"/>
                </a:cubicBezTo>
                <a:cubicBezTo>
                  <a:pt x="24" y="27"/>
                  <a:pt x="25" y="26"/>
                  <a:pt x="26" y="24"/>
                </a:cubicBezTo>
                <a:cubicBezTo>
                  <a:pt x="26" y="25"/>
                  <a:pt x="26" y="26"/>
                  <a:pt x="25" y="27"/>
                </a:cubicBezTo>
                <a:cubicBezTo>
                  <a:pt x="24" y="27"/>
                  <a:pt x="19" y="29"/>
                  <a:pt x="20" y="31"/>
                </a:cubicBezTo>
                <a:cubicBezTo>
                  <a:pt x="20" y="30"/>
                  <a:pt x="21" y="29"/>
                  <a:pt x="25" y="27"/>
                </a:cubicBezTo>
                <a:cubicBezTo>
                  <a:pt x="25" y="28"/>
                  <a:pt x="25" y="28"/>
                  <a:pt x="24" y="28"/>
                </a:cubicBezTo>
                <a:cubicBezTo>
                  <a:pt x="24" y="29"/>
                  <a:pt x="23" y="29"/>
                  <a:pt x="22" y="29"/>
                </a:cubicBezTo>
                <a:cubicBezTo>
                  <a:pt x="22" y="29"/>
                  <a:pt x="23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3" y="30"/>
                  <a:pt x="20" y="31"/>
                  <a:pt x="20" y="32"/>
                </a:cubicBezTo>
                <a:cubicBezTo>
                  <a:pt x="20" y="32"/>
                  <a:pt x="21" y="30"/>
                  <a:pt x="24" y="29"/>
                </a:cubicBezTo>
                <a:cubicBezTo>
                  <a:pt x="23" y="30"/>
                  <a:pt x="23" y="30"/>
                  <a:pt x="23" y="30"/>
                </a:cubicBezTo>
                <a:cubicBezTo>
                  <a:pt x="22" y="31"/>
                  <a:pt x="22" y="32"/>
                  <a:pt x="21" y="33"/>
                </a:cubicBezTo>
                <a:cubicBezTo>
                  <a:pt x="20" y="33"/>
                  <a:pt x="19" y="33"/>
                  <a:pt x="19" y="33"/>
                </a:cubicBezTo>
                <a:cubicBezTo>
                  <a:pt x="20" y="33"/>
                  <a:pt x="20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0" y="34"/>
                  <a:pt x="19" y="34"/>
                  <a:pt x="18" y="33"/>
                </a:cubicBezTo>
                <a:cubicBezTo>
                  <a:pt x="18" y="33"/>
                  <a:pt x="19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19" y="35"/>
                  <a:pt x="19" y="35"/>
                  <a:pt x="18" y="35"/>
                </a:cubicBezTo>
                <a:cubicBezTo>
                  <a:pt x="18" y="35"/>
                  <a:pt x="19" y="35"/>
                  <a:pt x="2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8" y="36"/>
                  <a:pt x="16" y="37"/>
                  <a:pt x="16" y="38"/>
                </a:cubicBezTo>
                <a:cubicBezTo>
                  <a:pt x="16" y="38"/>
                  <a:pt x="18" y="37"/>
                  <a:pt x="19" y="36"/>
                </a:cubicBezTo>
                <a:cubicBezTo>
                  <a:pt x="19" y="36"/>
                  <a:pt x="19" y="36"/>
                  <a:pt x="19" y="36"/>
                </a:cubicBezTo>
                <a:cubicBezTo>
                  <a:pt x="19" y="37"/>
                  <a:pt x="18" y="38"/>
                  <a:pt x="17" y="39"/>
                </a:cubicBezTo>
                <a:cubicBezTo>
                  <a:pt x="17" y="39"/>
                  <a:pt x="18" y="38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8"/>
                  <a:pt x="17" y="41"/>
                  <a:pt x="17" y="42"/>
                </a:cubicBezTo>
                <a:cubicBezTo>
                  <a:pt x="16" y="43"/>
                  <a:pt x="14" y="45"/>
                  <a:pt x="13" y="45"/>
                </a:cubicBezTo>
                <a:cubicBezTo>
                  <a:pt x="13" y="45"/>
                  <a:pt x="8" y="50"/>
                  <a:pt x="7" y="52"/>
                </a:cubicBezTo>
                <a:cubicBezTo>
                  <a:pt x="5" y="53"/>
                  <a:pt x="1" y="56"/>
                  <a:pt x="1" y="59"/>
                </a:cubicBezTo>
                <a:cubicBezTo>
                  <a:pt x="0" y="62"/>
                  <a:pt x="2" y="65"/>
                  <a:pt x="3" y="66"/>
                </a:cubicBezTo>
                <a:close/>
                <a:moveTo>
                  <a:pt x="55" y="35"/>
                </a:move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3"/>
                  <a:pt x="55" y="31"/>
                  <a:pt x="56" y="30"/>
                </a:cubicBezTo>
                <a:cubicBezTo>
                  <a:pt x="56" y="32"/>
                  <a:pt x="56" y="34"/>
                  <a:pt x="55" y="36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5"/>
                </a:cubicBezTo>
                <a:close/>
                <a:moveTo>
                  <a:pt x="20" y="31"/>
                </a:moveTo>
                <a:cubicBezTo>
                  <a:pt x="20" y="31"/>
                  <a:pt x="20" y="31"/>
                  <a:pt x="20" y="31"/>
                </a:cubicBezTo>
                <a:close/>
                <a:moveTo>
                  <a:pt x="28" y="17"/>
                </a:moveTo>
                <a:cubicBezTo>
                  <a:pt x="28" y="17"/>
                  <a:pt x="29" y="16"/>
                  <a:pt x="30" y="14"/>
                </a:cubicBezTo>
                <a:cubicBezTo>
                  <a:pt x="29" y="16"/>
                  <a:pt x="29" y="17"/>
                  <a:pt x="28" y="17"/>
                </a:cubicBezTo>
                <a:close/>
                <a:moveTo>
                  <a:pt x="28" y="19"/>
                </a:move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19"/>
                  <a:pt x="28" y="19"/>
                </a:cubicBezTo>
                <a:close/>
                <a:moveTo>
                  <a:pt x="34" y="5"/>
                </a:moveTo>
                <a:cubicBezTo>
                  <a:pt x="34" y="5"/>
                  <a:pt x="35" y="5"/>
                  <a:pt x="35" y="5"/>
                </a:cubicBezTo>
                <a:cubicBezTo>
                  <a:pt x="35" y="5"/>
                  <a:pt x="35" y="5"/>
                  <a:pt x="34" y="5"/>
                </a:cubicBezTo>
                <a:close/>
                <a:moveTo>
                  <a:pt x="57" y="24"/>
                </a:moveTo>
                <a:cubicBezTo>
                  <a:pt x="57" y="24"/>
                  <a:pt x="57" y="24"/>
                  <a:pt x="57" y="24"/>
                </a:cubicBezTo>
                <a:moveTo>
                  <a:pt x="57" y="23"/>
                </a:moveTo>
                <a:cubicBezTo>
                  <a:pt x="57" y="23"/>
                  <a:pt x="57" y="23"/>
                  <a:pt x="57" y="23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3"/>
                  <a:pt x="57" y="23"/>
                  <a:pt x="57" y="23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9435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2019-10-03T13:47:50Z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